
<file path=[Content_Types].xml><?xml version="1.0" encoding="utf-8"?>
<Types xmlns="http://schemas.openxmlformats.org/package/2006/content-types">
  <Override PartName="/ppt/tags/tag8.xml" ContentType="application/vnd.openxmlformats-officedocument.presentationml.tags+xml"/>
  <Override PartName="/ppt/tags/tag104.xml" ContentType="application/vnd.openxmlformats-officedocument.presentationml.tags+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tags/tag89.xml" ContentType="application/vnd.openxmlformats-officedocument.presentationml.tags+xml"/>
  <Override PartName="/ppt/theme/theme1.xml" ContentType="application/vnd.openxmlformats-officedocument.theme+xml"/>
  <Override PartName="/ppt/slideLayouts/slideLayout2.xml" ContentType="application/vnd.openxmlformats-officedocument.presentationml.slideLayout+xml"/>
  <Override PartName="/ppt/tags/tag49.xml" ContentType="application/vnd.openxmlformats-officedocument.presentationml.tags+xml"/>
  <Override PartName="/ppt/tags/tag78.xml" ContentType="application/vnd.openxmlformats-officedocument.presentationml.tags+xml"/>
  <Override PartName="/ppt/tags/tag96.xml" ContentType="application/vnd.openxmlformats-officedocument.presentationml.tags+xml"/>
  <Override PartName="/ppt/tags/tag100.xml" ContentType="application/vnd.openxmlformats-officedocument.presentationml.tag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ags/tag38.xml" ContentType="application/vnd.openxmlformats-officedocument.presentationml.tags+xml"/>
  <Override PartName="/ppt/tags/tag56.xml" ContentType="application/vnd.openxmlformats-officedocument.presentationml.tags+xml"/>
  <Override PartName="/ppt/tags/tag67.xml" ContentType="application/vnd.openxmlformats-officedocument.presentationml.tags+xml"/>
  <Override PartName="/ppt/tags/tag85.xml" ContentType="application/vnd.openxmlformats-officedocument.presentationml.tags+xml"/>
  <Override PartName="/ppt/slides/slide10.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45.xml" ContentType="application/vnd.openxmlformats-officedocument.presentationml.tags+xml"/>
  <Override PartName="/ppt/tags/tag63.xml" ContentType="application/vnd.openxmlformats-officedocument.presentationml.tags+xml"/>
  <Override PartName="/ppt/tags/tag74.xml" ContentType="application/vnd.openxmlformats-officedocument.presentationml.tags+xml"/>
  <Override PartName="/ppt/tags/tag92.xml" ContentType="application/vnd.openxmlformats-officedocument.presentationml.tags+xml"/>
  <Override PartName="/ppt/tags/tag34.xml" ContentType="application/vnd.openxmlformats-officedocument.presentationml.tags+xml"/>
  <Override PartName="/ppt/tags/tag52.xml" ContentType="application/vnd.openxmlformats-officedocument.presentationml.tags+xml"/>
  <Override PartName="/ppt/tags/tag81.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tags/tag70.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presProps.xml" ContentType="application/vnd.openxmlformats-officedocument.presentationml.presProps+xml"/>
  <Override PartName="/ppt/theme/theme2.xml" ContentType="application/vnd.openxmlformats-officedocument.theme+xml"/>
  <Override PartName="/ppt/tags/tag5.xml" ContentType="application/vnd.openxmlformats-officedocument.presentationml.tags+xml"/>
  <Override PartName="/ppt/tags/tag79.xml" ContentType="application/vnd.openxmlformats-officedocument.presentationml.tags+xml"/>
  <Override PartName="/ppt/tags/tag101.xml" ContentType="application/vnd.openxmlformats-officedocument.presentationml.tags+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tags/tag39.xml" ContentType="application/vnd.openxmlformats-officedocument.presentationml.tags+xml"/>
  <Override PartName="/ppt/tags/tag68.xml" ContentType="application/vnd.openxmlformats-officedocument.presentationml.tags+xml"/>
  <Override PartName="/ppt/tags/tag86.xml" ContentType="application/vnd.openxmlformats-officedocument.presentationml.tags+xml"/>
  <Override PartName="/ppt/tags/tag97.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9.xml" ContentType="application/vnd.openxmlformats-officedocument.presentationml.tags+xml"/>
  <Override PartName="/ppt/tags/tag28.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tags/tag57.xml" ContentType="application/vnd.openxmlformats-officedocument.presentationml.tags+xml"/>
  <Override PartName="/ppt/tags/tag66.xml" ContentType="application/vnd.openxmlformats-officedocument.presentationml.tags+xml"/>
  <Override PartName="/ppt/tags/tag75.xml" ContentType="application/vnd.openxmlformats-officedocument.presentationml.tags+xml"/>
  <Override PartName="/ppt/tags/tag84.xml" ContentType="application/vnd.openxmlformats-officedocument.presentationml.tags+xml"/>
  <Override PartName="/ppt/tags/tag95.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tags/tag17.xml" ContentType="application/vnd.openxmlformats-officedocument.presentationml.tags+xml"/>
  <Override PartName="/ppt/tags/tag26.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tags/tag55.xml" ContentType="application/vnd.openxmlformats-officedocument.presentationml.tags+xml"/>
  <Override PartName="/ppt/tags/tag64.xml" ContentType="application/vnd.openxmlformats-officedocument.presentationml.tags+xml"/>
  <Override PartName="/ppt/tags/tag73.xml" ContentType="application/vnd.openxmlformats-officedocument.presentationml.tags+xml"/>
  <Override PartName="/ppt/tags/tag82.xml" ContentType="application/vnd.openxmlformats-officedocument.presentationml.tags+xml"/>
  <Override PartName="/ppt/tags/tag93.xml" ContentType="application/vnd.openxmlformats-officedocument.presentationml.tags+xml"/>
  <Default Extension="wdp" ContentType="image/vnd.ms-photo"/>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53.xml" ContentType="application/vnd.openxmlformats-officedocument.presentationml.tags+xml"/>
  <Override PartName="/ppt/tags/tag62.xml" ContentType="application/vnd.openxmlformats-officedocument.presentationml.tags+xml"/>
  <Override PartName="/ppt/tags/tag71.xml" ContentType="application/vnd.openxmlformats-officedocument.presentationml.tags+xml"/>
  <Override PartName="/ppt/tags/tag80.xml" ContentType="application/vnd.openxmlformats-officedocument.presentationml.tags+xml"/>
  <Override PartName="/ppt/tags/tag91.xml" ContentType="application/vnd.openxmlformats-officedocument.presentationml.tags+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tags/tag42.xml" ContentType="application/vnd.openxmlformats-officedocument.presentationml.tags+xml"/>
  <Override PartName="/ppt/tags/tag51.xml" ContentType="application/vnd.openxmlformats-officedocument.presentationml.tags+xml"/>
  <Override PartName="/ppt/tags/tag60.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Default Extension="svg" ContentType="image/svg+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ags/tag98.xml" ContentType="application/vnd.openxmlformats-officedocument.presentationml.tags+xml"/>
  <Override PartName="/ppt/tags/tag102.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ags/tag2.xml" ContentType="application/vnd.openxmlformats-officedocument.presentationml.tags+xml"/>
  <Override PartName="/ppt/tags/tag58.xml" ContentType="application/vnd.openxmlformats-officedocument.presentationml.tags+xml"/>
  <Override PartName="/ppt/tags/tag69.xml" ContentType="application/vnd.openxmlformats-officedocument.presentationml.tags+xml"/>
  <Override PartName="/ppt/tags/tag87.xml" ContentType="application/vnd.openxmlformats-officedocument.presentationml.tags+xml"/>
  <Default Extension="rels" ContentType="application/vnd.openxmlformats-package.relationships+xml"/>
  <Override PartName="/ppt/tags/tag29.xml" ContentType="application/vnd.openxmlformats-officedocument.presentationml.tags+xml"/>
  <Override PartName="/ppt/tags/tag47.xml" ContentType="application/vnd.openxmlformats-officedocument.presentationml.tags+xml"/>
  <Override PartName="/ppt/tags/tag76.xml" ContentType="application/vnd.openxmlformats-officedocument.presentationml.tags+xml"/>
  <Override PartName="/ppt/tags/tag94.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tags/tag83.xml" ContentType="application/vnd.openxmlformats-officedocument.presentationml.tags+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tags/tag61.xml" ContentType="application/vnd.openxmlformats-officedocument.presentationml.tags+xml"/>
  <Override PartName="/ppt/tags/tag72.xml" ContentType="application/vnd.openxmlformats-officedocument.presentationml.tags+xml"/>
  <Override PartName="/ppt/tags/tag90.xml" ContentType="application/vnd.openxmlformats-officedocument.presentationml.tags+xml"/>
  <Override PartName="/ppt/tags/tag32.xml" ContentType="application/vnd.openxmlformats-officedocument.presentationml.tags+xml"/>
  <Override PartName="/ppt/tags/tag50.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tags/tag103.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tags/tag99.xml" ContentType="application/vnd.openxmlformats-officedocument.presentationml.tags+xml"/>
  <Default Extension="jpeg" ContentType="image/jpeg"/>
  <Override PartName="/ppt/tags/tag3.xml" ContentType="application/vnd.openxmlformats-officedocument.presentationml.tags+xml"/>
  <Override PartName="/ppt/tags/tag59.xml" ContentType="application/vnd.openxmlformats-officedocument.presentationml.tags+xml"/>
  <Override PartName="/ppt/tags/tag77.xml" ContentType="application/vnd.openxmlformats-officedocument.presentationml.tags+xml"/>
  <Override PartName="/ppt/tags/tag88.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301" r:id="rId3"/>
    <p:sldId id="259" r:id="rId4"/>
    <p:sldId id="303" r:id="rId5"/>
    <p:sldId id="294" r:id="rId6"/>
    <p:sldId id="260" r:id="rId7"/>
    <p:sldId id="261" r:id="rId8"/>
    <p:sldId id="305" r:id="rId9"/>
    <p:sldId id="262" r:id="rId10"/>
    <p:sldId id="264" r:id="rId11"/>
    <p:sldId id="265" r:id="rId12"/>
    <p:sldId id="304" r:id="rId13"/>
    <p:sldId id="268" r:id="rId14"/>
    <p:sldId id="270" r:id="rId15"/>
    <p:sldId id="298" r:id="rId16"/>
    <p:sldId id="309" r:id="rId17"/>
    <p:sldId id="312" r:id="rId18"/>
    <p:sldId id="313" r:id="rId19"/>
    <p:sldId id="314" r:id="rId20"/>
    <p:sldId id="308" r:id="rId21"/>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默认节" id="{65E950FB-48CE-4F26-A953-DFEBB89220E6}">
          <p14:sldIdLst>
            <p14:sldId id="256"/>
            <p14:sldId id="301"/>
            <p14:sldId id="259"/>
            <p14:sldId id="303"/>
            <p14:sldId id="294"/>
            <p14:sldId id="260"/>
            <p14:sldId id="261"/>
            <p14:sldId id="305"/>
            <p14:sldId id="262"/>
            <p14:sldId id="264"/>
            <p14:sldId id="265"/>
            <p14:sldId id="304"/>
            <p14:sldId id="268"/>
            <p14:sldId id="270"/>
            <p14:sldId id="298"/>
            <p14:sldId id="309"/>
            <p14:sldId id="312"/>
            <p14:sldId id="313"/>
            <p14:sldId id="314"/>
            <p14:sldId id="308"/>
            <p14:sldId id="302"/>
            <p14:sldId id="285"/>
            <p14:sldId id="286"/>
            <p14:sldId id="315"/>
          </p14:sldIdLst>
        </p14:section>
      </p14:sectionLst>
    </p:ext>
    <p:ext uri="{EFAFB233-063F-42B5-8137-9DF3F51BA10A}">
      <p15:sldGuideLst xmlns:p15="http://schemas.microsoft.com/office/powerpoint/2012/main" xmlns="">
        <p15:guide id="1" orient="horz" pos="2424" userDrawn="1">
          <p15:clr>
            <a:srgbClr val="A4A3A4"/>
          </p15:clr>
        </p15:guide>
        <p15:guide id="3" orient="horz" pos="210" userDrawn="1">
          <p15:clr>
            <a:srgbClr val="A4A3A4"/>
          </p15:clr>
        </p15:guide>
        <p15:guide id="4" orient="horz" pos="4144" userDrawn="1">
          <p15:clr>
            <a:srgbClr val="A4A3A4"/>
          </p15:clr>
        </p15:guide>
        <p15:guide id="6" pos="7448" userDrawn="1">
          <p15:clr>
            <a:srgbClr val="A4A3A4"/>
          </p15:clr>
        </p15:guide>
        <p15:guide id="7" orient="horz" pos="712" userDrawn="1">
          <p15:clr>
            <a:srgbClr val="A4A3A4"/>
          </p15:clr>
        </p15:guide>
        <p15:guide id="8" orient="horz" pos="799" userDrawn="1">
          <p15:clr>
            <a:srgbClr val="A4A3A4"/>
          </p15:clr>
        </p15:guide>
        <p15:guide id="9" orient="horz" pos="4065" userDrawn="1">
          <p15:clr>
            <a:srgbClr val="A4A3A4"/>
          </p15:clr>
        </p15:guide>
        <p15:guide id="10" pos="2479" userDrawn="1">
          <p15:clr>
            <a:srgbClr val="A4A3A4"/>
          </p15:clr>
        </p15:guide>
        <p15:guide id="11" pos="5201" userDrawn="1">
          <p15:clr>
            <a:srgbClr val="A4A3A4"/>
          </p15:clr>
        </p15:guide>
        <p15:guide id="12" pos="1572" userDrawn="1">
          <p15:clr>
            <a:srgbClr val="A4A3A4"/>
          </p15:clr>
        </p15:guide>
        <p15:guide id="13" pos="613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E705A"/>
    <a:srgbClr val="FCBE22"/>
    <a:srgbClr val="C1C3C8"/>
    <a:srgbClr val="EF9B6C"/>
    <a:srgbClr val="E2F9FA"/>
    <a:srgbClr val="EEAB04"/>
    <a:srgbClr val="C18B03"/>
    <a:srgbClr val="568ECC"/>
    <a:srgbClr val="FDFDFD"/>
    <a:srgbClr val="9BE9E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F73D7F-93A6-4FC7-A403-6A58D78349FA}" v="271" dt="2020-04-12T15:11:40.7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4995" autoAdjust="0"/>
    <p:restoredTop sz="94660"/>
  </p:normalViewPr>
  <p:slideViewPr>
    <p:cSldViewPr snapToGrid="0">
      <p:cViewPr>
        <p:scale>
          <a:sx n="75" d="100"/>
          <a:sy n="75" d="100"/>
        </p:scale>
        <p:origin x="-1950" y="-930"/>
      </p:cViewPr>
      <p:guideLst>
        <p:guide orient="horz" pos="2424"/>
        <p:guide orient="horz" pos="210"/>
        <p:guide orient="horz" pos="4144"/>
        <p:guide orient="horz" pos="712"/>
        <p:guide orient="horz" pos="799"/>
        <p:guide orient="horz" pos="4065"/>
        <p:guide pos="7448"/>
        <p:guide pos="2479"/>
        <p:guide pos="5201"/>
        <p:guide pos="1572"/>
        <p:guide pos="6131"/>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F0CDB9-DF74-4416-B649-8371A269CBBC}" type="datetimeFigureOut">
              <a:rPr lang="zh-CN" altLang="en-US" smtClean="0"/>
              <a:pPr/>
              <a:t>2020/8/10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06B75F-AAD8-4DF9-B674-894ED28A55AB}" type="slidenum">
              <a:rPr lang="zh-CN" altLang="en-US" smtClean="0"/>
              <a:pPr/>
              <a:t>‹#›</a:t>
            </a:fld>
            <a:endParaRPr lang="zh-CN" altLang="en-US"/>
          </a:p>
        </p:txBody>
      </p:sp>
    </p:spTree>
    <p:extLst>
      <p:ext uri="{BB962C8B-B14F-4D97-AF65-F5344CB8AC3E}">
        <p14:creationId xmlns:p14="http://schemas.microsoft.com/office/powerpoint/2010/main" xmlns="" val="3265794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8B48830-7F5C-4F4F-9E07-6D90089EB7DE}" type="slidenum">
              <a:rPr lang="zh-CN" altLang="en-US" smtClean="0"/>
              <a:pPr/>
              <a:t>15</a:t>
            </a:fld>
            <a:endParaRPr lang="zh-CN" altLang="en-US"/>
          </a:p>
        </p:txBody>
      </p:sp>
    </p:spTree>
    <p:extLst>
      <p:ext uri="{BB962C8B-B14F-4D97-AF65-F5344CB8AC3E}">
        <p14:creationId xmlns:p14="http://schemas.microsoft.com/office/powerpoint/2010/main" xmlns="" val="21619756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8D06B75F-AAD8-4DF9-B674-894ED28A55AB}" type="slidenum">
              <a:rPr lang="zh-CN" altLang="en-US" smtClean="0"/>
              <a:pPr/>
              <a:t>20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6" Type="http://schemas.openxmlformats.org/officeDocument/2006/relationships/image" Target="../media/image13.png"/><Relationship Id="rId117" Type="http://schemas.openxmlformats.org/officeDocument/2006/relationships/image" Target="../media/image58.png"/><Relationship Id="rId21" Type="http://schemas.openxmlformats.org/officeDocument/2006/relationships/image" Target="../media/image20.svg"/><Relationship Id="rId42" Type="http://schemas.openxmlformats.org/officeDocument/2006/relationships/image" Target="../media/image21.png"/><Relationship Id="rId47" Type="http://schemas.openxmlformats.org/officeDocument/2006/relationships/image" Target="../media/image46.svg"/><Relationship Id="rId63" Type="http://schemas.openxmlformats.org/officeDocument/2006/relationships/image" Target="../media/image62.svg"/><Relationship Id="rId68" Type="http://schemas.openxmlformats.org/officeDocument/2006/relationships/image" Target="../media/image34.png"/><Relationship Id="rId84" Type="http://schemas.openxmlformats.org/officeDocument/2006/relationships/image" Target="../media/image42.png"/><Relationship Id="rId89" Type="http://schemas.openxmlformats.org/officeDocument/2006/relationships/image" Target="../media/image88.svg"/><Relationship Id="rId112" Type="http://schemas.openxmlformats.org/officeDocument/2006/relationships/image" Target="../media/image56.png"/><Relationship Id="rId133" Type="http://schemas.openxmlformats.org/officeDocument/2006/relationships/image" Target="../media/image66.png"/><Relationship Id="rId138" Type="http://schemas.openxmlformats.org/officeDocument/2006/relationships/image" Target="../media/image137.svg"/><Relationship Id="rId16" Type="http://schemas.openxmlformats.org/officeDocument/2006/relationships/image" Target="../media/image8.png"/><Relationship Id="rId107" Type="http://schemas.openxmlformats.org/officeDocument/2006/relationships/image" Target="../media/image106.svg"/><Relationship Id="rId11" Type="http://schemas.openxmlformats.org/officeDocument/2006/relationships/image" Target="../media/image10.svg"/><Relationship Id="rId32" Type="http://schemas.openxmlformats.org/officeDocument/2006/relationships/image" Target="../media/image16.png"/><Relationship Id="rId37" Type="http://schemas.openxmlformats.org/officeDocument/2006/relationships/image" Target="../media/image36.svg"/><Relationship Id="rId53" Type="http://schemas.openxmlformats.org/officeDocument/2006/relationships/image" Target="../media/image52.svg"/><Relationship Id="rId58" Type="http://schemas.openxmlformats.org/officeDocument/2006/relationships/image" Target="../media/image29.png"/><Relationship Id="rId74" Type="http://schemas.openxmlformats.org/officeDocument/2006/relationships/image" Target="../media/image37.png"/><Relationship Id="rId79" Type="http://schemas.openxmlformats.org/officeDocument/2006/relationships/image" Target="../media/image78.svg"/><Relationship Id="rId102" Type="http://schemas.openxmlformats.org/officeDocument/2006/relationships/image" Target="../media/image51.png"/><Relationship Id="rId123" Type="http://schemas.openxmlformats.org/officeDocument/2006/relationships/image" Target="../media/image61.png"/><Relationship Id="rId128" Type="http://schemas.openxmlformats.org/officeDocument/2006/relationships/image" Target="../media/image127.svg"/><Relationship Id="rId144" Type="http://schemas.openxmlformats.org/officeDocument/2006/relationships/image" Target="../media/image143.svg"/><Relationship Id="rId5" Type="http://schemas.openxmlformats.org/officeDocument/2006/relationships/image" Target="../media/image4.svg"/><Relationship Id="rId90" Type="http://schemas.openxmlformats.org/officeDocument/2006/relationships/image" Target="../media/image45.png"/><Relationship Id="rId95" Type="http://schemas.openxmlformats.org/officeDocument/2006/relationships/image" Target="../media/image94.svg"/><Relationship Id="rId22" Type="http://schemas.openxmlformats.org/officeDocument/2006/relationships/image" Target="../media/image11.png"/><Relationship Id="rId27" Type="http://schemas.openxmlformats.org/officeDocument/2006/relationships/image" Target="../media/image26.svg"/><Relationship Id="rId43" Type="http://schemas.openxmlformats.org/officeDocument/2006/relationships/image" Target="../media/image42.svg"/><Relationship Id="rId48" Type="http://schemas.openxmlformats.org/officeDocument/2006/relationships/image" Target="../media/image24.png"/><Relationship Id="rId64" Type="http://schemas.openxmlformats.org/officeDocument/2006/relationships/image" Target="../media/image32.png"/><Relationship Id="rId69" Type="http://schemas.openxmlformats.org/officeDocument/2006/relationships/image" Target="../media/image68.svg"/><Relationship Id="rId113" Type="http://schemas.openxmlformats.org/officeDocument/2006/relationships/image" Target="../media/image112.svg"/><Relationship Id="rId118" Type="http://schemas.openxmlformats.org/officeDocument/2006/relationships/image" Target="../media/image117.svg"/><Relationship Id="rId134" Type="http://schemas.openxmlformats.org/officeDocument/2006/relationships/image" Target="../media/image133.svg"/><Relationship Id="rId139" Type="http://schemas.openxmlformats.org/officeDocument/2006/relationships/image" Target="../media/image69.png"/><Relationship Id="rId80" Type="http://schemas.openxmlformats.org/officeDocument/2006/relationships/image" Target="../media/image40.png"/><Relationship Id="rId85" Type="http://schemas.openxmlformats.org/officeDocument/2006/relationships/image" Target="../media/image84.svg"/><Relationship Id="rId3" Type="http://schemas.openxmlformats.org/officeDocument/2006/relationships/image" Target="../media/image2.svg"/><Relationship Id="rId12" Type="http://schemas.openxmlformats.org/officeDocument/2006/relationships/image" Target="../media/image6.png"/><Relationship Id="rId17" Type="http://schemas.openxmlformats.org/officeDocument/2006/relationships/image" Target="../media/image16.svg"/><Relationship Id="rId25" Type="http://schemas.openxmlformats.org/officeDocument/2006/relationships/image" Target="../media/image24.svg"/><Relationship Id="rId33" Type="http://schemas.openxmlformats.org/officeDocument/2006/relationships/image" Target="../media/image32.svg"/><Relationship Id="rId38" Type="http://schemas.openxmlformats.org/officeDocument/2006/relationships/image" Target="../media/image19.png"/><Relationship Id="rId46" Type="http://schemas.openxmlformats.org/officeDocument/2006/relationships/image" Target="../media/image23.png"/><Relationship Id="rId59" Type="http://schemas.openxmlformats.org/officeDocument/2006/relationships/image" Target="../media/image58.svg"/><Relationship Id="rId67" Type="http://schemas.openxmlformats.org/officeDocument/2006/relationships/image" Target="../media/image66.svg"/><Relationship Id="rId103" Type="http://schemas.openxmlformats.org/officeDocument/2006/relationships/image" Target="../media/image102.svg"/><Relationship Id="rId108" Type="http://schemas.openxmlformats.org/officeDocument/2006/relationships/image" Target="../media/image54.png"/><Relationship Id="rId116" Type="http://schemas.openxmlformats.org/officeDocument/2006/relationships/image" Target="../media/image115.svg"/><Relationship Id="rId124" Type="http://schemas.openxmlformats.org/officeDocument/2006/relationships/image" Target="../media/image123.svg"/><Relationship Id="rId129" Type="http://schemas.openxmlformats.org/officeDocument/2006/relationships/image" Target="../media/image64.png"/><Relationship Id="rId137" Type="http://schemas.openxmlformats.org/officeDocument/2006/relationships/image" Target="../media/image68.png"/><Relationship Id="rId20" Type="http://schemas.openxmlformats.org/officeDocument/2006/relationships/image" Target="../media/image10.png"/><Relationship Id="rId41" Type="http://schemas.openxmlformats.org/officeDocument/2006/relationships/image" Target="../media/image40.svg"/><Relationship Id="rId54" Type="http://schemas.openxmlformats.org/officeDocument/2006/relationships/image" Target="../media/image27.png"/><Relationship Id="rId62" Type="http://schemas.openxmlformats.org/officeDocument/2006/relationships/image" Target="../media/image31.png"/><Relationship Id="rId70" Type="http://schemas.openxmlformats.org/officeDocument/2006/relationships/image" Target="../media/image35.png"/><Relationship Id="rId75" Type="http://schemas.openxmlformats.org/officeDocument/2006/relationships/image" Target="../media/image74.svg"/><Relationship Id="rId83" Type="http://schemas.openxmlformats.org/officeDocument/2006/relationships/image" Target="../media/image82.svg"/><Relationship Id="rId88" Type="http://schemas.openxmlformats.org/officeDocument/2006/relationships/image" Target="../media/image44.png"/><Relationship Id="rId91" Type="http://schemas.openxmlformats.org/officeDocument/2006/relationships/image" Target="../media/image90.svg"/><Relationship Id="rId96" Type="http://schemas.openxmlformats.org/officeDocument/2006/relationships/image" Target="../media/image48.png"/><Relationship Id="rId111" Type="http://schemas.openxmlformats.org/officeDocument/2006/relationships/image" Target="../media/image110.svg"/><Relationship Id="rId132" Type="http://schemas.openxmlformats.org/officeDocument/2006/relationships/image" Target="../media/image131.svg"/><Relationship Id="rId140" Type="http://schemas.openxmlformats.org/officeDocument/2006/relationships/image" Target="../media/image139.svg"/><Relationship Id="rId145" Type="http://schemas.openxmlformats.org/officeDocument/2006/relationships/image" Target="../media/image72.png"/><Relationship Id="rId1" Type="http://schemas.openxmlformats.org/officeDocument/2006/relationships/slideMaster" Target="../slideMasters/slideMaster1.xml"/><Relationship Id="rId6" Type="http://schemas.openxmlformats.org/officeDocument/2006/relationships/image" Target="../media/image3.png"/><Relationship Id="rId15" Type="http://schemas.openxmlformats.org/officeDocument/2006/relationships/image" Target="../media/image14.svg"/><Relationship Id="rId23" Type="http://schemas.openxmlformats.org/officeDocument/2006/relationships/image" Target="../media/image22.svg"/><Relationship Id="rId28" Type="http://schemas.openxmlformats.org/officeDocument/2006/relationships/image" Target="../media/image14.png"/><Relationship Id="rId36" Type="http://schemas.openxmlformats.org/officeDocument/2006/relationships/image" Target="../media/image18.png"/><Relationship Id="rId49" Type="http://schemas.openxmlformats.org/officeDocument/2006/relationships/image" Target="../media/image48.svg"/><Relationship Id="rId57" Type="http://schemas.openxmlformats.org/officeDocument/2006/relationships/image" Target="../media/image56.svg"/><Relationship Id="rId106" Type="http://schemas.openxmlformats.org/officeDocument/2006/relationships/image" Target="../media/image53.png"/><Relationship Id="rId114" Type="http://schemas.openxmlformats.org/officeDocument/2006/relationships/image" Target="../media/image57.png"/><Relationship Id="rId119" Type="http://schemas.openxmlformats.org/officeDocument/2006/relationships/image" Target="../media/image59.png"/><Relationship Id="rId127" Type="http://schemas.openxmlformats.org/officeDocument/2006/relationships/image" Target="../media/image63.png"/><Relationship Id="rId10" Type="http://schemas.openxmlformats.org/officeDocument/2006/relationships/image" Target="../media/image5.png"/><Relationship Id="rId31" Type="http://schemas.openxmlformats.org/officeDocument/2006/relationships/image" Target="../media/image30.svg"/><Relationship Id="rId44" Type="http://schemas.openxmlformats.org/officeDocument/2006/relationships/image" Target="../media/image22.png"/><Relationship Id="rId52" Type="http://schemas.openxmlformats.org/officeDocument/2006/relationships/image" Target="../media/image26.png"/><Relationship Id="rId60" Type="http://schemas.openxmlformats.org/officeDocument/2006/relationships/image" Target="../media/image30.png"/><Relationship Id="rId65" Type="http://schemas.openxmlformats.org/officeDocument/2006/relationships/image" Target="../media/image64.svg"/><Relationship Id="rId73" Type="http://schemas.openxmlformats.org/officeDocument/2006/relationships/image" Target="../media/image72.svg"/><Relationship Id="rId78" Type="http://schemas.openxmlformats.org/officeDocument/2006/relationships/image" Target="../media/image39.png"/><Relationship Id="rId81" Type="http://schemas.openxmlformats.org/officeDocument/2006/relationships/image" Target="../media/image80.svg"/><Relationship Id="rId86" Type="http://schemas.openxmlformats.org/officeDocument/2006/relationships/image" Target="../media/image43.png"/><Relationship Id="rId94" Type="http://schemas.openxmlformats.org/officeDocument/2006/relationships/image" Target="../media/image47.png"/><Relationship Id="rId99" Type="http://schemas.openxmlformats.org/officeDocument/2006/relationships/image" Target="../media/image98.svg"/><Relationship Id="rId101" Type="http://schemas.openxmlformats.org/officeDocument/2006/relationships/image" Target="../media/image100.svg"/><Relationship Id="rId122" Type="http://schemas.openxmlformats.org/officeDocument/2006/relationships/image" Target="../media/image121.svg"/><Relationship Id="rId130" Type="http://schemas.openxmlformats.org/officeDocument/2006/relationships/image" Target="../media/image129.svg"/><Relationship Id="rId135" Type="http://schemas.openxmlformats.org/officeDocument/2006/relationships/image" Target="../media/image67.png"/><Relationship Id="rId143" Type="http://schemas.openxmlformats.org/officeDocument/2006/relationships/image" Target="../media/image71.png"/><Relationship Id="rId4" Type="http://schemas.openxmlformats.org/officeDocument/2006/relationships/image" Target="../media/image2.png"/><Relationship Id="rId9" Type="http://schemas.openxmlformats.org/officeDocument/2006/relationships/image" Target="../media/image8.svg"/><Relationship Id="rId13" Type="http://schemas.openxmlformats.org/officeDocument/2006/relationships/image" Target="../media/image12.svg"/><Relationship Id="rId18" Type="http://schemas.openxmlformats.org/officeDocument/2006/relationships/image" Target="../media/image9.png"/><Relationship Id="rId39" Type="http://schemas.openxmlformats.org/officeDocument/2006/relationships/image" Target="../media/image38.svg"/><Relationship Id="rId109" Type="http://schemas.openxmlformats.org/officeDocument/2006/relationships/image" Target="../media/image108.svg"/><Relationship Id="rId34" Type="http://schemas.openxmlformats.org/officeDocument/2006/relationships/image" Target="../media/image17.png"/><Relationship Id="rId50" Type="http://schemas.openxmlformats.org/officeDocument/2006/relationships/image" Target="../media/image25.png"/><Relationship Id="rId55" Type="http://schemas.openxmlformats.org/officeDocument/2006/relationships/image" Target="../media/image54.svg"/><Relationship Id="rId76" Type="http://schemas.openxmlformats.org/officeDocument/2006/relationships/image" Target="../media/image38.png"/><Relationship Id="rId97" Type="http://schemas.openxmlformats.org/officeDocument/2006/relationships/image" Target="../media/image96.svg"/><Relationship Id="rId104" Type="http://schemas.openxmlformats.org/officeDocument/2006/relationships/image" Target="../media/image52.png"/><Relationship Id="rId120" Type="http://schemas.openxmlformats.org/officeDocument/2006/relationships/image" Target="../media/image119.svg"/><Relationship Id="rId125" Type="http://schemas.openxmlformats.org/officeDocument/2006/relationships/image" Target="../media/image62.png"/><Relationship Id="rId141" Type="http://schemas.openxmlformats.org/officeDocument/2006/relationships/image" Target="../media/image70.png"/><Relationship Id="rId146" Type="http://schemas.openxmlformats.org/officeDocument/2006/relationships/image" Target="../media/image145.svg"/><Relationship Id="rId7" Type="http://schemas.openxmlformats.org/officeDocument/2006/relationships/image" Target="../media/image6.svg"/><Relationship Id="rId71" Type="http://schemas.openxmlformats.org/officeDocument/2006/relationships/image" Target="../media/image70.svg"/><Relationship Id="rId92" Type="http://schemas.openxmlformats.org/officeDocument/2006/relationships/image" Target="../media/image46.png"/><Relationship Id="rId2" Type="http://schemas.openxmlformats.org/officeDocument/2006/relationships/image" Target="../media/image1.png"/><Relationship Id="rId29" Type="http://schemas.openxmlformats.org/officeDocument/2006/relationships/image" Target="../media/image28.svg"/><Relationship Id="rId24" Type="http://schemas.openxmlformats.org/officeDocument/2006/relationships/image" Target="../media/image12.png"/><Relationship Id="rId40" Type="http://schemas.openxmlformats.org/officeDocument/2006/relationships/image" Target="../media/image20.png"/><Relationship Id="rId45" Type="http://schemas.openxmlformats.org/officeDocument/2006/relationships/image" Target="../media/image44.svg"/><Relationship Id="rId66" Type="http://schemas.openxmlformats.org/officeDocument/2006/relationships/image" Target="../media/image33.png"/><Relationship Id="rId87" Type="http://schemas.openxmlformats.org/officeDocument/2006/relationships/image" Target="../media/image86.svg"/><Relationship Id="rId110" Type="http://schemas.openxmlformats.org/officeDocument/2006/relationships/image" Target="../media/image55.png"/><Relationship Id="rId115" Type="http://schemas.openxmlformats.org/officeDocument/2006/relationships/image" Target="../media/image114.svg"/><Relationship Id="rId131" Type="http://schemas.openxmlformats.org/officeDocument/2006/relationships/image" Target="../media/image65.png"/><Relationship Id="rId136" Type="http://schemas.openxmlformats.org/officeDocument/2006/relationships/image" Target="../media/image135.svg"/><Relationship Id="rId61" Type="http://schemas.openxmlformats.org/officeDocument/2006/relationships/image" Target="../media/image60.svg"/><Relationship Id="rId82" Type="http://schemas.openxmlformats.org/officeDocument/2006/relationships/image" Target="../media/image41.png"/><Relationship Id="rId19" Type="http://schemas.openxmlformats.org/officeDocument/2006/relationships/image" Target="../media/image18.svg"/><Relationship Id="rId14" Type="http://schemas.openxmlformats.org/officeDocument/2006/relationships/image" Target="../media/image7.png"/><Relationship Id="rId30" Type="http://schemas.openxmlformats.org/officeDocument/2006/relationships/image" Target="../media/image15.png"/><Relationship Id="rId35" Type="http://schemas.openxmlformats.org/officeDocument/2006/relationships/image" Target="../media/image34.svg"/><Relationship Id="rId56" Type="http://schemas.openxmlformats.org/officeDocument/2006/relationships/image" Target="../media/image28.png"/><Relationship Id="rId77" Type="http://schemas.openxmlformats.org/officeDocument/2006/relationships/image" Target="../media/image76.svg"/><Relationship Id="rId100" Type="http://schemas.openxmlformats.org/officeDocument/2006/relationships/image" Target="../media/image50.png"/><Relationship Id="rId105" Type="http://schemas.openxmlformats.org/officeDocument/2006/relationships/image" Target="../media/image104.svg"/><Relationship Id="rId126" Type="http://schemas.openxmlformats.org/officeDocument/2006/relationships/image" Target="../media/image125.svg"/><Relationship Id="rId8" Type="http://schemas.openxmlformats.org/officeDocument/2006/relationships/image" Target="../media/image4.png"/><Relationship Id="rId51" Type="http://schemas.openxmlformats.org/officeDocument/2006/relationships/image" Target="../media/image50.svg"/><Relationship Id="rId72" Type="http://schemas.openxmlformats.org/officeDocument/2006/relationships/image" Target="../media/image36.png"/><Relationship Id="rId93" Type="http://schemas.openxmlformats.org/officeDocument/2006/relationships/image" Target="../media/image92.svg"/><Relationship Id="rId98" Type="http://schemas.openxmlformats.org/officeDocument/2006/relationships/image" Target="../media/image49.png"/><Relationship Id="rId121" Type="http://schemas.openxmlformats.org/officeDocument/2006/relationships/image" Target="../media/image60.png"/><Relationship Id="rId142" Type="http://schemas.openxmlformats.org/officeDocument/2006/relationships/image" Target="../media/image141.svg"/></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pattFill prst="lgGrid">
          <a:fgClr>
            <a:srgbClr val="E2F9FA"/>
          </a:fgClr>
          <a:bgClr>
            <a:schemeClr val="bg1"/>
          </a:bgClr>
        </a:pattFill>
        <a:effectLst/>
      </p:bgPr>
    </p:bg>
    <p:spTree>
      <p:nvGrpSpPr>
        <p:cNvPr id="1" name=""/>
        <p:cNvGrpSpPr/>
        <p:nvPr/>
      </p:nvGrpSpPr>
      <p:grpSpPr>
        <a:xfrm>
          <a:off x="0" y="0"/>
          <a:ext cx="0" cy="0"/>
          <a:chOff x="0" y="0"/>
          <a:chExt cx="0" cy="0"/>
        </a:xfrm>
      </p:grpSpPr>
      <p:pic>
        <p:nvPicPr>
          <p:cNvPr id="10" name="图形 9">
            <a:extLst>
              <a:ext uri="{FF2B5EF4-FFF2-40B4-BE49-F238E27FC236}">
                <a16:creationId xmlns="" xmlns:a16="http://schemas.microsoft.com/office/drawing/2014/main" id="{99673E10-02CD-4829-B988-2EA16428C6D5}"/>
              </a:ext>
            </a:extLst>
          </p:cNvPr>
          <p:cNvPicPr>
            <a:picLocks noChangeAspect="1"/>
          </p:cNvPicPr>
          <p:nvPr userDrawn="1"/>
        </p:nvPicPr>
        <p:blipFill>
          <a:blip r:embed="rId2" cstate="print">
            <a:extLst>
              <a:ext uri="{28A0092B-C50C-407E-A947-70E740481C1C}">
                <a14:useLocalDpi xmlns:a14="http://schemas.microsoft.com/office/drawing/2010/main" xmlns="" val="0"/>
              </a:ext>
              <a:ext uri="{96DAC541-7B7A-43D3-8B79-37D633B846F1}">
                <asvg:svgBlip xmlns="" xmlns:asvg="http://schemas.microsoft.com/office/drawing/2016/SVG/main" r:embed="rId3"/>
              </a:ext>
            </a:extLst>
          </a:blip>
          <a:stretch>
            <a:fillRect/>
          </a:stretch>
        </p:blipFill>
        <p:spPr>
          <a:xfrm>
            <a:off x="5113026" y="0"/>
            <a:ext cx="714375" cy="733425"/>
          </a:xfrm>
          <a:prstGeom prst="rect">
            <a:avLst/>
          </a:prstGeom>
        </p:spPr>
      </p:pic>
      <p:pic>
        <p:nvPicPr>
          <p:cNvPr id="11" name="图形 10">
            <a:extLst>
              <a:ext uri="{FF2B5EF4-FFF2-40B4-BE49-F238E27FC236}">
                <a16:creationId xmlns="" xmlns:a16="http://schemas.microsoft.com/office/drawing/2014/main" id="{72B751CF-3573-487E-B2A4-8CBFA63A94E4}"/>
              </a:ext>
            </a:extLst>
          </p:cNvPr>
          <p:cNvPicPr>
            <a:picLocks noChangeAspect="1"/>
          </p:cNvPicPr>
          <p:nvPr userDrawn="1"/>
        </p:nvPicPr>
        <p:blipFill>
          <a:blip r:embed="rId4" cstate="print">
            <a:extLst>
              <a:ext uri="{28A0092B-C50C-407E-A947-70E740481C1C}">
                <a14:useLocalDpi xmlns:a14="http://schemas.microsoft.com/office/drawing/2010/main" xmlns="" val="0"/>
              </a:ext>
              <a:ext uri="{96DAC541-7B7A-43D3-8B79-37D633B846F1}">
                <asvg:svgBlip xmlns="" xmlns:asvg="http://schemas.microsoft.com/office/drawing/2016/SVG/main" r:embed="rId5"/>
              </a:ext>
            </a:extLst>
          </a:blip>
          <a:stretch>
            <a:fillRect/>
          </a:stretch>
        </p:blipFill>
        <p:spPr>
          <a:xfrm>
            <a:off x="10882540" y="2757898"/>
            <a:ext cx="714375" cy="733425"/>
          </a:xfrm>
          <a:prstGeom prst="rect">
            <a:avLst/>
          </a:prstGeom>
        </p:spPr>
      </p:pic>
      <p:pic>
        <p:nvPicPr>
          <p:cNvPr id="12" name="图形 11">
            <a:extLst>
              <a:ext uri="{FF2B5EF4-FFF2-40B4-BE49-F238E27FC236}">
                <a16:creationId xmlns="" xmlns:a16="http://schemas.microsoft.com/office/drawing/2014/main" id="{B4F733ED-0FD8-4D66-99C9-62B1912A77B9}"/>
              </a:ext>
            </a:extLst>
          </p:cNvPr>
          <p:cNvPicPr>
            <a:picLocks noChangeAspect="1"/>
          </p:cNvPicPr>
          <p:nvPr userDrawn="1"/>
        </p:nvPicPr>
        <p:blipFill>
          <a:blip r:embed="rId6" cstate="print">
            <a:extLst>
              <a:ext uri="{28A0092B-C50C-407E-A947-70E740481C1C}">
                <a14:useLocalDpi xmlns:a14="http://schemas.microsoft.com/office/drawing/2010/main" xmlns="" val="0"/>
              </a:ext>
              <a:ext uri="{96DAC541-7B7A-43D3-8B79-37D633B846F1}">
                <asvg:svgBlip xmlns="" xmlns:asvg="http://schemas.microsoft.com/office/drawing/2016/SVG/main" r:embed="rId7"/>
              </a:ext>
            </a:extLst>
          </a:blip>
          <a:stretch>
            <a:fillRect/>
          </a:stretch>
        </p:blipFill>
        <p:spPr>
          <a:xfrm>
            <a:off x="413730" y="4513468"/>
            <a:ext cx="714375" cy="733425"/>
          </a:xfrm>
          <a:prstGeom prst="rect">
            <a:avLst/>
          </a:prstGeom>
        </p:spPr>
      </p:pic>
      <p:pic>
        <p:nvPicPr>
          <p:cNvPr id="13" name="图形 12">
            <a:extLst>
              <a:ext uri="{FF2B5EF4-FFF2-40B4-BE49-F238E27FC236}">
                <a16:creationId xmlns="" xmlns:a16="http://schemas.microsoft.com/office/drawing/2014/main" id="{092D41E9-7B3F-4303-A9F8-2023858136EB}"/>
              </a:ext>
            </a:extLst>
          </p:cNvPr>
          <p:cNvPicPr>
            <a:picLocks noChangeAspect="1"/>
          </p:cNvPicPr>
          <p:nvPr userDrawn="1"/>
        </p:nvPicPr>
        <p:blipFill>
          <a:blip r:embed="rId8" cstate="print">
            <a:extLst>
              <a:ext uri="{28A0092B-C50C-407E-A947-70E740481C1C}">
                <a14:useLocalDpi xmlns:a14="http://schemas.microsoft.com/office/drawing/2010/main" xmlns="" val="0"/>
              </a:ext>
              <a:ext uri="{96DAC541-7B7A-43D3-8B79-37D633B846F1}">
                <asvg:svgBlip xmlns="" xmlns:asvg="http://schemas.microsoft.com/office/drawing/2016/SVG/main" r:embed="rId9"/>
              </a:ext>
            </a:extLst>
          </a:blip>
          <a:stretch>
            <a:fillRect/>
          </a:stretch>
        </p:blipFill>
        <p:spPr>
          <a:xfrm>
            <a:off x="2384638" y="-230743"/>
            <a:ext cx="714375" cy="733425"/>
          </a:xfrm>
          <a:prstGeom prst="rect">
            <a:avLst/>
          </a:prstGeom>
        </p:spPr>
      </p:pic>
      <p:pic>
        <p:nvPicPr>
          <p:cNvPr id="14" name="图形 13">
            <a:extLst>
              <a:ext uri="{FF2B5EF4-FFF2-40B4-BE49-F238E27FC236}">
                <a16:creationId xmlns="" xmlns:a16="http://schemas.microsoft.com/office/drawing/2014/main" id="{7D579120-AA9F-43AB-AAAA-E55DF72B5BC4}"/>
              </a:ext>
            </a:extLst>
          </p:cNvPr>
          <p:cNvPicPr>
            <a:picLocks noChangeAspect="1"/>
          </p:cNvPicPr>
          <p:nvPr userDrawn="1"/>
        </p:nvPicPr>
        <p:blipFill>
          <a:blip r:embed="rId10" cstate="print">
            <a:extLst>
              <a:ext uri="{28A0092B-C50C-407E-A947-70E740481C1C}">
                <a14:useLocalDpi xmlns:a14="http://schemas.microsoft.com/office/drawing/2010/main" xmlns="" val="0"/>
              </a:ext>
              <a:ext uri="{96DAC541-7B7A-43D3-8B79-37D633B846F1}">
                <asvg:svgBlip xmlns="" xmlns:asvg="http://schemas.microsoft.com/office/drawing/2016/SVG/main" r:embed="rId11"/>
              </a:ext>
            </a:extLst>
          </a:blip>
          <a:stretch>
            <a:fillRect/>
          </a:stretch>
        </p:blipFill>
        <p:spPr>
          <a:xfrm>
            <a:off x="10995922" y="5946077"/>
            <a:ext cx="714375" cy="733425"/>
          </a:xfrm>
          <a:prstGeom prst="rect">
            <a:avLst/>
          </a:prstGeom>
        </p:spPr>
      </p:pic>
      <p:pic>
        <p:nvPicPr>
          <p:cNvPr id="15" name="图形 14">
            <a:extLst>
              <a:ext uri="{FF2B5EF4-FFF2-40B4-BE49-F238E27FC236}">
                <a16:creationId xmlns="" xmlns:a16="http://schemas.microsoft.com/office/drawing/2014/main" id="{AE8B1418-994B-476E-AFB1-C77934A0A50D}"/>
              </a:ext>
            </a:extLst>
          </p:cNvPr>
          <p:cNvPicPr>
            <a:picLocks noChangeAspect="1"/>
          </p:cNvPicPr>
          <p:nvPr userDrawn="1"/>
        </p:nvPicPr>
        <p:blipFill>
          <a:blip r:embed="rId12" cstate="print">
            <a:extLst>
              <a:ext uri="{28A0092B-C50C-407E-A947-70E740481C1C}">
                <a14:useLocalDpi xmlns:a14="http://schemas.microsoft.com/office/drawing/2010/main" xmlns="" val="0"/>
              </a:ext>
              <a:ext uri="{96DAC541-7B7A-43D3-8B79-37D633B846F1}">
                <asvg:svgBlip xmlns="" xmlns:asvg="http://schemas.microsoft.com/office/drawing/2016/SVG/main" r:embed="rId13"/>
              </a:ext>
            </a:extLst>
          </a:blip>
          <a:stretch>
            <a:fillRect/>
          </a:stretch>
        </p:blipFill>
        <p:spPr>
          <a:xfrm>
            <a:off x="11091190" y="4763445"/>
            <a:ext cx="771525" cy="1304925"/>
          </a:xfrm>
          <a:prstGeom prst="rect">
            <a:avLst/>
          </a:prstGeom>
        </p:spPr>
      </p:pic>
      <p:pic>
        <p:nvPicPr>
          <p:cNvPr id="16" name="图形 15">
            <a:extLst>
              <a:ext uri="{FF2B5EF4-FFF2-40B4-BE49-F238E27FC236}">
                <a16:creationId xmlns="" xmlns:a16="http://schemas.microsoft.com/office/drawing/2014/main" id="{F5F9981F-5B6A-4378-851C-CC40F4309FEF}"/>
              </a:ext>
            </a:extLst>
          </p:cNvPr>
          <p:cNvPicPr>
            <a:picLocks noChangeAspect="1"/>
          </p:cNvPicPr>
          <p:nvPr userDrawn="1"/>
        </p:nvPicPr>
        <p:blipFill>
          <a:blip r:embed="rId14" cstate="print">
            <a:extLst>
              <a:ext uri="{28A0092B-C50C-407E-A947-70E740481C1C}">
                <a14:useLocalDpi xmlns:a14="http://schemas.microsoft.com/office/drawing/2010/main" xmlns="" val="0"/>
              </a:ext>
              <a:ext uri="{96DAC541-7B7A-43D3-8B79-37D633B846F1}">
                <asvg:svgBlip xmlns="" xmlns:asvg="http://schemas.microsoft.com/office/drawing/2016/SVG/main" r:embed="rId15"/>
              </a:ext>
            </a:extLst>
          </a:blip>
          <a:stretch>
            <a:fillRect/>
          </a:stretch>
        </p:blipFill>
        <p:spPr>
          <a:xfrm>
            <a:off x="-21370" y="4190859"/>
            <a:ext cx="533400" cy="628650"/>
          </a:xfrm>
          <a:prstGeom prst="rect">
            <a:avLst/>
          </a:prstGeom>
        </p:spPr>
      </p:pic>
      <p:pic>
        <p:nvPicPr>
          <p:cNvPr id="17" name="图形 16">
            <a:extLst>
              <a:ext uri="{FF2B5EF4-FFF2-40B4-BE49-F238E27FC236}">
                <a16:creationId xmlns="" xmlns:a16="http://schemas.microsoft.com/office/drawing/2014/main" id="{E3C9704A-8E83-42C4-AEDA-5A06CBDFCEB9}"/>
              </a:ext>
            </a:extLst>
          </p:cNvPr>
          <p:cNvPicPr>
            <a:picLocks noChangeAspect="1"/>
          </p:cNvPicPr>
          <p:nvPr userDrawn="1"/>
        </p:nvPicPr>
        <p:blipFill>
          <a:blip r:embed="rId16" cstate="print">
            <a:extLst>
              <a:ext uri="{28A0092B-C50C-407E-A947-70E740481C1C}">
                <a14:useLocalDpi xmlns:a14="http://schemas.microsoft.com/office/drawing/2010/main" xmlns="" val="0"/>
              </a:ext>
              <a:ext uri="{96DAC541-7B7A-43D3-8B79-37D633B846F1}">
                <asvg:svgBlip xmlns="" xmlns:asvg="http://schemas.microsoft.com/office/drawing/2016/SVG/main" r:embed="rId17"/>
              </a:ext>
            </a:extLst>
          </a:blip>
          <a:stretch>
            <a:fillRect/>
          </a:stretch>
        </p:blipFill>
        <p:spPr>
          <a:xfrm>
            <a:off x="10633982" y="5626166"/>
            <a:ext cx="533400" cy="628650"/>
          </a:xfrm>
          <a:prstGeom prst="rect">
            <a:avLst/>
          </a:prstGeom>
        </p:spPr>
      </p:pic>
      <p:pic>
        <p:nvPicPr>
          <p:cNvPr id="18" name="图形 17">
            <a:extLst>
              <a:ext uri="{FF2B5EF4-FFF2-40B4-BE49-F238E27FC236}">
                <a16:creationId xmlns="" xmlns:a16="http://schemas.microsoft.com/office/drawing/2014/main" id="{CDD3E189-C55F-4343-969F-059AE53E2A84}"/>
              </a:ext>
            </a:extLst>
          </p:cNvPr>
          <p:cNvPicPr>
            <a:picLocks noChangeAspect="1"/>
          </p:cNvPicPr>
          <p:nvPr userDrawn="1"/>
        </p:nvPicPr>
        <p:blipFill>
          <a:blip r:embed="rId18" cstate="print">
            <a:extLst>
              <a:ext uri="{28A0092B-C50C-407E-A947-70E740481C1C}">
                <a14:useLocalDpi xmlns:a14="http://schemas.microsoft.com/office/drawing/2010/main" xmlns="" val="0"/>
              </a:ext>
              <a:ext uri="{96DAC541-7B7A-43D3-8B79-37D633B846F1}">
                <asvg:svgBlip xmlns="" xmlns:asvg="http://schemas.microsoft.com/office/drawing/2016/SVG/main" r:embed="rId19"/>
              </a:ext>
            </a:extLst>
          </a:blip>
          <a:stretch>
            <a:fillRect/>
          </a:stretch>
        </p:blipFill>
        <p:spPr>
          <a:xfrm>
            <a:off x="-33542" y="2349431"/>
            <a:ext cx="533400" cy="628650"/>
          </a:xfrm>
          <a:prstGeom prst="rect">
            <a:avLst/>
          </a:prstGeom>
        </p:spPr>
      </p:pic>
      <p:pic>
        <p:nvPicPr>
          <p:cNvPr id="19" name="图形 18">
            <a:extLst>
              <a:ext uri="{FF2B5EF4-FFF2-40B4-BE49-F238E27FC236}">
                <a16:creationId xmlns="" xmlns:a16="http://schemas.microsoft.com/office/drawing/2014/main" id="{41AE2B56-FD89-4A6A-AF8A-E79D742DCAF4}"/>
              </a:ext>
            </a:extLst>
          </p:cNvPr>
          <p:cNvPicPr>
            <a:picLocks noChangeAspect="1"/>
          </p:cNvPicPr>
          <p:nvPr userDrawn="1"/>
        </p:nvPicPr>
        <p:blipFill>
          <a:blip r:embed="rId20" cstate="print">
            <a:extLst>
              <a:ext uri="{28A0092B-C50C-407E-A947-70E740481C1C}">
                <a14:useLocalDpi xmlns:a14="http://schemas.microsoft.com/office/drawing/2010/main" xmlns="" val="0"/>
              </a:ext>
              <a:ext uri="{96DAC541-7B7A-43D3-8B79-37D633B846F1}">
                <asvg:svgBlip xmlns="" xmlns:asvg="http://schemas.microsoft.com/office/drawing/2016/SVG/main" r:embed="rId21"/>
              </a:ext>
            </a:extLst>
          </a:blip>
          <a:stretch>
            <a:fillRect/>
          </a:stretch>
        </p:blipFill>
        <p:spPr>
          <a:xfrm>
            <a:off x="11601458" y="2447654"/>
            <a:ext cx="533400" cy="628650"/>
          </a:xfrm>
          <a:prstGeom prst="rect">
            <a:avLst/>
          </a:prstGeom>
        </p:spPr>
      </p:pic>
      <p:pic>
        <p:nvPicPr>
          <p:cNvPr id="20" name="图形 19">
            <a:extLst>
              <a:ext uri="{FF2B5EF4-FFF2-40B4-BE49-F238E27FC236}">
                <a16:creationId xmlns="" xmlns:a16="http://schemas.microsoft.com/office/drawing/2014/main" id="{582DE775-6D0F-46BD-BE3B-37580F541311}"/>
              </a:ext>
            </a:extLst>
          </p:cNvPr>
          <p:cNvPicPr>
            <a:picLocks noChangeAspect="1"/>
          </p:cNvPicPr>
          <p:nvPr userDrawn="1"/>
        </p:nvPicPr>
        <p:blipFill>
          <a:blip r:embed="rId22" cstate="print">
            <a:extLst>
              <a:ext uri="{28A0092B-C50C-407E-A947-70E740481C1C}">
                <a14:useLocalDpi xmlns:a14="http://schemas.microsoft.com/office/drawing/2010/main" xmlns="" val="0"/>
              </a:ext>
              <a:ext uri="{96DAC541-7B7A-43D3-8B79-37D633B846F1}">
                <asvg:svgBlip xmlns="" xmlns:asvg="http://schemas.microsoft.com/office/drawing/2016/SVG/main" r:embed="rId23"/>
              </a:ext>
            </a:extLst>
          </a:blip>
          <a:stretch>
            <a:fillRect/>
          </a:stretch>
        </p:blipFill>
        <p:spPr>
          <a:xfrm rot="1160133">
            <a:off x="11332323" y="790881"/>
            <a:ext cx="857250" cy="1009650"/>
          </a:xfrm>
          <a:prstGeom prst="rect">
            <a:avLst/>
          </a:prstGeom>
        </p:spPr>
      </p:pic>
      <p:pic>
        <p:nvPicPr>
          <p:cNvPr id="21" name="图形 20">
            <a:extLst>
              <a:ext uri="{FF2B5EF4-FFF2-40B4-BE49-F238E27FC236}">
                <a16:creationId xmlns="" xmlns:a16="http://schemas.microsoft.com/office/drawing/2014/main" id="{03DFDC07-5015-4BEA-93A7-AB7929F03D06}"/>
              </a:ext>
            </a:extLst>
          </p:cNvPr>
          <p:cNvPicPr>
            <a:picLocks noChangeAspect="1"/>
          </p:cNvPicPr>
          <p:nvPr userDrawn="1"/>
        </p:nvPicPr>
        <p:blipFill>
          <a:blip r:embed="rId24" cstate="print">
            <a:extLst>
              <a:ext uri="{28A0092B-C50C-407E-A947-70E740481C1C}">
                <a14:useLocalDpi xmlns:a14="http://schemas.microsoft.com/office/drawing/2010/main" xmlns="" val="0"/>
              </a:ext>
              <a:ext uri="{96DAC541-7B7A-43D3-8B79-37D633B846F1}">
                <asvg:svgBlip xmlns="" xmlns:asvg="http://schemas.microsoft.com/office/drawing/2016/SVG/main" r:embed="rId25"/>
              </a:ext>
            </a:extLst>
          </a:blip>
          <a:stretch>
            <a:fillRect/>
          </a:stretch>
        </p:blipFill>
        <p:spPr>
          <a:xfrm>
            <a:off x="2272478" y="5826470"/>
            <a:ext cx="771525" cy="942975"/>
          </a:xfrm>
          <a:prstGeom prst="rect">
            <a:avLst/>
          </a:prstGeom>
        </p:spPr>
      </p:pic>
      <p:pic>
        <p:nvPicPr>
          <p:cNvPr id="22" name="图形 21">
            <a:extLst>
              <a:ext uri="{FF2B5EF4-FFF2-40B4-BE49-F238E27FC236}">
                <a16:creationId xmlns="" xmlns:a16="http://schemas.microsoft.com/office/drawing/2014/main" id="{EE535D12-2D13-4FB2-B87E-414F60C756DD}"/>
              </a:ext>
            </a:extLst>
          </p:cNvPr>
          <p:cNvPicPr>
            <a:picLocks noChangeAspect="1"/>
          </p:cNvPicPr>
          <p:nvPr userDrawn="1"/>
        </p:nvPicPr>
        <p:blipFill>
          <a:blip r:embed="rId26" cstate="print">
            <a:extLst>
              <a:ext uri="{28A0092B-C50C-407E-A947-70E740481C1C}">
                <a14:useLocalDpi xmlns:a14="http://schemas.microsoft.com/office/drawing/2010/main" xmlns="" val="0"/>
              </a:ext>
              <a:ext uri="{96DAC541-7B7A-43D3-8B79-37D633B846F1}">
                <asvg:svgBlip xmlns="" xmlns:asvg="http://schemas.microsoft.com/office/drawing/2016/SVG/main" r:embed="rId27"/>
              </a:ext>
            </a:extLst>
          </a:blip>
          <a:stretch>
            <a:fillRect/>
          </a:stretch>
        </p:blipFill>
        <p:spPr>
          <a:xfrm>
            <a:off x="3573492" y="-25511"/>
            <a:ext cx="838200" cy="1133475"/>
          </a:xfrm>
          <a:prstGeom prst="rect">
            <a:avLst/>
          </a:prstGeom>
        </p:spPr>
      </p:pic>
      <p:pic>
        <p:nvPicPr>
          <p:cNvPr id="23" name="图形 22">
            <a:extLst>
              <a:ext uri="{FF2B5EF4-FFF2-40B4-BE49-F238E27FC236}">
                <a16:creationId xmlns="" xmlns:a16="http://schemas.microsoft.com/office/drawing/2014/main" id="{27986318-AFD4-4166-9C52-42CAC8DF2009}"/>
              </a:ext>
            </a:extLst>
          </p:cNvPr>
          <p:cNvPicPr>
            <a:picLocks noChangeAspect="1"/>
          </p:cNvPicPr>
          <p:nvPr userDrawn="1"/>
        </p:nvPicPr>
        <p:blipFill>
          <a:blip r:embed="rId28" cstate="print">
            <a:extLst>
              <a:ext uri="{28A0092B-C50C-407E-A947-70E740481C1C}">
                <a14:useLocalDpi xmlns:a14="http://schemas.microsoft.com/office/drawing/2010/main" xmlns="" val="0"/>
              </a:ext>
              <a:ext uri="{96DAC541-7B7A-43D3-8B79-37D633B846F1}">
                <asvg:svgBlip xmlns="" xmlns:asvg="http://schemas.microsoft.com/office/drawing/2016/SVG/main" r:embed="rId29"/>
              </a:ext>
            </a:extLst>
          </a:blip>
          <a:stretch>
            <a:fillRect/>
          </a:stretch>
        </p:blipFill>
        <p:spPr>
          <a:xfrm>
            <a:off x="-101975" y="3227001"/>
            <a:ext cx="838200" cy="1133475"/>
          </a:xfrm>
          <a:prstGeom prst="rect">
            <a:avLst/>
          </a:prstGeom>
        </p:spPr>
      </p:pic>
      <p:pic>
        <p:nvPicPr>
          <p:cNvPr id="24" name="图形 23">
            <a:extLst>
              <a:ext uri="{FF2B5EF4-FFF2-40B4-BE49-F238E27FC236}">
                <a16:creationId xmlns="" xmlns:a16="http://schemas.microsoft.com/office/drawing/2014/main" id="{2DB08DD9-BFC2-49C3-BDD8-E37B08D4DC00}"/>
              </a:ext>
            </a:extLst>
          </p:cNvPr>
          <p:cNvPicPr>
            <a:picLocks noChangeAspect="1"/>
          </p:cNvPicPr>
          <p:nvPr userDrawn="1"/>
        </p:nvPicPr>
        <p:blipFill>
          <a:blip r:embed="rId30" cstate="print">
            <a:extLst>
              <a:ext uri="{28A0092B-C50C-407E-A947-70E740481C1C}">
                <a14:useLocalDpi xmlns:a14="http://schemas.microsoft.com/office/drawing/2010/main" xmlns="" val="0"/>
              </a:ext>
              <a:ext uri="{96DAC541-7B7A-43D3-8B79-37D633B846F1}">
                <asvg:svgBlip xmlns="" xmlns:asvg="http://schemas.microsoft.com/office/drawing/2016/SVG/main" r:embed="rId31"/>
              </a:ext>
            </a:extLst>
          </a:blip>
          <a:stretch>
            <a:fillRect/>
          </a:stretch>
        </p:blipFill>
        <p:spPr>
          <a:xfrm>
            <a:off x="11445572" y="3510136"/>
            <a:ext cx="771525" cy="1143000"/>
          </a:xfrm>
          <a:prstGeom prst="rect">
            <a:avLst/>
          </a:prstGeom>
        </p:spPr>
      </p:pic>
      <p:pic>
        <p:nvPicPr>
          <p:cNvPr id="25" name="图形 24">
            <a:extLst>
              <a:ext uri="{FF2B5EF4-FFF2-40B4-BE49-F238E27FC236}">
                <a16:creationId xmlns="" xmlns:a16="http://schemas.microsoft.com/office/drawing/2014/main" id="{0D783620-4EBB-48B2-B151-4353D19E9E2A}"/>
              </a:ext>
            </a:extLst>
          </p:cNvPr>
          <p:cNvPicPr>
            <a:picLocks noChangeAspect="1"/>
          </p:cNvPicPr>
          <p:nvPr userDrawn="1"/>
        </p:nvPicPr>
        <p:blipFill>
          <a:blip r:embed="rId32" cstate="print">
            <a:extLst>
              <a:ext uri="{28A0092B-C50C-407E-A947-70E740481C1C}">
                <a14:useLocalDpi xmlns:a14="http://schemas.microsoft.com/office/drawing/2010/main" xmlns="" val="0"/>
              </a:ext>
              <a:ext uri="{96DAC541-7B7A-43D3-8B79-37D633B846F1}">
                <asvg:svgBlip xmlns="" xmlns:asvg="http://schemas.microsoft.com/office/drawing/2016/SVG/main" r:embed="rId33"/>
              </a:ext>
            </a:extLst>
          </a:blip>
          <a:stretch>
            <a:fillRect/>
          </a:stretch>
        </p:blipFill>
        <p:spPr>
          <a:xfrm>
            <a:off x="10703603" y="1485114"/>
            <a:ext cx="600075" cy="1009650"/>
          </a:xfrm>
          <a:prstGeom prst="rect">
            <a:avLst/>
          </a:prstGeom>
        </p:spPr>
      </p:pic>
      <p:pic>
        <p:nvPicPr>
          <p:cNvPr id="26" name="图形 25">
            <a:extLst>
              <a:ext uri="{FF2B5EF4-FFF2-40B4-BE49-F238E27FC236}">
                <a16:creationId xmlns="" xmlns:a16="http://schemas.microsoft.com/office/drawing/2014/main" id="{520C1520-353C-4FBB-8D60-0422BE3F48AA}"/>
              </a:ext>
            </a:extLst>
          </p:cNvPr>
          <p:cNvPicPr>
            <a:picLocks noChangeAspect="1"/>
          </p:cNvPicPr>
          <p:nvPr userDrawn="1"/>
        </p:nvPicPr>
        <p:blipFill>
          <a:blip r:embed="rId34" cstate="print">
            <a:extLst>
              <a:ext uri="{28A0092B-C50C-407E-A947-70E740481C1C}">
                <a14:useLocalDpi xmlns:a14="http://schemas.microsoft.com/office/drawing/2010/main" xmlns="" val="0"/>
              </a:ext>
              <a:ext uri="{96DAC541-7B7A-43D3-8B79-37D633B846F1}">
                <asvg:svgBlip xmlns="" xmlns:asvg="http://schemas.microsoft.com/office/drawing/2016/SVG/main" r:embed="rId35"/>
              </a:ext>
            </a:extLst>
          </a:blip>
          <a:stretch>
            <a:fillRect/>
          </a:stretch>
        </p:blipFill>
        <p:spPr>
          <a:xfrm>
            <a:off x="605856" y="1159262"/>
            <a:ext cx="790575" cy="885825"/>
          </a:xfrm>
          <a:prstGeom prst="rect">
            <a:avLst/>
          </a:prstGeom>
        </p:spPr>
      </p:pic>
      <p:pic>
        <p:nvPicPr>
          <p:cNvPr id="27" name="图形 26">
            <a:extLst>
              <a:ext uri="{FF2B5EF4-FFF2-40B4-BE49-F238E27FC236}">
                <a16:creationId xmlns="" xmlns:a16="http://schemas.microsoft.com/office/drawing/2014/main" id="{F9FE4808-0A54-465C-870F-B135F4855BD9}"/>
              </a:ext>
            </a:extLst>
          </p:cNvPr>
          <p:cNvPicPr>
            <a:picLocks noChangeAspect="1"/>
          </p:cNvPicPr>
          <p:nvPr userDrawn="1"/>
        </p:nvPicPr>
        <p:blipFill>
          <a:blip r:embed="rId36" cstate="print">
            <a:extLst>
              <a:ext uri="{28A0092B-C50C-407E-A947-70E740481C1C}">
                <a14:useLocalDpi xmlns:a14="http://schemas.microsoft.com/office/drawing/2010/main" xmlns="" val="0"/>
              </a:ext>
              <a:ext uri="{96DAC541-7B7A-43D3-8B79-37D633B846F1}">
                <asvg:svgBlip xmlns="" xmlns:asvg="http://schemas.microsoft.com/office/drawing/2016/SVG/main" r:embed="rId37"/>
              </a:ext>
            </a:extLst>
          </a:blip>
          <a:stretch>
            <a:fillRect/>
          </a:stretch>
        </p:blipFill>
        <p:spPr>
          <a:xfrm>
            <a:off x="10327578" y="5287702"/>
            <a:ext cx="752475" cy="666750"/>
          </a:xfrm>
          <a:prstGeom prst="rect">
            <a:avLst/>
          </a:prstGeom>
        </p:spPr>
      </p:pic>
      <p:pic>
        <p:nvPicPr>
          <p:cNvPr id="28" name="图形 27">
            <a:extLst>
              <a:ext uri="{FF2B5EF4-FFF2-40B4-BE49-F238E27FC236}">
                <a16:creationId xmlns="" xmlns:a16="http://schemas.microsoft.com/office/drawing/2014/main" id="{F8A2FB8F-B10B-443C-9624-B82F8B2204F2}"/>
              </a:ext>
            </a:extLst>
          </p:cNvPr>
          <p:cNvPicPr>
            <a:picLocks noChangeAspect="1"/>
          </p:cNvPicPr>
          <p:nvPr userDrawn="1"/>
        </p:nvPicPr>
        <p:blipFill>
          <a:blip r:embed="rId38" cstate="print">
            <a:extLst>
              <a:ext uri="{28A0092B-C50C-407E-A947-70E740481C1C}">
                <a14:useLocalDpi xmlns:a14="http://schemas.microsoft.com/office/drawing/2010/main" xmlns="" val="0"/>
              </a:ext>
              <a:ext uri="{96DAC541-7B7A-43D3-8B79-37D633B846F1}">
                <asvg:svgBlip xmlns="" xmlns:asvg="http://schemas.microsoft.com/office/drawing/2016/SVG/main" r:embed="rId39"/>
              </a:ext>
            </a:extLst>
          </a:blip>
          <a:stretch>
            <a:fillRect/>
          </a:stretch>
        </p:blipFill>
        <p:spPr>
          <a:xfrm>
            <a:off x="11198344" y="2012141"/>
            <a:ext cx="704850" cy="800100"/>
          </a:xfrm>
          <a:prstGeom prst="rect">
            <a:avLst/>
          </a:prstGeom>
        </p:spPr>
      </p:pic>
      <p:pic>
        <p:nvPicPr>
          <p:cNvPr id="29" name="图形 28">
            <a:extLst>
              <a:ext uri="{FF2B5EF4-FFF2-40B4-BE49-F238E27FC236}">
                <a16:creationId xmlns="" xmlns:a16="http://schemas.microsoft.com/office/drawing/2014/main" id="{53F50772-D643-48F2-A998-396BF1B80E07}"/>
              </a:ext>
            </a:extLst>
          </p:cNvPr>
          <p:cNvPicPr>
            <a:picLocks noChangeAspect="1"/>
          </p:cNvPicPr>
          <p:nvPr userDrawn="1"/>
        </p:nvPicPr>
        <p:blipFill>
          <a:blip r:embed="rId40" cstate="print">
            <a:extLst>
              <a:ext uri="{28A0092B-C50C-407E-A947-70E740481C1C}">
                <a14:useLocalDpi xmlns:a14="http://schemas.microsoft.com/office/drawing/2010/main" xmlns="" val="0"/>
              </a:ext>
              <a:ext uri="{96DAC541-7B7A-43D3-8B79-37D633B846F1}">
                <asvg:svgBlip xmlns="" xmlns:asvg="http://schemas.microsoft.com/office/drawing/2016/SVG/main" r:embed="rId41"/>
              </a:ext>
            </a:extLst>
          </a:blip>
          <a:stretch>
            <a:fillRect/>
          </a:stretch>
        </p:blipFill>
        <p:spPr>
          <a:xfrm>
            <a:off x="10601741" y="6326605"/>
            <a:ext cx="657225" cy="514350"/>
          </a:xfrm>
          <a:prstGeom prst="rect">
            <a:avLst/>
          </a:prstGeom>
        </p:spPr>
      </p:pic>
      <p:pic>
        <p:nvPicPr>
          <p:cNvPr id="30" name="图形 29">
            <a:extLst>
              <a:ext uri="{FF2B5EF4-FFF2-40B4-BE49-F238E27FC236}">
                <a16:creationId xmlns="" xmlns:a16="http://schemas.microsoft.com/office/drawing/2014/main" id="{5B25D009-4B05-4584-9AD3-63F87569366F}"/>
              </a:ext>
            </a:extLst>
          </p:cNvPr>
          <p:cNvPicPr>
            <a:picLocks noChangeAspect="1"/>
          </p:cNvPicPr>
          <p:nvPr userDrawn="1"/>
        </p:nvPicPr>
        <p:blipFill>
          <a:blip r:embed="rId42" cstate="print">
            <a:extLst>
              <a:ext uri="{28A0092B-C50C-407E-A947-70E740481C1C}">
                <a14:useLocalDpi xmlns:a14="http://schemas.microsoft.com/office/drawing/2010/main" xmlns="" val="0"/>
              </a:ext>
              <a:ext uri="{96DAC541-7B7A-43D3-8B79-37D633B846F1}">
                <asvg:svgBlip xmlns="" xmlns:asvg="http://schemas.microsoft.com/office/drawing/2016/SVG/main" r:embed="rId43"/>
              </a:ext>
            </a:extLst>
          </a:blip>
          <a:stretch>
            <a:fillRect/>
          </a:stretch>
        </p:blipFill>
        <p:spPr>
          <a:xfrm>
            <a:off x="8678205" y="6312789"/>
            <a:ext cx="647700" cy="657225"/>
          </a:xfrm>
          <a:prstGeom prst="rect">
            <a:avLst/>
          </a:prstGeom>
        </p:spPr>
      </p:pic>
      <p:pic>
        <p:nvPicPr>
          <p:cNvPr id="31" name="图形 30">
            <a:extLst>
              <a:ext uri="{FF2B5EF4-FFF2-40B4-BE49-F238E27FC236}">
                <a16:creationId xmlns="" xmlns:a16="http://schemas.microsoft.com/office/drawing/2014/main" id="{E6F847C6-F4FA-430C-A2A1-923D0F17DEC4}"/>
              </a:ext>
            </a:extLst>
          </p:cNvPr>
          <p:cNvPicPr>
            <a:picLocks noChangeAspect="1"/>
          </p:cNvPicPr>
          <p:nvPr userDrawn="1"/>
        </p:nvPicPr>
        <p:blipFill>
          <a:blip r:embed="rId44" cstate="print">
            <a:extLst>
              <a:ext uri="{28A0092B-C50C-407E-A947-70E740481C1C}">
                <a14:useLocalDpi xmlns:a14="http://schemas.microsoft.com/office/drawing/2010/main" xmlns="" val="0"/>
              </a:ext>
              <a:ext uri="{96DAC541-7B7A-43D3-8B79-37D633B846F1}">
                <asvg:svgBlip xmlns="" xmlns:asvg="http://schemas.microsoft.com/office/drawing/2016/SVG/main" r:embed="rId45"/>
              </a:ext>
            </a:extLst>
          </a:blip>
          <a:stretch>
            <a:fillRect/>
          </a:stretch>
        </p:blipFill>
        <p:spPr>
          <a:xfrm>
            <a:off x="11510523" y="5115870"/>
            <a:ext cx="647700" cy="657225"/>
          </a:xfrm>
          <a:prstGeom prst="rect">
            <a:avLst/>
          </a:prstGeom>
        </p:spPr>
      </p:pic>
      <p:pic>
        <p:nvPicPr>
          <p:cNvPr id="32" name="图形 31">
            <a:extLst>
              <a:ext uri="{FF2B5EF4-FFF2-40B4-BE49-F238E27FC236}">
                <a16:creationId xmlns="" xmlns:a16="http://schemas.microsoft.com/office/drawing/2014/main" id="{41CED4D9-EDEF-457E-B396-3C5E702133DD}"/>
              </a:ext>
            </a:extLst>
          </p:cNvPr>
          <p:cNvPicPr>
            <a:picLocks noChangeAspect="1"/>
          </p:cNvPicPr>
          <p:nvPr userDrawn="1"/>
        </p:nvPicPr>
        <p:blipFill>
          <a:blip r:embed="rId46" cstate="print">
            <a:extLst>
              <a:ext uri="{28A0092B-C50C-407E-A947-70E740481C1C}">
                <a14:useLocalDpi xmlns:a14="http://schemas.microsoft.com/office/drawing/2010/main" xmlns="" val="0"/>
              </a:ext>
              <a:ext uri="{96DAC541-7B7A-43D3-8B79-37D633B846F1}">
                <asvg:svgBlip xmlns="" xmlns:asvg="http://schemas.microsoft.com/office/drawing/2016/SVG/main" r:embed="rId47"/>
              </a:ext>
            </a:extLst>
          </a:blip>
          <a:stretch>
            <a:fillRect/>
          </a:stretch>
        </p:blipFill>
        <p:spPr>
          <a:xfrm>
            <a:off x="11084962" y="1487779"/>
            <a:ext cx="647700" cy="657225"/>
          </a:xfrm>
          <a:prstGeom prst="rect">
            <a:avLst/>
          </a:prstGeom>
        </p:spPr>
      </p:pic>
      <p:pic>
        <p:nvPicPr>
          <p:cNvPr id="33" name="图形 32">
            <a:extLst>
              <a:ext uri="{FF2B5EF4-FFF2-40B4-BE49-F238E27FC236}">
                <a16:creationId xmlns="" xmlns:a16="http://schemas.microsoft.com/office/drawing/2014/main" id="{86E476FD-A912-4AB3-93C4-C1B2A5A1B010}"/>
              </a:ext>
            </a:extLst>
          </p:cNvPr>
          <p:cNvPicPr>
            <a:picLocks noChangeAspect="1"/>
          </p:cNvPicPr>
          <p:nvPr userDrawn="1"/>
        </p:nvPicPr>
        <p:blipFill>
          <a:blip r:embed="rId48" cstate="print">
            <a:extLst>
              <a:ext uri="{28A0092B-C50C-407E-A947-70E740481C1C}">
                <a14:useLocalDpi xmlns:a14="http://schemas.microsoft.com/office/drawing/2010/main" xmlns="" val="0"/>
              </a:ext>
              <a:ext uri="{96DAC541-7B7A-43D3-8B79-37D633B846F1}">
                <asvg:svgBlip xmlns="" xmlns:asvg="http://schemas.microsoft.com/office/drawing/2016/SVG/main" r:embed="rId49"/>
              </a:ext>
            </a:extLst>
          </a:blip>
          <a:stretch>
            <a:fillRect/>
          </a:stretch>
        </p:blipFill>
        <p:spPr>
          <a:xfrm>
            <a:off x="11157864" y="191681"/>
            <a:ext cx="704850" cy="704850"/>
          </a:xfrm>
          <a:prstGeom prst="rect">
            <a:avLst/>
          </a:prstGeom>
        </p:spPr>
      </p:pic>
      <p:pic>
        <p:nvPicPr>
          <p:cNvPr id="34" name="图形 33">
            <a:extLst>
              <a:ext uri="{FF2B5EF4-FFF2-40B4-BE49-F238E27FC236}">
                <a16:creationId xmlns="" xmlns:a16="http://schemas.microsoft.com/office/drawing/2014/main" id="{E59FFCA8-3763-42F8-AFBD-F956E67957A7}"/>
              </a:ext>
            </a:extLst>
          </p:cNvPr>
          <p:cNvPicPr>
            <a:picLocks noChangeAspect="1"/>
          </p:cNvPicPr>
          <p:nvPr userDrawn="1"/>
        </p:nvPicPr>
        <p:blipFill>
          <a:blip r:embed="rId50" cstate="print">
            <a:extLst>
              <a:ext uri="{28A0092B-C50C-407E-A947-70E740481C1C}">
                <a14:useLocalDpi xmlns:a14="http://schemas.microsoft.com/office/drawing/2010/main" xmlns="" val="0"/>
              </a:ext>
              <a:ext uri="{96DAC541-7B7A-43D3-8B79-37D633B846F1}">
                <asvg:svgBlip xmlns="" xmlns:asvg="http://schemas.microsoft.com/office/drawing/2016/SVG/main" r:embed="rId51"/>
              </a:ext>
            </a:extLst>
          </a:blip>
          <a:stretch>
            <a:fillRect/>
          </a:stretch>
        </p:blipFill>
        <p:spPr>
          <a:xfrm>
            <a:off x="1722878" y="-130668"/>
            <a:ext cx="704850" cy="704850"/>
          </a:xfrm>
          <a:prstGeom prst="rect">
            <a:avLst/>
          </a:prstGeom>
        </p:spPr>
      </p:pic>
      <p:pic>
        <p:nvPicPr>
          <p:cNvPr id="35" name="图形 34">
            <a:extLst>
              <a:ext uri="{FF2B5EF4-FFF2-40B4-BE49-F238E27FC236}">
                <a16:creationId xmlns="" xmlns:a16="http://schemas.microsoft.com/office/drawing/2014/main" id="{5504E743-D729-492C-AAA9-251D188828BA}"/>
              </a:ext>
            </a:extLst>
          </p:cNvPr>
          <p:cNvPicPr>
            <a:picLocks noChangeAspect="1"/>
          </p:cNvPicPr>
          <p:nvPr userDrawn="1"/>
        </p:nvPicPr>
        <p:blipFill>
          <a:blip r:embed="rId52" cstate="print">
            <a:extLst>
              <a:ext uri="{28A0092B-C50C-407E-A947-70E740481C1C}">
                <a14:useLocalDpi xmlns:a14="http://schemas.microsoft.com/office/drawing/2010/main" xmlns="" val="0"/>
              </a:ext>
              <a:ext uri="{96DAC541-7B7A-43D3-8B79-37D633B846F1}">
                <asvg:svgBlip xmlns="" xmlns:asvg="http://schemas.microsoft.com/office/drawing/2016/SVG/main" r:embed="rId53"/>
              </a:ext>
            </a:extLst>
          </a:blip>
          <a:stretch>
            <a:fillRect/>
          </a:stretch>
        </p:blipFill>
        <p:spPr>
          <a:xfrm>
            <a:off x="884502" y="3755953"/>
            <a:ext cx="704850" cy="704850"/>
          </a:xfrm>
          <a:prstGeom prst="rect">
            <a:avLst/>
          </a:prstGeom>
        </p:spPr>
      </p:pic>
      <p:pic>
        <p:nvPicPr>
          <p:cNvPr id="36" name="图形 35">
            <a:extLst>
              <a:ext uri="{FF2B5EF4-FFF2-40B4-BE49-F238E27FC236}">
                <a16:creationId xmlns="" xmlns:a16="http://schemas.microsoft.com/office/drawing/2014/main" id="{D4089633-2212-411D-A87D-20894C3A06C7}"/>
              </a:ext>
            </a:extLst>
          </p:cNvPr>
          <p:cNvPicPr>
            <a:picLocks noChangeAspect="1"/>
          </p:cNvPicPr>
          <p:nvPr userDrawn="1"/>
        </p:nvPicPr>
        <p:blipFill>
          <a:blip r:embed="rId54" cstate="print">
            <a:extLst>
              <a:ext uri="{28A0092B-C50C-407E-A947-70E740481C1C}">
                <a14:useLocalDpi xmlns:a14="http://schemas.microsoft.com/office/drawing/2010/main" xmlns="" val="0"/>
              </a:ext>
              <a:ext uri="{96DAC541-7B7A-43D3-8B79-37D633B846F1}">
                <asvg:svgBlip xmlns="" xmlns:asvg="http://schemas.microsoft.com/office/drawing/2016/SVG/main" r:embed="rId55"/>
              </a:ext>
            </a:extLst>
          </a:blip>
          <a:stretch>
            <a:fillRect/>
          </a:stretch>
        </p:blipFill>
        <p:spPr>
          <a:xfrm>
            <a:off x="1866604" y="6107059"/>
            <a:ext cx="704850" cy="704850"/>
          </a:xfrm>
          <a:prstGeom prst="rect">
            <a:avLst/>
          </a:prstGeom>
        </p:spPr>
      </p:pic>
      <p:pic>
        <p:nvPicPr>
          <p:cNvPr id="37" name="图形 36">
            <a:extLst>
              <a:ext uri="{FF2B5EF4-FFF2-40B4-BE49-F238E27FC236}">
                <a16:creationId xmlns="" xmlns:a16="http://schemas.microsoft.com/office/drawing/2014/main" id="{3B944CF6-7F8A-45FE-98EF-62DD5913ED51}"/>
              </a:ext>
            </a:extLst>
          </p:cNvPr>
          <p:cNvPicPr>
            <a:picLocks noChangeAspect="1"/>
          </p:cNvPicPr>
          <p:nvPr userDrawn="1"/>
        </p:nvPicPr>
        <p:blipFill>
          <a:blip r:embed="rId56" cstate="print">
            <a:extLst>
              <a:ext uri="{28A0092B-C50C-407E-A947-70E740481C1C}">
                <a14:useLocalDpi xmlns:a14="http://schemas.microsoft.com/office/drawing/2010/main" xmlns="" val="0"/>
              </a:ext>
              <a:ext uri="{96DAC541-7B7A-43D3-8B79-37D633B846F1}">
                <asvg:svgBlip xmlns="" xmlns:asvg="http://schemas.microsoft.com/office/drawing/2016/SVG/main" r:embed="rId57"/>
              </a:ext>
            </a:extLst>
          </a:blip>
          <a:stretch>
            <a:fillRect/>
          </a:stretch>
        </p:blipFill>
        <p:spPr>
          <a:xfrm>
            <a:off x="-54482" y="4632211"/>
            <a:ext cx="704850" cy="704850"/>
          </a:xfrm>
          <a:prstGeom prst="rect">
            <a:avLst/>
          </a:prstGeom>
        </p:spPr>
      </p:pic>
      <p:pic>
        <p:nvPicPr>
          <p:cNvPr id="38" name="图形 37">
            <a:extLst>
              <a:ext uri="{FF2B5EF4-FFF2-40B4-BE49-F238E27FC236}">
                <a16:creationId xmlns="" xmlns:a16="http://schemas.microsoft.com/office/drawing/2014/main" id="{DFD0C496-D465-4FB3-A97F-5B483A0ED27A}"/>
              </a:ext>
            </a:extLst>
          </p:cNvPr>
          <p:cNvPicPr>
            <a:picLocks noChangeAspect="1"/>
          </p:cNvPicPr>
          <p:nvPr userDrawn="1"/>
        </p:nvPicPr>
        <p:blipFill>
          <a:blip r:embed="rId58" cstate="print">
            <a:extLst>
              <a:ext uri="{28A0092B-C50C-407E-A947-70E740481C1C}">
                <a14:useLocalDpi xmlns:a14="http://schemas.microsoft.com/office/drawing/2010/main" xmlns="" val="0"/>
              </a:ext>
              <a:ext uri="{96DAC541-7B7A-43D3-8B79-37D633B846F1}">
                <asvg:svgBlip xmlns="" xmlns:asvg="http://schemas.microsoft.com/office/drawing/2016/SVG/main" r:embed="rId59"/>
              </a:ext>
            </a:extLst>
          </a:blip>
          <a:stretch>
            <a:fillRect/>
          </a:stretch>
        </p:blipFill>
        <p:spPr>
          <a:xfrm>
            <a:off x="747053" y="639633"/>
            <a:ext cx="704850" cy="704850"/>
          </a:xfrm>
          <a:prstGeom prst="rect">
            <a:avLst/>
          </a:prstGeom>
        </p:spPr>
      </p:pic>
      <p:pic>
        <p:nvPicPr>
          <p:cNvPr id="39" name="图形 38">
            <a:extLst>
              <a:ext uri="{FF2B5EF4-FFF2-40B4-BE49-F238E27FC236}">
                <a16:creationId xmlns="" xmlns:a16="http://schemas.microsoft.com/office/drawing/2014/main" id="{2DB29A7A-B295-4940-86A2-39DB3A7592FE}"/>
              </a:ext>
            </a:extLst>
          </p:cNvPr>
          <p:cNvPicPr>
            <a:picLocks noChangeAspect="1"/>
          </p:cNvPicPr>
          <p:nvPr userDrawn="1"/>
        </p:nvPicPr>
        <p:blipFill>
          <a:blip r:embed="rId56" cstate="print">
            <a:extLst>
              <a:ext uri="{28A0092B-C50C-407E-A947-70E740481C1C}">
                <a14:useLocalDpi xmlns:a14="http://schemas.microsoft.com/office/drawing/2010/main" xmlns="" val="0"/>
              </a:ext>
              <a:ext uri="{96DAC541-7B7A-43D3-8B79-37D633B846F1}">
                <asvg:svgBlip xmlns="" xmlns:asvg="http://schemas.microsoft.com/office/drawing/2016/SVG/main" r:embed="rId57"/>
              </a:ext>
            </a:extLst>
          </a:blip>
          <a:stretch>
            <a:fillRect/>
          </a:stretch>
        </p:blipFill>
        <p:spPr>
          <a:xfrm>
            <a:off x="11625629" y="1673496"/>
            <a:ext cx="704850" cy="704850"/>
          </a:xfrm>
          <a:prstGeom prst="rect">
            <a:avLst/>
          </a:prstGeom>
        </p:spPr>
      </p:pic>
      <p:pic>
        <p:nvPicPr>
          <p:cNvPr id="40" name="图形 39">
            <a:extLst>
              <a:ext uri="{FF2B5EF4-FFF2-40B4-BE49-F238E27FC236}">
                <a16:creationId xmlns="" xmlns:a16="http://schemas.microsoft.com/office/drawing/2014/main" id="{BCBC2E92-0CB3-467A-98C6-928BD006A67F}"/>
              </a:ext>
            </a:extLst>
          </p:cNvPr>
          <p:cNvPicPr>
            <a:picLocks noChangeAspect="1"/>
          </p:cNvPicPr>
          <p:nvPr userDrawn="1"/>
        </p:nvPicPr>
        <p:blipFill>
          <a:blip r:embed="rId60" cstate="print">
            <a:extLst>
              <a:ext uri="{28A0092B-C50C-407E-A947-70E740481C1C}">
                <a14:useLocalDpi xmlns:a14="http://schemas.microsoft.com/office/drawing/2010/main" xmlns="" val="0"/>
              </a:ext>
              <a:ext uri="{96DAC541-7B7A-43D3-8B79-37D633B846F1}">
                <asvg:svgBlip xmlns="" xmlns:asvg="http://schemas.microsoft.com/office/drawing/2016/SVG/main" r:embed="rId61"/>
              </a:ext>
            </a:extLst>
          </a:blip>
          <a:stretch>
            <a:fillRect/>
          </a:stretch>
        </p:blipFill>
        <p:spPr>
          <a:xfrm>
            <a:off x="10963141" y="4544073"/>
            <a:ext cx="657225" cy="352425"/>
          </a:xfrm>
          <a:prstGeom prst="rect">
            <a:avLst/>
          </a:prstGeom>
        </p:spPr>
      </p:pic>
      <p:pic>
        <p:nvPicPr>
          <p:cNvPr id="41" name="图形 40">
            <a:extLst>
              <a:ext uri="{FF2B5EF4-FFF2-40B4-BE49-F238E27FC236}">
                <a16:creationId xmlns="" xmlns:a16="http://schemas.microsoft.com/office/drawing/2014/main" id="{2A57BB16-CC80-4AFC-90D4-470A9F839571}"/>
              </a:ext>
            </a:extLst>
          </p:cNvPr>
          <p:cNvPicPr>
            <a:picLocks noChangeAspect="1"/>
          </p:cNvPicPr>
          <p:nvPr userDrawn="1"/>
        </p:nvPicPr>
        <p:blipFill>
          <a:blip r:embed="rId62" cstate="print">
            <a:extLst>
              <a:ext uri="{28A0092B-C50C-407E-A947-70E740481C1C}">
                <a14:useLocalDpi xmlns:a14="http://schemas.microsoft.com/office/drawing/2010/main" xmlns="" val="0"/>
              </a:ext>
              <a:ext uri="{96DAC541-7B7A-43D3-8B79-37D633B846F1}">
                <asvg:svgBlip xmlns="" xmlns:asvg="http://schemas.microsoft.com/office/drawing/2016/SVG/main" r:embed="rId63"/>
              </a:ext>
            </a:extLst>
          </a:blip>
          <a:stretch>
            <a:fillRect/>
          </a:stretch>
        </p:blipFill>
        <p:spPr>
          <a:xfrm>
            <a:off x="-203583" y="1118079"/>
            <a:ext cx="657225" cy="352425"/>
          </a:xfrm>
          <a:prstGeom prst="rect">
            <a:avLst/>
          </a:prstGeom>
        </p:spPr>
      </p:pic>
      <p:pic>
        <p:nvPicPr>
          <p:cNvPr id="42" name="图形 41">
            <a:extLst>
              <a:ext uri="{FF2B5EF4-FFF2-40B4-BE49-F238E27FC236}">
                <a16:creationId xmlns="" xmlns:a16="http://schemas.microsoft.com/office/drawing/2014/main" id="{75182FAB-B895-4093-A703-D09655E86550}"/>
              </a:ext>
            </a:extLst>
          </p:cNvPr>
          <p:cNvPicPr>
            <a:picLocks noChangeAspect="1"/>
          </p:cNvPicPr>
          <p:nvPr userDrawn="1"/>
        </p:nvPicPr>
        <p:blipFill>
          <a:blip r:embed="rId64" cstate="print">
            <a:extLst>
              <a:ext uri="{28A0092B-C50C-407E-A947-70E740481C1C}">
                <a14:useLocalDpi xmlns:a14="http://schemas.microsoft.com/office/drawing/2010/main" xmlns="" val="0"/>
              </a:ext>
              <a:ext uri="{96DAC541-7B7A-43D3-8B79-37D633B846F1}">
                <asvg:svgBlip xmlns="" xmlns:asvg="http://schemas.microsoft.com/office/drawing/2016/SVG/main" r:embed="rId65"/>
              </a:ext>
            </a:extLst>
          </a:blip>
          <a:stretch>
            <a:fillRect/>
          </a:stretch>
        </p:blipFill>
        <p:spPr>
          <a:xfrm>
            <a:off x="-196593" y="1724025"/>
            <a:ext cx="685800" cy="733425"/>
          </a:xfrm>
          <a:prstGeom prst="rect">
            <a:avLst/>
          </a:prstGeom>
        </p:spPr>
      </p:pic>
      <p:pic>
        <p:nvPicPr>
          <p:cNvPr id="43" name="图形 42">
            <a:extLst>
              <a:ext uri="{FF2B5EF4-FFF2-40B4-BE49-F238E27FC236}">
                <a16:creationId xmlns="" xmlns:a16="http://schemas.microsoft.com/office/drawing/2014/main" id="{D89BC5E8-0E9A-4F1A-A00D-FA3B873559EB}"/>
              </a:ext>
            </a:extLst>
          </p:cNvPr>
          <p:cNvPicPr>
            <a:picLocks noChangeAspect="1"/>
          </p:cNvPicPr>
          <p:nvPr userDrawn="1"/>
        </p:nvPicPr>
        <p:blipFill>
          <a:blip r:embed="rId66" cstate="print">
            <a:extLst>
              <a:ext uri="{28A0092B-C50C-407E-A947-70E740481C1C}">
                <a14:useLocalDpi xmlns:a14="http://schemas.microsoft.com/office/drawing/2010/main" xmlns="" val="0"/>
              </a:ext>
              <a:ext uri="{96DAC541-7B7A-43D3-8B79-37D633B846F1}">
                <asvg:svgBlip xmlns="" xmlns:asvg="http://schemas.microsoft.com/office/drawing/2016/SVG/main" r:embed="rId67"/>
              </a:ext>
            </a:extLst>
          </a:blip>
          <a:stretch>
            <a:fillRect/>
          </a:stretch>
        </p:blipFill>
        <p:spPr>
          <a:xfrm>
            <a:off x="-92646" y="5207066"/>
            <a:ext cx="1066800" cy="838200"/>
          </a:xfrm>
          <a:prstGeom prst="rect">
            <a:avLst/>
          </a:prstGeom>
        </p:spPr>
      </p:pic>
      <p:pic>
        <p:nvPicPr>
          <p:cNvPr id="44" name="图形 43">
            <a:extLst>
              <a:ext uri="{FF2B5EF4-FFF2-40B4-BE49-F238E27FC236}">
                <a16:creationId xmlns="" xmlns:a16="http://schemas.microsoft.com/office/drawing/2014/main" id="{6CEF823E-9E52-4F27-959D-800DEBA3103D}"/>
              </a:ext>
            </a:extLst>
          </p:cNvPr>
          <p:cNvPicPr>
            <a:picLocks noChangeAspect="1"/>
          </p:cNvPicPr>
          <p:nvPr userDrawn="1"/>
        </p:nvPicPr>
        <p:blipFill>
          <a:blip r:embed="rId68" cstate="print">
            <a:extLst>
              <a:ext uri="{28A0092B-C50C-407E-A947-70E740481C1C}">
                <a14:useLocalDpi xmlns:a14="http://schemas.microsoft.com/office/drawing/2010/main" xmlns="" val="0"/>
              </a:ext>
              <a:ext uri="{96DAC541-7B7A-43D3-8B79-37D633B846F1}">
                <asvg:svgBlip xmlns="" xmlns:asvg="http://schemas.microsoft.com/office/drawing/2016/SVG/main" r:embed="rId69"/>
              </a:ext>
            </a:extLst>
          </a:blip>
          <a:stretch>
            <a:fillRect/>
          </a:stretch>
        </p:blipFill>
        <p:spPr>
          <a:xfrm>
            <a:off x="11673254" y="119892"/>
            <a:ext cx="657225" cy="352425"/>
          </a:xfrm>
          <a:prstGeom prst="rect">
            <a:avLst/>
          </a:prstGeom>
        </p:spPr>
      </p:pic>
      <p:pic>
        <p:nvPicPr>
          <p:cNvPr id="45" name="图形 44">
            <a:extLst>
              <a:ext uri="{FF2B5EF4-FFF2-40B4-BE49-F238E27FC236}">
                <a16:creationId xmlns="" xmlns:a16="http://schemas.microsoft.com/office/drawing/2014/main" id="{1A3FFA85-BA59-4880-8B98-41F0ADA5CB32}"/>
              </a:ext>
            </a:extLst>
          </p:cNvPr>
          <p:cNvPicPr>
            <a:picLocks noChangeAspect="1"/>
          </p:cNvPicPr>
          <p:nvPr userDrawn="1"/>
        </p:nvPicPr>
        <p:blipFill>
          <a:blip r:embed="rId70" cstate="print">
            <a:extLst>
              <a:ext uri="{28A0092B-C50C-407E-A947-70E740481C1C}">
                <a14:useLocalDpi xmlns:a14="http://schemas.microsoft.com/office/drawing/2010/main" xmlns="" val="0"/>
              </a:ext>
              <a:ext uri="{96DAC541-7B7A-43D3-8B79-37D633B846F1}">
                <asvg:svgBlip xmlns="" xmlns:asvg="http://schemas.microsoft.com/office/drawing/2016/SVG/main" r:embed="rId71"/>
              </a:ext>
            </a:extLst>
          </a:blip>
          <a:stretch>
            <a:fillRect/>
          </a:stretch>
        </p:blipFill>
        <p:spPr>
          <a:xfrm>
            <a:off x="8293240" y="6098446"/>
            <a:ext cx="657225" cy="352425"/>
          </a:xfrm>
          <a:prstGeom prst="rect">
            <a:avLst/>
          </a:prstGeom>
        </p:spPr>
      </p:pic>
      <p:pic>
        <p:nvPicPr>
          <p:cNvPr id="46" name="图形 45">
            <a:extLst>
              <a:ext uri="{FF2B5EF4-FFF2-40B4-BE49-F238E27FC236}">
                <a16:creationId xmlns="" xmlns:a16="http://schemas.microsoft.com/office/drawing/2014/main" id="{FFDD9DEB-EE30-4A71-8132-C2D69F4ECE83}"/>
              </a:ext>
            </a:extLst>
          </p:cNvPr>
          <p:cNvPicPr>
            <a:picLocks noChangeAspect="1"/>
          </p:cNvPicPr>
          <p:nvPr userDrawn="1"/>
        </p:nvPicPr>
        <p:blipFill>
          <a:blip r:embed="rId72" cstate="print">
            <a:extLst>
              <a:ext uri="{28A0092B-C50C-407E-A947-70E740481C1C}">
                <a14:useLocalDpi xmlns:a14="http://schemas.microsoft.com/office/drawing/2010/main" xmlns="" val="0"/>
              </a:ext>
              <a:ext uri="{96DAC541-7B7A-43D3-8B79-37D633B846F1}">
                <asvg:svgBlip xmlns="" xmlns:asvg="http://schemas.microsoft.com/office/drawing/2016/SVG/main" r:embed="rId73"/>
              </a:ext>
            </a:extLst>
          </a:blip>
          <a:stretch>
            <a:fillRect/>
          </a:stretch>
        </p:blipFill>
        <p:spPr>
          <a:xfrm>
            <a:off x="806839" y="5882308"/>
            <a:ext cx="504825" cy="647700"/>
          </a:xfrm>
          <a:prstGeom prst="rect">
            <a:avLst/>
          </a:prstGeom>
        </p:spPr>
      </p:pic>
      <p:pic>
        <p:nvPicPr>
          <p:cNvPr id="47" name="图形 46">
            <a:extLst>
              <a:ext uri="{FF2B5EF4-FFF2-40B4-BE49-F238E27FC236}">
                <a16:creationId xmlns="" xmlns:a16="http://schemas.microsoft.com/office/drawing/2014/main" id="{7C7EE7F8-51D3-40EA-A885-4064568053A0}"/>
              </a:ext>
            </a:extLst>
          </p:cNvPr>
          <p:cNvPicPr>
            <a:picLocks noChangeAspect="1"/>
          </p:cNvPicPr>
          <p:nvPr userDrawn="1"/>
        </p:nvPicPr>
        <p:blipFill>
          <a:blip r:embed="rId64" cstate="print">
            <a:extLst>
              <a:ext uri="{28A0092B-C50C-407E-A947-70E740481C1C}">
                <a14:useLocalDpi xmlns:a14="http://schemas.microsoft.com/office/drawing/2010/main" xmlns="" val="0"/>
              </a:ext>
              <a:ext uri="{96DAC541-7B7A-43D3-8B79-37D633B846F1}">
                <asvg:svgBlip xmlns="" xmlns:asvg="http://schemas.microsoft.com/office/drawing/2016/SVG/main" r:embed="rId65"/>
              </a:ext>
            </a:extLst>
          </a:blip>
          <a:stretch>
            <a:fillRect/>
          </a:stretch>
        </p:blipFill>
        <p:spPr>
          <a:xfrm>
            <a:off x="1062450" y="6180287"/>
            <a:ext cx="685800" cy="733425"/>
          </a:xfrm>
          <a:prstGeom prst="rect">
            <a:avLst/>
          </a:prstGeom>
        </p:spPr>
      </p:pic>
      <p:pic>
        <p:nvPicPr>
          <p:cNvPr id="48" name="图形 47">
            <a:extLst>
              <a:ext uri="{FF2B5EF4-FFF2-40B4-BE49-F238E27FC236}">
                <a16:creationId xmlns="" xmlns:a16="http://schemas.microsoft.com/office/drawing/2014/main" id="{3A34ABC3-A5F3-47C2-8280-4846A2AC17AC}"/>
              </a:ext>
            </a:extLst>
          </p:cNvPr>
          <p:cNvPicPr>
            <a:picLocks noChangeAspect="1"/>
          </p:cNvPicPr>
          <p:nvPr userDrawn="1"/>
        </p:nvPicPr>
        <p:blipFill>
          <a:blip r:embed="rId74" cstate="print">
            <a:extLst>
              <a:ext uri="{28A0092B-C50C-407E-A947-70E740481C1C}">
                <a14:useLocalDpi xmlns:a14="http://schemas.microsoft.com/office/drawing/2010/main" xmlns="" val="0"/>
              </a:ext>
              <a:ext uri="{96DAC541-7B7A-43D3-8B79-37D633B846F1}">
                <asvg:svgBlip xmlns="" xmlns:asvg="http://schemas.microsoft.com/office/drawing/2016/SVG/main" r:embed="rId75"/>
              </a:ext>
            </a:extLst>
          </a:blip>
          <a:stretch>
            <a:fillRect/>
          </a:stretch>
        </p:blipFill>
        <p:spPr>
          <a:xfrm>
            <a:off x="39211" y="5880049"/>
            <a:ext cx="819150" cy="400050"/>
          </a:xfrm>
          <a:prstGeom prst="rect">
            <a:avLst/>
          </a:prstGeom>
        </p:spPr>
      </p:pic>
      <p:pic>
        <p:nvPicPr>
          <p:cNvPr id="49" name="图形 48">
            <a:extLst>
              <a:ext uri="{FF2B5EF4-FFF2-40B4-BE49-F238E27FC236}">
                <a16:creationId xmlns="" xmlns:a16="http://schemas.microsoft.com/office/drawing/2014/main" id="{D76540F5-64FB-4528-B3C3-D2D760E4700E}"/>
              </a:ext>
            </a:extLst>
          </p:cNvPr>
          <p:cNvPicPr>
            <a:picLocks noChangeAspect="1"/>
          </p:cNvPicPr>
          <p:nvPr userDrawn="1"/>
        </p:nvPicPr>
        <p:blipFill>
          <a:blip r:embed="rId76" cstate="print">
            <a:extLst>
              <a:ext uri="{28A0092B-C50C-407E-A947-70E740481C1C}">
                <a14:useLocalDpi xmlns:a14="http://schemas.microsoft.com/office/drawing/2010/main" xmlns="" val="0"/>
              </a:ext>
              <a:ext uri="{96DAC541-7B7A-43D3-8B79-37D633B846F1}">
                <asvg:svgBlip xmlns="" xmlns:asvg="http://schemas.microsoft.com/office/drawing/2016/SVG/main" r:embed="rId77"/>
              </a:ext>
            </a:extLst>
          </a:blip>
          <a:stretch>
            <a:fillRect/>
          </a:stretch>
        </p:blipFill>
        <p:spPr>
          <a:xfrm>
            <a:off x="4739170" y="-119947"/>
            <a:ext cx="590550" cy="857250"/>
          </a:xfrm>
          <a:prstGeom prst="rect">
            <a:avLst/>
          </a:prstGeom>
        </p:spPr>
      </p:pic>
      <p:pic>
        <p:nvPicPr>
          <p:cNvPr id="50" name="图形 49">
            <a:extLst>
              <a:ext uri="{FF2B5EF4-FFF2-40B4-BE49-F238E27FC236}">
                <a16:creationId xmlns="" xmlns:a16="http://schemas.microsoft.com/office/drawing/2014/main" id="{9896FCB3-FAEF-4511-BD4D-F81F49F93639}"/>
              </a:ext>
            </a:extLst>
          </p:cNvPr>
          <p:cNvPicPr>
            <a:picLocks noChangeAspect="1"/>
          </p:cNvPicPr>
          <p:nvPr userDrawn="1"/>
        </p:nvPicPr>
        <p:blipFill>
          <a:blip r:embed="rId60" cstate="print">
            <a:extLst>
              <a:ext uri="{28A0092B-C50C-407E-A947-70E740481C1C}">
                <a14:useLocalDpi xmlns:a14="http://schemas.microsoft.com/office/drawing/2010/main" xmlns="" val="0"/>
              </a:ext>
              <a:ext uri="{96DAC541-7B7A-43D3-8B79-37D633B846F1}">
                <asvg:svgBlip xmlns="" xmlns:asvg="http://schemas.microsoft.com/office/drawing/2016/SVG/main" r:embed="rId61"/>
              </a:ext>
            </a:extLst>
          </a:blip>
          <a:stretch>
            <a:fillRect/>
          </a:stretch>
        </p:blipFill>
        <p:spPr>
          <a:xfrm>
            <a:off x="4213996" y="463015"/>
            <a:ext cx="657225" cy="352425"/>
          </a:xfrm>
          <a:prstGeom prst="rect">
            <a:avLst/>
          </a:prstGeom>
        </p:spPr>
      </p:pic>
      <p:pic>
        <p:nvPicPr>
          <p:cNvPr id="51" name="图形 50">
            <a:extLst>
              <a:ext uri="{FF2B5EF4-FFF2-40B4-BE49-F238E27FC236}">
                <a16:creationId xmlns="" xmlns:a16="http://schemas.microsoft.com/office/drawing/2014/main" id="{60EFD62D-0C08-4ED4-A8F3-DDD56B7C55D9}"/>
              </a:ext>
            </a:extLst>
          </p:cNvPr>
          <p:cNvPicPr>
            <a:picLocks noChangeAspect="1"/>
          </p:cNvPicPr>
          <p:nvPr userDrawn="1"/>
        </p:nvPicPr>
        <p:blipFill>
          <a:blip r:embed="rId78" cstate="print">
            <a:extLst>
              <a:ext uri="{28A0092B-C50C-407E-A947-70E740481C1C}">
                <a14:useLocalDpi xmlns:a14="http://schemas.microsoft.com/office/drawing/2010/main" xmlns="" val="0"/>
              </a:ext>
              <a:ext uri="{96DAC541-7B7A-43D3-8B79-37D633B846F1}">
                <asvg:svgBlip xmlns="" xmlns:asvg="http://schemas.microsoft.com/office/drawing/2016/SVG/main" r:embed="rId79"/>
              </a:ext>
            </a:extLst>
          </a:blip>
          <a:stretch>
            <a:fillRect/>
          </a:stretch>
        </p:blipFill>
        <p:spPr>
          <a:xfrm>
            <a:off x="9760118" y="4859591"/>
            <a:ext cx="790575" cy="885825"/>
          </a:xfrm>
          <a:prstGeom prst="rect">
            <a:avLst/>
          </a:prstGeom>
        </p:spPr>
      </p:pic>
      <p:pic>
        <p:nvPicPr>
          <p:cNvPr id="52" name="图形 51">
            <a:extLst>
              <a:ext uri="{FF2B5EF4-FFF2-40B4-BE49-F238E27FC236}">
                <a16:creationId xmlns="" xmlns:a16="http://schemas.microsoft.com/office/drawing/2014/main" id="{99F6B981-F1D2-42DC-84FA-0B81365578BA}"/>
              </a:ext>
            </a:extLst>
          </p:cNvPr>
          <p:cNvPicPr>
            <a:picLocks noChangeAspect="1"/>
          </p:cNvPicPr>
          <p:nvPr userDrawn="1"/>
        </p:nvPicPr>
        <p:blipFill>
          <a:blip r:embed="rId80" cstate="print">
            <a:extLst>
              <a:ext uri="{28A0092B-C50C-407E-A947-70E740481C1C}">
                <a14:useLocalDpi xmlns:a14="http://schemas.microsoft.com/office/drawing/2010/main" xmlns="" val="0"/>
              </a:ext>
              <a:ext uri="{96DAC541-7B7A-43D3-8B79-37D633B846F1}">
                <asvg:svgBlip xmlns="" xmlns:asvg="http://schemas.microsoft.com/office/drawing/2016/SVG/main" r:embed="rId81"/>
              </a:ext>
            </a:extLst>
          </a:blip>
          <a:stretch>
            <a:fillRect/>
          </a:stretch>
        </p:blipFill>
        <p:spPr>
          <a:xfrm>
            <a:off x="8975499" y="5565096"/>
            <a:ext cx="1409700" cy="495300"/>
          </a:xfrm>
          <a:prstGeom prst="rect">
            <a:avLst/>
          </a:prstGeom>
        </p:spPr>
      </p:pic>
      <p:pic>
        <p:nvPicPr>
          <p:cNvPr id="53" name="图形 52">
            <a:extLst>
              <a:ext uri="{FF2B5EF4-FFF2-40B4-BE49-F238E27FC236}">
                <a16:creationId xmlns="" xmlns:a16="http://schemas.microsoft.com/office/drawing/2014/main" id="{9130EB13-63EB-48B4-94EE-C6D374F8BF98}"/>
              </a:ext>
            </a:extLst>
          </p:cNvPr>
          <p:cNvPicPr>
            <a:picLocks noChangeAspect="1"/>
          </p:cNvPicPr>
          <p:nvPr userDrawn="1"/>
        </p:nvPicPr>
        <p:blipFill>
          <a:blip r:embed="rId82" cstate="print">
            <a:extLst>
              <a:ext uri="{28A0092B-C50C-407E-A947-70E740481C1C}">
                <a14:useLocalDpi xmlns:a14="http://schemas.microsoft.com/office/drawing/2010/main" xmlns="" val="0"/>
              </a:ext>
              <a:ext uri="{96DAC541-7B7A-43D3-8B79-37D633B846F1}">
                <asvg:svgBlip xmlns="" xmlns:asvg="http://schemas.microsoft.com/office/drawing/2016/SVG/main" r:embed="rId83"/>
              </a:ext>
            </a:extLst>
          </a:blip>
          <a:stretch>
            <a:fillRect/>
          </a:stretch>
        </p:blipFill>
        <p:spPr>
          <a:xfrm>
            <a:off x="923002" y="4619329"/>
            <a:ext cx="1228725" cy="904875"/>
          </a:xfrm>
          <a:prstGeom prst="rect">
            <a:avLst/>
          </a:prstGeom>
        </p:spPr>
      </p:pic>
      <p:pic>
        <p:nvPicPr>
          <p:cNvPr id="54" name="图形 53">
            <a:extLst>
              <a:ext uri="{FF2B5EF4-FFF2-40B4-BE49-F238E27FC236}">
                <a16:creationId xmlns="" xmlns:a16="http://schemas.microsoft.com/office/drawing/2014/main" id="{26255A00-D243-4FE0-B5E1-1B65CCA631DC}"/>
              </a:ext>
            </a:extLst>
          </p:cNvPr>
          <p:cNvPicPr>
            <a:picLocks noChangeAspect="1"/>
          </p:cNvPicPr>
          <p:nvPr userDrawn="1"/>
        </p:nvPicPr>
        <p:blipFill>
          <a:blip r:embed="rId84" cstate="print">
            <a:extLst>
              <a:ext uri="{28A0092B-C50C-407E-A947-70E740481C1C}">
                <a14:useLocalDpi xmlns:a14="http://schemas.microsoft.com/office/drawing/2010/main" xmlns="" val="0"/>
              </a:ext>
              <a:ext uri="{96DAC541-7B7A-43D3-8B79-37D633B846F1}">
                <asvg:svgBlip xmlns="" xmlns:asvg="http://schemas.microsoft.com/office/drawing/2016/SVG/main" r:embed="rId85"/>
              </a:ext>
            </a:extLst>
          </a:blip>
          <a:stretch>
            <a:fillRect/>
          </a:stretch>
        </p:blipFill>
        <p:spPr>
          <a:xfrm>
            <a:off x="182711" y="1424184"/>
            <a:ext cx="800100" cy="523875"/>
          </a:xfrm>
          <a:prstGeom prst="rect">
            <a:avLst/>
          </a:prstGeom>
        </p:spPr>
      </p:pic>
      <p:pic>
        <p:nvPicPr>
          <p:cNvPr id="55" name="图形 54">
            <a:extLst>
              <a:ext uri="{FF2B5EF4-FFF2-40B4-BE49-F238E27FC236}">
                <a16:creationId xmlns="" xmlns:a16="http://schemas.microsoft.com/office/drawing/2014/main" id="{50DE60C1-7A9F-4C38-8E95-165A1F246881}"/>
              </a:ext>
            </a:extLst>
          </p:cNvPr>
          <p:cNvPicPr>
            <a:picLocks noChangeAspect="1"/>
          </p:cNvPicPr>
          <p:nvPr userDrawn="1"/>
        </p:nvPicPr>
        <p:blipFill>
          <a:blip r:embed="rId86" cstate="print">
            <a:extLst>
              <a:ext uri="{28A0092B-C50C-407E-A947-70E740481C1C}">
                <a14:useLocalDpi xmlns:a14="http://schemas.microsoft.com/office/drawing/2010/main" xmlns="" val="0"/>
              </a:ext>
              <a:ext uri="{96DAC541-7B7A-43D3-8B79-37D633B846F1}">
                <asvg:svgBlip xmlns="" xmlns:asvg="http://schemas.microsoft.com/office/drawing/2016/SVG/main" r:embed="rId87"/>
              </a:ext>
            </a:extLst>
          </a:blip>
          <a:stretch>
            <a:fillRect/>
          </a:stretch>
        </p:blipFill>
        <p:spPr>
          <a:xfrm>
            <a:off x="515461" y="3446876"/>
            <a:ext cx="685800" cy="733425"/>
          </a:xfrm>
          <a:prstGeom prst="rect">
            <a:avLst/>
          </a:prstGeom>
        </p:spPr>
      </p:pic>
      <p:pic>
        <p:nvPicPr>
          <p:cNvPr id="56" name="图形 55">
            <a:extLst>
              <a:ext uri="{FF2B5EF4-FFF2-40B4-BE49-F238E27FC236}">
                <a16:creationId xmlns="" xmlns:a16="http://schemas.microsoft.com/office/drawing/2014/main" id="{9323AD47-51C8-4B31-AA80-B9FC1CDD8223}"/>
              </a:ext>
            </a:extLst>
          </p:cNvPr>
          <p:cNvPicPr>
            <a:picLocks noChangeAspect="1"/>
          </p:cNvPicPr>
          <p:nvPr userDrawn="1"/>
        </p:nvPicPr>
        <p:blipFill>
          <a:blip r:embed="rId88" cstate="print">
            <a:extLst>
              <a:ext uri="{28A0092B-C50C-407E-A947-70E740481C1C}">
                <a14:useLocalDpi xmlns:a14="http://schemas.microsoft.com/office/drawing/2010/main" xmlns="" val="0"/>
              </a:ext>
              <a:ext uri="{96DAC541-7B7A-43D3-8B79-37D633B846F1}">
                <asvg:svgBlip xmlns="" xmlns:asvg="http://schemas.microsoft.com/office/drawing/2016/SVG/main" r:embed="rId89"/>
              </a:ext>
            </a:extLst>
          </a:blip>
          <a:stretch>
            <a:fillRect/>
          </a:stretch>
        </p:blipFill>
        <p:spPr>
          <a:xfrm>
            <a:off x="1325791" y="254205"/>
            <a:ext cx="533400" cy="628650"/>
          </a:xfrm>
          <a:prstGeom prst="rect">
            <a:avLst/>
          </a:prstGeom>
        </p:spPr>
      </p:pic>
      <p:pic>
        <p:nvPicPr>
          <p:cNvPr id="57" name="图形 56">
            <a:extLst>
              <a:ext uri="{FF2B5EF4-FFF2-40B4-BE49-F238E27FC236}">
                <a16:creationId xmlns="" xmlns:a16="http://schemas.microsoft.com/office/drawing/2014/main" id="{56663BEB-94C2-4A46-B17D-4367C6CBE2A6}"/>
              </a:ext>
            </a:extLst>
          </p:cNvPr>
          <p:cNvPicPr>
            <a:picLocks noChangeAspect="1"/>
          </p:cNvPicPr>
          <p:nvPr userDrawn="1"/>
        </p:nvPicPr>
        <p:blipFill>
          <a:blip r:embed="rId90" cstate="print">
            <a:extLst>
              <a:ext uri="{28A0092B-C50C-407E-A947-70E740481C1C}">
                <a14:useLocalDpi xmlns:a14="http://schemas.microsoft.com/office/drawing/2010/main" xmlns="" val="0"/>
              </a:ext>
              <a:ext uri="{96DAC541-7B7A-43D3-8B79-37D633B846F1}">
                <asvg:svgBlip xmlns="" xmlns:asvg="http://schemas.microsoft.com/office/drawing/2016/SVG/main" r:embed="rId91"/>
              </a:ext>
            </a:extLst>
          </a:blip>
          <a:stretch>
            <a:fillRect/>
          </a:stretch>
        </p:blipFill>
        <p:spPr>
          <a:xfrm>
            <a:off x="1120735" y="4255005"/>
            <a:ext cx="533400" cy="628650"/>
          </a:xfrm>
          <a:prstGeom prst="rect">
            <a:avLst/>
          </a:prstGeom>
        </p:spPr>
      </p:pic>
      <p:pic>
        <p:nvPicPr>
          <p:cNvPr id="58" name="图形 57">
            <a:extLst>
              <a:ext uri="{FF2B5EF4-FFF2-40B4-BE49-F238E27FC236}">
                <a16:creationId xmlns="" xmlns:a16="http://schemas.microsoft.com/office/drawing/2014/main" id="{0551E49C-401E-4463-9381-683664225F90}"/>
              </a:ext>
            </a:extLst>
          </p:cNvPr>
          <p:cNvPicPr>
            <a:picLocks noChangeAspect="1"/>
          </p:cNvPicPr>
          <p:nvPr userDrawn="1"/>
        </p:nvPicPr>
        <p:blipFill>
          <a:blip r:embed="rId92" cstate="print">
            <a:extLst>
              <a:ext uri="{28A0092B-C50C-407E-A947-70E740481C1C}">
                <a14:useLocalDpi xmlns:a14="http://schemas.microsoft.com/office/drawing/2010/main" xmlns="" val="0"/>
              </a:ext>
              <a:ext uri="{96DAC541-7B7A-43D3-8B79-37D633B846F1}">
                <asvg:svgBlip xmlns="" xmlns:asvg="http://schemas.microsoft.com/office/drawing/2016/SVG/main" r:embed="rId93"/>
              </a:ext>
            </a:extLst>
          </a:blip>
          <a:stretch>
            <a:fillRect/>
          </a:stretch>
        </p:blipFill>
        <p:spPr>
          <a:xfrm>
            <a:off x="1390585" y="5532161"/>
            <a:ext cx="838200" cy="1133475"/>
          </a:xfrm>
          <a:prstGeom prst="rect">
            <a:avLst/>
          </a:prstGeom>
        </p:spPr>
      </p:pic>
      <p:pic>
        <p:nvPicPr>
          <p:cNvPr id="59" name="图形 58">
            <a:extLst>
              <a:ext uri="{FF2B5EF4-FFF2-40B4-BE49-F238E27FC236}">
                <a16:creationId xmlns="" xmlns:a16="http://schemas.microsoft.com/office/drawing/2014/main" id="{67ABEF5A-9502-452A-9456-14C6B34BAE2A}"/>
              </a:ext>
            </a:extLst>
          </p:cNvPr>
          <p:cNvPicPr>
            <a:picLocks noChangeAspect="1"/>
          </p:cNvPicPr>
          <p:nvPr userDrawn="1"/>
        </p:nvPicPr>
        <p:blipFill>
          <a:blip r:embed="rId94" cstate="print">
            <a:extLst>
              <a:ext uri="{28A0092B-C50C-407E-A947-70E740481C1C}">
                <a14:useLocalDpi xmlns:a14="http://schemas.microsoft.com/office/drawing/2010/main" xmlns="" val="0"/>
              </a:ext>
              <a:ext uri="{96DAC541-7B7A-43D3-8B79-37D633B846F1}">
                <asvg:svgBlip xmlns="" xmlns:asvg="http://schemas.microsoft.com/office/drawing/2016/SVG/main" r:embed="rId95"/>
              </a:ext>
            </a:extLst>
          </a:blip>
          <a:stretch>
            <a:fillRect/>
          </a:stretch>
        </p:blipFill>
        <p:spPr>
          <a:xfrm rot="5769829">
            <a:off x="3161489" y="183839"/>
            <a:ext cx="600075" cy="1009650"/>
          </a:xfrm>
          <a:prstGeom prst="rect">
            <a:avLst/>
          </a:prstGeom>
        </p:spPr>
      </p:pic>
      <p:pic>
        <p:nvPicPr>
          <p:cNvPr id="60" name="图形 59">
            <a:extLst>
              <a:ext uri="{FF2B5EF4-FFF2-40B4-BE49-F238E27FC236}">
                <a16:creationId xmlns="" xmlns:a16="http://schemas.microsoft.com/office/drawing/2014/main" id="{6F8A4E97-9CDA-493F-88E2-F8E958BB8515}"/>
              </a:ext>
            </a:extLst>
          </p:cNvPr>
          <p:cNvPicPr>
            <a:picLocks noChangeAspect="1"/>
          </p:cNvPicPr>
          <p:nvPr userDrawn="1"/>
        </p:nvPicPr>
        <p:blipFill>
          <a:blip r:embed="rId96" cstate="print">
            <a:extLst>
              <a:ext uri="{28A0092B-C50C-407E-A947-70E740481C1C}">
                <a14:useLocalDpi xmlns:a14="http://schemas.microsoft.com/office/drawing/2010/main" xmlns="" val="0"/>
              </a:ext>
              <a:ext uri="{96DAC541-7B7A-43D3-8B79-37D633B846F1}">
                <asvg:svgBlip xmlns="" xmlns:asvg="http://schemas.microsoft.com/office/drawing/2016/SVG/main" r:embed="rId97"/>
              </a:ext>
            </a:extLst>
          </a:blip>
          <a:stretch>
            <a:fillRect/>
          </a:stretch>
        </p:blipFill>
        <p:spPr>
          <a:xfrm>
            <a:off x="354771" y="3067428"/>
            <a:ext cx="752475" cy="666750"/>
          </a:xfrm>
          <a:prstGeom prst="rect">
            <a:avLst/>
          </a:prstGeom>
        </p:spPr>
      </p:pic>
      <p:pic>
        <p:nvPicPr>
          <p:cNvPr id="61" name="图形 60">
            <a:extLst>
              <a:ext uri="{FF2B5EF4-FFF2-40B4-BE49-F238E27FC236}">
                <a16:creationId xmlns="" xmlns:a16="http://schemas.microsoft.com/office/drawing/2014/main" id="{38EBA231-25F2-4397-A4A3-02B3B81CA46A}"/>
              </a:ext>
            </a:extLst>
          </p:cNvPr>
          <p:cNvPicPr>
            <a:picLocks noChangeAspect="1"/>
          </p:cNvPicPr>
          <p:nvPr userDrawn="1"/>
        </p:nvPicPr>
        <p:blipFill>
          <a:blip r:embed="rId98" cstate="print">
            <a:extLst>
              <a:ext uri="{28A0092B-C50C-407E-A947-70E740481C1C}">
                <a14:useLocalDpi xmlns:a14="http://schemas.microsoft.com/office/drawing/2010/main" xmlns="" val="0"/>
              </a:ext>
              <a:ext uri="{96DAC541-7B7A-43D3-8B79-37D633B846F1}">
                <asvg:svgBlip xmlns="" xmlns:asvg="http://schemas.microsoft.com/office/drawing/2016/SVG/main" r:embed="rId99"/>
              </a:ext>
            </a:extLst>
          </a:blip>
          <a:stretch>
            <a:fillRect/>
          </a:stretch>
        </p:blipFill>
        <p:spPr>
          <a:xfrm>
            <a:off x="395483" y="4274534"/>
            <a:ext cx="657225" cy="352425"/>
          </a:xfrm>
          <a:prstGeom prst="rect">
            <a:avLst/>
          </a:prstGeom>
        </p:spPr>
      </p:pic>
      <p:pic>
        <p:nvPicPr>
          <p:cNvPr id="62" name="图形 61">
            <a:extLst>
              <a:ext uri="{FF2B5EF4-FFF2-40B4-BE49-F238E27FC236}">
                <a16:creationId xmlns="" xmlns:a16="http://schemas.microsoft.com/office/drawing/2014/main" id="{04DC9130-1104-4D3F-9BBF-1D9DA9D362C0}"/>
              </a:ext>
            </a:extLst>
          </p:cNvPr>
          <p:cNvPicPr>
            <a:picLocks noChangeAspect="1"/>
          </p:cNvPicPr>
          <p:nvPr userDrawn="1"/>
        </p:nvPicPr>
        <p:blipFill>
          <a:blip r:embed="rId100" cstate="print">
            <a:extLst>
              <a:ext uri="{28A0092B-C50C-407E-A947-70E740481C1C}">
                <a14:useLocalDpi xmlns:a14="http://schemas.microsoft.com/office/drawing/2010/main" xmlns="" val="0"/>
              </a:ext>
              <a:ext uri="{96DAC541-7B7A-43D3-8B79-37D633B846F1}">
                <asvg:svgBlip xmlns="" xmlns:asvg="http://schemas.microsoft.com/office/drawing/2016/SVG/main" r:embed="rId101"/>
              </a:ext>
            </a:extLst>
          </a:blip>
          <a:stretch>
            <a:fillRect/>
          </a:stretch>
        </p:blipFill>
        <p:spPr>
          <a:xfrm>
            <a:off x="11811787" y="504061"/>
            <a:ext cx="504825" cy="647700"/>
          </a:xfrm>
          <a:prstGeom prst="rect">
            <a:avLst/>
          </a:prstGeom>
        </p:spPr>
      </p:pic>
      <p:pic>
        <p:nvPicPr>
          <p:cNvPr id="63" name="图形 62">
            <a:extLst>
              <a:ext uri="{FF2B5EF4-FFF2-40B4-BE49-F238E27FC236}">
                <a16:creationId xmlns="" xmlns:a16="http://schemas.microsoft.com/office/drawing/2014/main" id="{72F160A6-72EC-4BD3-9772-75A854CA29FD}"/>
              </a:ext>
            </a:extLst>
          </p:cNvPr>
          <p:cNvPicPr>
            <a:picLocks noChangeAspect="1"/>
          </p:cNvPicPr>
          <p:nvPr userDrawn="1"/>
        </p:nvPicPr>
        <p:blipFill>
          <a:blip r:embed="rId102" cstate="print">
            <a:extLst>
              <a:ext uri="{28A0092B-C50C-407E-A947-70E740481C1C}">
                <a14:useLocalDpi xmlns:a14="http://schemas.microsoft.com/office/drawing/2010/main" xmlns="" val="0"/>
              </a:ext>
              <a:ext uri="{96DAC541-7B7A-43D3-8B79-37D633B846F1}">
                <asvg:svgBlip xmlns="" xmlns:asvg="http://schemas.microsoft.com/office/drawing/2016/SVG/main" r:embed="rId103"/>
              </a:ext>
            </a:extLst>
          </a:blip>
          <a:stretch>
            <a:fillRect/>
          </a:stretch>
        </p:blipFill>
        <p:spPr>
          <a:xfrm rot="20586611">
            <a:off x="10792619" y="4893750"/>
            <a:ext cx="819150" cy="400050"/>
          </a:xfrm>
          <a:prstGeom prst="rect">
            <a:avLst/>
          </a:prstGeom>
        </p:spPr>
      </p:pic>
      <p:pic>
        <p:nvPicPr>
          <p:cNvPr id="64" name="图形 63">
            <a:extLst>
              <a:ext uri="{FF2B5EF4-FFF2-40B4-BE49-F238E27FC236}">
                <a16:creationId xmlns="" xmlns:a16="http://schemas.microsoft.com/office/drawing/2014/main" id="{E23DDC42-7382-4980-86F4-7D78EA6B4099}"/>
              </a:ext>
            </a:extLst>
          </p:cNvPr>
          <p:cNvPicPr>
            <a:picLocks noChangeAspect="1"/>
          </p:cNvPicPr>
          <p:nvPr userDrawn="1"/>
        </p:nvPicPr>
        <p:blipFill>
          <a:blip r:embed="rId104" cstate="print">
            <a:extLst>
              <a:ext uri="{28A0092B-C50C-407E-A947-70E740481C1C}">
                <a14:useLocalDpi xmlns:a14="http://schemas.microsoft.com/office/drawing/2010/main" xmlns="" val="0"/>
              </a:ext>
              <a:ext uri="{96DAC541-7B7A-43D3-8B79-37D633B846F1}">
                <asvg:svgBlip xmlns="" xmlns:asvg="http://schemas.microsoft.com/office/drawing/2016/SVG/main" r:embed="rId105"/>
              </a:ext>
            </a:extLst>
          </a:blip>
          <a:stretch>
            <a:fillRect/>
          </a:stretch>
        </p:blipFill>
        <p:spPr>
          <a:xfrm>
            <a:off x="410485" y="-32005"/>
            <a:ext cx="1095375" cy="847725"/>
          </a:xfrm>
          <a:prstGeom prst="rect">
            <a:avLst/>
          </a:prstGeom>
        </p:spPr>
      </p:pic>
      <p:pic>
        <p:nvPicPr>
          <p:cNvPr id="65" name="图形 64">
            <a:extLst>
              <a:ext uri="{FF2B5EF4-FFF2-40B4-BE49-F238E27FC236}">
                <a16:creationId xmlns="" xmlns:a16="http://schemas.microsoft.com/office/drawing/2014/main" id="{99DABD84-8366-4A8E-B76B-E1C3F0542B8D}"/>
              </a:ext>
            </a:extLst>
          </p:cNvPr>
          <p:cNvPicPr>
            <a:picLocks noChangeAspect="1"/>
          </p:cNvPicPr>
          <p:nvPr userDrawn="1"/>
        </p:nvPicPr>
        <p:blipFill>
          <a:blip r:embed="rId106" cstate="print">
            <a:extLst>
              <a:ext uri="{28A0092B-C50C-407E-A947-70E740481C1C}">
                <a14:useLocalDpi xmlns:a14="http://schemas.microsoft.com/office/drawing/2010/main" xmlns="" val="0"/>
              </a:ext>
              <a:ext uri="{96DAC541-7B7A-43D3-8B79-37D633B846F1}">
                <asvg:svgBlip xmlns="" xmlns:asvg="http://schemas.microsoft.com/office/drawing/2016/SVG/main" r:embed="rId107"/>
              </a:ext>
            </a:extLst>
          </a:blip>
          <a:stretch>
            <a:fillRect/>
          </a:stretch>
        </p:blipFill>
        <p:spPr>
          <a:xfrm>
            <a:off x="8873269" y="5854726"/>
            <a:ext cx="1066800" cy="838200"/>
          </a:xfrm>
          <a:prstGeom prst="rect">
            <a:avLst/>
          </a:prstGeom>
        </p:spPr>
      </p:pic>
      <p:pic>
        <p:nvPicPr>
          <p:cNvPr id="66" name="图形 65">
            <a:extLst>
              <a:ext uri="{FF2B5EF4-FFF2-40B4-BE49-F238E27FC236}">
                <a16:creationId xmlns="" xmlns:a16="http://schemas.microsoft.com/office/drawing/2014/main" id="{AC1FFB08-F655-4D25-A4CC-7F38ED36524D}"/>
              </a:ext>
            </a:extLst>
          </p:cNvPr>
          <p:cNvPicPr>
            <a:picLocks noChangeAspect="1"/>
          </p:cNvPicPr>
          <p:nvPr userDrawn="1"/>
        </p:nvPicPr>
        <p:blipFill>
          <a:blip r:embed="rId108" cstate="print">
            <a:extLst>
              <a:ext uri="{28A0092B-C50C-407E-A947-70E740481C1C}">
                <a14:useLocalDpi xmlns:a14="http://schemas.microsoft.com/office/drawing/2010/main" xmlns="" val="0"/>
              </a:ext>
              <a:ext uri="{96DAC541-7B7A-43D3-8B79-37D633B846F1}">
                <asvg:svgBlip xmlns="" xmlns:asvg="http://schemas.microsoft.com/office/drawing/2016/SVG/main" r:embed="rId109"/>
              </a:ext>
            </a:extLst>
          </a:blip>
          <a:stretch>
            <a:fillRect/>
          </a:stretch>
        </p:blipFill>
        <p:spPr>
          <a:xfrm rot="4600622">
            <a:off x="10332224" y="4566151"/>
            <a:ext cx="800100" cy="523875"/>
          </a:xfrm>
          <a:prstGeom prst="rect">
            <a:avLst/>
          </a:prstGeom>
        </p:spPr>
      </p:pic>
      <p:pic>
        <p:nvPicPr>
          <p:cNvPr id="67" name="图形 66">
            <a:extLst>
              <a:ext uri="{FF2B5EF4-FFF2-40B4-BE49-F238E27FC236}">
                <a16:creationId xmlns="" xmlns:a16="http://schemas.microsoft.com/office/drawing/2014/main" id="{60067C4D-B1EB-490F-9959-6804B833A69A}"/>
              </a:ext>
            </a:extLst>
          </p:cNvPr>
          <p:cNvPicPr>
            <a:picLocks noChangeAspect="1"/>
          </p:cNvPicPr>
          <p:nvPr userDrawn="1"/>
        </p:nvPicPr>
        <p:blipFill>
          <a:blip r:embed="rId110" cstate="print">
            <a:extLst>
              <a:ext uri="{28A0092B-C50C-407E-A947-70E740481C1C}">
                <a14:useLocalDpi xmlns:a14="http://schemas.microsoft.com/office/drawing/2010/main" xmlns="" val="0"/>
              </a:ext>
              <a:ext uri="{96DAC541-7B7A-43D3-8B79-37D633B846F1}">
                <asvg:svgBlip xmlns="" xmlns:asvg="http://schemas.microsoft.com/office/drawing/2016/SVG/main" r:embed="rId111"/>
              </a:ext>
            </a:extLst>
          </a:blip>
          <a:stretch>
            <a:fillRect/>
          </a:stretch>
        </p:blipFill>
        <p:spPr>
          <a:xfrm>
            <a:off x="3127035" y="-77553"/>
            <a:ext cx="647700" cy="657225"/>
          </a:xfrm>
          <a:prstGeom prst="rect">
            <a:avLst/>
          </a:prstGeom>
        </p:spPr>
      </p:pic>
      <p:pic>
        <p:nvPicPr>
          <p:cNvPr id="68" name="图形 67">
            <a:extLst>
              <a:ext uri="{FF2B5EF4-FFF2-40B4-BE49-F238E27FC236}">
                <a16:creationId xmlns="" xmlns:a16="http://schemas.microsoft.com/office/drawing/2014/main" id="{F41F64F4-277D-4BE3-A59C-1BFEA7EA1ADB}"/>
              </a:ext>
            </a:extLst>
          </p:cNvPr>
          <p:cNvPicPr>
            <a:picLocks noChangeAspect="1"/>
          </p:cNvPicPr>
          <p:nvPr userDrawn="1"/>
        </p:nvPicPr>
        <p:blipFill>
          <a:blip r:embed="rId112" cstate="print">
            <a:extLst>
              <a:ext uri="{28A0092B-C50C-407E-A947-70E740481C1C}">
                <a14:useLocalDpi xmlns:a14="http://schemas.microsoft.com/office/drawing/2010/main" xmlns="" val="0"/>
              </a:ext>
              <a:ext uri="{96DAC541-7B7A-43D3-8B79-37D633B846F1}">
                <asvg:svgBlip xmlns="" xmlns:asvg="http://schemas.microsoft.com/office/drawing/2016/SVG/main" r:embed="rId113"/>
              </a:ext>
            </a:extLst>
          </a:blip>
          <a:stretch>
            <a:fillRect/>
          </a:stretch>
        </p:blipFill>
        <p:spPr>
          <a:xfrm>
            <a:off x="2601346" y="171720"/>
            <a:ext cx="685800" cy="733425"/>
          </a:xfrm>
          <a:prstGeom prst="rect">
            <a:avLst/>
          </a:prstGeom>
        </p:spPr>
      </p:pic>
      <p:pic>
        <p:nvPicPr>
          <p:cNvPr id="69" name="图形 68">
            <a:extLst>
              <a:ext uri="{FF2B5EF4-FFF2-40B4-BE49-F238E27FC236}">
                <a16:creationId xmlns="" xmlns:a16="http://schemas.microsoft.com/office/drawing/2014/main" id="{A70062BF-97A9-4F6D-91E1-0F47B56BEB9B}"/>
              </a:ext>
            </a:extLst>
          </p:cNvPr>
          <p:cNvPicPr>
            <a:picLocks noChangeAspect="1"/>
          </p:cNvPicPr>
          <p:nvPr userDrawn="1"/>
        </p:nvPicPr>
        <p:blipFill>
          <a:blip r:embed="rId114" cstate="print">
            <a:extLst>
              <a:ext uri="{28A0092B-C50C-407E-A947-70E740481C1C}">
                <a14:useLocalDpi xmlns:a14="http://schemas.microsoft.com/office/drawing/2010/main" xmlns="" val="0"/>
              </a:ext>
              <a:ext uri="{96DAC541-7B7A-43D3-8B79-37D633B846F1}">
                <asvg:svgBlip xmlns="" xmlns:asvg="http://schemas.microsoft.com/office/drawing/2016/SVG/main" r:embed="rId115"/>
              </a:ext>
            </a:extLst>
          </a:blip>
          <a:stretch>
            <a:fillRect/>
          </a:stretch>
        </p:blipFill>
        <p:spPr>
          <a:xfrm>
            <a:off x="2118846" y="204358"/>
            <a:ext cx="704850" cy="800100"/>
          </a:xfrm>
          <a:prstGeom prst="rect">
            <a:avLst/>
          </a:prstGeom>
        </p:spPr>
      </p:pic>
      <p:pic>
        <p:nvPicPr>
          <p:cNvPr id="70" name="图形 69">
            <a:extLst>
              <a:ext uri="{FF2B5EF4-FFF2-40B4-BE49-F238E27FC236}">
                <a16:creationId xmlns="" xmlns:a16="http://schemas.microsoft.com/office/drawing/2014/main" id="{93B257C6-CBF0-4465-9773-59D3C5B9AB87}"/>
              </a:ext>
            </a:extLst>
          </p:cNvPr>
          <p:cNvPicPr>
            <a:picLocks noChangeAspect="1"/>
          </p:cNvPicPr>
          <p:nvPr userDrawn="1"/>
        </p:nvPicPr>
        <p:blipFill>
          <a:blip r:embed="rId82" cstate="print">
            <a:extLst>
              <a:ext uri="{28A0092B-C50C-407E-A947-70E740481C1C}">
                <a14:useLocalDpi xmlns:a14="http://schemas.microsoft.com/office/drawing/2010/main" xmlns="" val="0"/>
              </a:ext>
              <a:ext uri="{96DAC541-7B7A-43D3-8B79-37D633B846F1}">
                <asvg:svgBlip xmlns="" xmlns:asvg="http://schemas.microsoft.com/office/drawing/2016/SVG/main" r:embed="rId116"/>
              </a:ext>
            </a:extLst>
          </a:blip>
          <a:stretch>
            <a:fillRect/>
          </a:stretch>
        </p:blipFill>
        <p:spPr>
          <a:xfrm>
            <a:off x="10030241" y="845085"/>
            <a:ext cx="1228725" cy="904875"/>
          </a:xfrm>
          <a:prstGeom prst="rect">
            <a:avLst/>
          </a:prstGeom>
        </p:spPr>
      </p:pic>
      <p:pic>
        <p:nvPicPr>
          <p:cNvPr id="71" name="图形 70">
            <a:extLst>
              <a:ext uri="{FF2B5EF4-FFF2-40B4-BE49-F238E27FC236}">
                <a16:creationId xmlns="" xmlns:a16="http://schemas.microsoft.com/office/drawing/2014/main" id="{F4130306-F743-4E67-B97B-8C4E33CB0E62}"/>
              </a:ext>
            </a:extLst>
          </p:cNvPr>
          <p:cNvPicPr>
            <a:picLocks noChangeAspect="1"/>
          </p:cNvPicPr>
          <p:nvPr userDrawn="1"/>
        </p:nvPicPr>
        <p:blipFill>
          <a:blip r:embed="rId117" cstate="print">
            <a:extLst>
              <a:ext uri="{28A0092B-C50C-407E-A947-70E740481C1C}">
                <a14:useLocalDpi xmlns:a14="http://schemas.microsoft.com/office/drawing/2010/main" xmlns="" val="0"/>
              </a:ext>
              <a:ext uri="{96DAC541-7B7A-43D3-8B79-37D633B846F1}">
                <asvg:svgBlip xmlns="" xmlns:asvg="http://schemas.microsoft.com/office/drawing/2016/SVG/main" r:embed="rId118"/>
              </a:ext>
            </a:extLst>
          </a:blip>
          <a:stretch>
            <a:fillRect/>
          </a:stretch>
        </p:blipFill>
        <p:spPr>
          <a:xfrm>
            <a:off x="10712878" y="637144"/>
            <a:ext cx="800100" cy="523875"/>
          </a:xfrm>
          <a:prstGeom prst="rect">
            <a:avLst/>
          </a:prstGeom>
        </p:spPr>
      </p:pic>
      <p:pic>
        <p:nvPicPr>
          <p:cNvPr id="72" name="图形 71">
            <a:extLst>
              <a:ext uri="{FF2B5EF4-FFF2-40B4-BE49-F238E27FC236}">
                <a16:creationId xmlns="" xmlns:a16="http://schemas.microsoft.com/office/drawing/2014/main" id="{10F6A5F4-F18B-4CB7-A318-7C25F0FCF2E2}"/>
              </a:ext>
            </a:extLst>
          </p:cNvPr>
          <p:cNvPicPr>
            <a:picLocks noChangeAspect="1"/>
          </p:cNvPicPr>
          <p:nvPr userDrawn="1"/>
        </p:nvPicPr>
        <p:blipFill>
          <a:blip r:embed="rId119" cstate="print">
            <a:extLst>
              <a:ext uri="{28A0092B-C50C-407E-A947-70E740481C1C}">
                <a14:useLocalDpi xmlns:a14="http://schemas.microsoft.com/office/drawing/2010/main" xmlns="" val="0"/>
              </a:ext>
              <a:ext uri="{96DAC541-7B7A-43D3-8B79-37D633B846F1}">
                <asvg:svgBlip xmlns="" xmlns:asvg="http://schemas.microsoft.com/office/drawing/2016/SVG/main" r:embed="rId120"/>
              </a:ext>
            </a:extLst>
          </a:blip>
          <a:stretch>
            <a:fillRect/>
          </a:stretch>
        </p:blipFill>
        <p:spPr>
          <a:xfrm>
            <a:off x="-101975" y="2820918"/>
            <a:ext cx="800100" cy="523875"/>
          </a:xfrm>
          <a:prstGeom prst="rect">
            <a:avLst/>
          </a:prstGeom>
        </p:spPr>
      </p:pic>
      <p:pic>
        <p:nvPicPr>
          <p:cNvPr id="73" name="图形 72">
            <a:extLst>
              <a:ext uri="{FF2B5EF4-FFF2-40B4-BE49-F238E27FC236}">
                <a16:creationId xmlns="" xmlns:a16="http://schemas.microsoft.com/office/drawing/2014/main" id="{713D7CA4-EC16-48F5-A30F-CB45B0CB0DB2}"/>
              </a:ext>
            </a:extLst>
          </p:cNvPr>
          <p:cNvPicPr>
            <a:picLocks noChangeAspect="1"/>
          </p:cNvPicPr>
          <p:nvPr userDrawn="1"/>
        </p:nvPicPr>
        <p:blipFill>
          <a:blip r:embed="rId121" cstate="print">
            <a:extLst>
              <a:ext uri="{28A0092B-C50C-407E-A947-70E740481C1C}">
                <a14:useLocalDpi xmlns:a14="http://schemas.microsoft.com/office/drawing/2010/main" xmlns="" val="0"/>
              </a:ext>
              <a:ext uri="{96DAC541-7B7A-43D3-8B79-37D633B846F1}">
                <asvg:svgBlip xmlns="" xmlns:asvg="http://schemas.microsoft.com/office/drawing/2016/SVG/main" r:embed="rId122"/>
              </a:ext>
            </a:extLst>
          </a:blip>
          <a:stretch>
            <a:fillRect/>
          </a:stretch>
        </p:blipFill>
        <p:spPr>
          <a:xfrm>
            <a:off x="10803125" y="968320"/>
            <a:ext cx="552450" cy="628650"/>
          </a:xfrm>
          <a:prstGeom prst="rect">
            <a:avLst/>
          </a:prstGeom>
        </p:spPr>
      </p:pic>
      <p:pic>
        <p:nvPicPr>
          <p:cNvPr id="74" name="图形 73">
            <a:extLst>
              <a:ext uri="{FF2B5EF4-FFF2-40B4-BE49-F238E27FC236}">
                <a16:creationId xmlns="" xmlns:a16="http://schemas.microsoft.com/office/drawing/2014/main" id="{A98F7FC2-E69A-42CE-8FEB-B7FA0EDDC244}"/>
              </a:ext>
            </a:extLst>
          </p:cNvPr>
          <p:cNvPicPr>
            <a:picLocks noChangeAspect="1"/>
          </p:cNvPicPr>
          <p:nvPr userDrawn="1"/>
        </p:nvPicPr>
        <p:blipFill>
          <a:blip r:embed="rId121" cstate="print">
            <a:extLst>
              <a:ext uri="{28A0092B-C50C-407E-A947-70E740481C1C}">
                <a14:useLocalDpi xmlns:a14="http://schemas.microsoft.com/office/drawing/2010/main" xmlns="" val="0"/>
              </a:ext>
              <a:ext uri="{96DAC541-7B7A-43D3-8B79-37D633B846F1}">
                <asvg:svgBlip xmlns="" xmlns:asvg="http://schemas.microsoft.com/office/drawing/2016/SVG/main" r:embed="rId122"/>
              </a:ext>
            </a:extLst>
          </a:blip>
          <a:stretch>
            <a:fillRect/>
          </a:stretch>
        </p:blipFill>
        <p:spPr>
          <a:xfrm>
            <a:off x="964371" y="3054258"/>
            <a:ext cx="552450" cy="628650"/>
          </a:xfrm>
          <a:prstGeom prst="rect">
            <a:avLst/>
          </a:prstGeom>
        </p:spPr>
      </p:pic>
      <p:pic>
        <p:nvPicPr>
          <p:cNvPr id="75" name="图形 74">
            <a:extLst>
              <a:ext uri="{FF2B5EF4-FFF2-40B4-BE49-F238E27FC236}">
                <a16:creationId xmlns="" xmlns:a16="http://schemas.microsoft.com/office/drawing/2014/main" id="{38262320-A511-4F05-A19B-023664154A67}"/>
              </a:ext>
            </a:extLst>
          </p:cNvPr>
          <p:cNvPicPr>
            <a:picLocks noChangeAspect="1"/>
          </p:cNvPicPr>
          <p:nvPr userDrawn="1"/>
        </p:nvPicPr>
        <p:blipFill>
          <a:blip r:embed="rId123" cstate="print">
            <a:extLst>
              <a:ext uri="{28A0092B-C50C-407E-A947-70E740481C1C}">
                <a14:useLocalDpi xmlns:a14="http://schemas.microsoft.com/office/drawing/2010/main" xmlns="" val="0"/>
              </a:ext>
              <a:ext uri="{96DAC541-7B7A-43D3-8B79-37D633B846F1}">
                <asvg:svgBlip xmlns="" xmlns:asvg="http://schemas.microsoft.com/office/drawing/2016/SVG/main" r:embed="rId124"/>
              </a:ext>
            </a:extLst>
          </a:blip>
          <a:stretch>
            <a:fillRect/>
          </a:stretch>
        </p:blipFill>
        <p:spPr>
          <a:xfrm>
            <a:off x="558326" y="1906006"/>
            <a:ext cx="800100" cy="981075"/>
          </a:xfrm>
          <a:prstGeom prst="rect">
            <a:avLst/>
          </a:prstGeom>
        </p:spPr>
      </p:pic>
      <p:pic>
        <p:nvPicPr>
          <p:cNvPr id="76" name="图形 75">
            <a:extLst>
              <a:ext uri="{FF2B5EF4-FFF2-40B4-BE49-F238E27FC236}">
                <a16:creationId xmlns="" xmlns:a16="http://schemas.microsoft.com/office/drawing/2014/main" id="{2FBD1A1D-AB69-40EE-A09D-20EE703F6FFA}"/>
              </a:ext>
            </a:extLst>
          </p:cNvPr>
          <p:cNvPicPr>
            <a:picLocks noChangeAspect="1"/>
          </p:cNvPicPr>
          <p:nvPr userDrawn="1"/>
        </p:nvPicPr>
        <p:blipFill>
          <a:blip r:embed="rId125" cstate="print">
            <a:extLst>
              <a:ext uri="{28A0092B-C50C-407E-A947-70E740481C1C}">
                <a14:useLocalDpi xmlns:a14="http://schemas.microsoft.com/office/drawing/2010/main" xmlns="" val="0"/>
              </a:ext>
              <a:ext uri="{96DAC541-7B7A-43D3-8B79-37D633B846F1}">
                <asvg:svgBlip xmlns="" xmlns:asvg="http://schemas.microsoft.com/office/drawing/2016/SVG/main" r:embed="rId126"/>
              </a:ext>
            </a:extLst>
          </a:blip>
          <a:stretch>
            <a:fillRect/>
          </a:stretch>
        </p:blipFill>
        <p:spPr>
          <a:xfrm>
            <a:off x="9831777" y="5783289"/>
            <a:ext cx="800100" cy="981075"/>
          </a:xfrm>
          <a:prstGeom prst="rect">
            <a:avLst/>
          </a:prstGeom>
        </p:spPr>
      </p:pic>
      <p:pic>
        <p:nvPicPr>
          <p:cNvPr id="77" name="图形 76">
            <a:extLst>
              <a:ext uri="{FF2B5EF4-FFF2-40B4-BE49-F238E27FC236}">
                <a16:creationId xmlns="" xmlns:a16="http://schemas.microsoft.com/office/drawing/2014/main" id="{B3A157D5-033A-4974-9DF9-D84B17C071CE}"/>
              </a:ext>
            </a:extLst>
          </p:cNvPr>
          <p:cNvPicPr>
            <a:picLocks noChangeAspect="1"/>
          </p:cNvPicPr>
          <p:nvPr userDrawn="1"/>
        </p:nvPicPr>
        <p:blipFill>
          <a:blip r:embed="rId127" cstate="print">
            <a:extLst>
              <a:ext uri="{28A0092B-C50C-407E-A947-70E740481C1C}">
                <a14:useLocalDpi xmlns:a14="http://schemas.microsoft.com/office/drawing/2010/main" xmlns="" val="0"/>
              </a:ext>
              <a:ext uri="{96DAC541-7B7A-43D3-8B79-37D633B846F1}">
                <asvg:svgBlip xmlns="" xmlns:asvg="http://schemas.microsoft.com/office/drawing/2016/SVG/main" r:embed="rId128"/>
              </a:ext>
            </a:extLst>
          </a:blip>
          <a:stretch>
            <a:fillRect/>
          </a:stretch>
        </p:blipFill>
        <p:spPr>
          <a:xfrm>
            <a:off x="11462512" y="5834150"/>
            <a:ext cx="657225" cy="352425"/>
          </a:xfrm>
          <a:prstGeom prst="rect">
            <a:avLst/>
          </a:prstGeom>
        </p:spPr>
      </p:pic>
      <p:pic>
        <p:nvPicPr>
          <p:cNvPr id="78" name="图形 77">
            <a:extLst>
              <a:ext uri="{FF2B5EF4-FFF2-40B4-BE49-F238E27FC236}">
                <a16:creationId xmlns="" xmlns:a16="http://schemas.microsoft.com/office/drawing/2014/main" id="{6656C4D4-95C5-4667-8A47-A080C25B2369}"/>
              </a:ext>
            </a:extLst>
          </p:cNvPr>
          <p:cNvPicPr>
            <a:picLocks noChangeAspect="1"/>
          </p:cNvPicPr>
          <p:nvPr userDrawn="1"/>
        </p:nvPicPr>
        <p:blipFill>
          <a:blip r:embed="rId112" cstate="print">
            <a:extLst>
              <a:ext uri="{28A0092B-C50C-407E-A947-70E740481C1C}">
                <a14:useLocalDpi xmlns:a14="http://schemas.microsoft.com/office/drawing/2010/main" xmlns="" val="0"/>
              </a:ext>
              <a:ext uri="{96DAC541-7B7A-43D3-8B79-37D633B846F1}">
                <asvg:svgBlip xmlns="" xmlns:asvg="http://schemas.microsoft.com/office/drawing/2016/SVG/main" r:embed="rId113"/>
              </a:ext>
            </a:extLst>
          </a:blip>
          <a:stretch>
            <a:fillRect/>
          </a:stretch>
        </p:blipFill>
        <p:spPr>
          <a:xfrm>
            <a:off x="11737975" y="4529785"/>
            <a:ext cx="685800" cy="733425"/>
          </a:xfrm>
          <a:prstGeom prst="rect">
            <a:avLst/>
          </a:prstGeom>
        </p:spPr>
      </p:pic>
      <p:pic>
        <p:nvPicPr>
          <p:cNvPr id="79" name="图形 78">
            <a:extLst>
              <a:ext uri="{FF2B5EF4-FFF2-40B4-BE49-F238E27FC236}">
                <a16:creationId xmlns="" xmlns:a16="http://schemas.microsoft.com/office/drawing/2014/main" id="{6DE300B7-60E7-474A-8714-39BBDCF59415}"/>
              </a:ext>
            </a:extLst>
          </p:cNvPr>
          <p:cNvPicPr>
            <a:picLocks noChangeAspect="1"/>
          </p:cNvPicPr>
          <p:nvPr userDrawn="1"/>
        </p:nvPicPr>
        <p:blipFill>
          <a:blip r:embed="rId129" cstate="print">
            <a:extLst>
              <a:ext uri="{28A0092B-C50C-407E-A947-70E740481C1C}">
                <a14:useLocalDpi xmlns:a14="http://schemas.microsoft.com/office/drawing/2010/main" xmlns="" val="0"/>
              </a:ext>
              <a:ext uri="{96DAC541-7B7A-43D3-8B79-37D633B846F1}">
                <asvg:svgBlip xmlns="" xmlns:asvg="http://schemas.microsoft.com/office/drawing/2016/SVG/main" r:embed="rId130"/>
              </a:ext>
            </a:extLst>
          </a:blip>
          <a:stretch>
            <a:fillRect/>
          </a:stretch>
        </p:blipFill>
        <p:spPr>
          <a:xfrm>
            <a:off x="11224539" y="3895127"/>
            <a:ext cx="504825" cy="647700"/>
          </a:xfrm>
          <a:prstGeom prst="rect">
            <a:avLst/>
          </a:prstGeom>
        </p:spPr>
      </p:pic>
      <p:pic>
        <p:nvPicPr>
          <p:cNvPr id="80" name="图形 79">
            <a:extLst>
              <a:ext uri="{FF2B5EF4-FFF2-40B4-BE49-F238E27FC236}">
                <a16:creationId xmlns="" xmlns:a16="http://schemas.microsoft.com/office/drawing/2014/main" id="{356F3B27-1B89-4F7B-A691-C21918D70F68}"/>
              </a:ext>
            </a:extLst>
          </p:cNvPr>
          <p:cNvPicPr>
            <a:picLocks noChangeAspect="1"/>
          </p:cNvPicPr>
          <p:nvPr userDrawn="1"/>
        </p:nvPicPr>
        <p:blipFill>
          <a:blip r:embed="rId131" cstate="print">
            <a:extLst>
              <a:ext uri="{28A0092B-C50C-407E-A947-70E740481C1C}">
                <a14:useLocalDpi xmlns:a14="http://schemas.microsoft.com/office/drawing/2010/main" xmlns="" val="0"/>
              </a:ext>
              <a:ext uri="{96DAC541-7B7A-43D3-8B79-37D633B846F1}">
                <asvg:svgBlip xmlns="" xmlns:asvg="http://schemas.microsoft.com/office/drawing/2016/SVG/main" r:embed="rId132"/>
              </a:ext>
            </a:extLst>
          </a:blip>
          <a:stretch>
            <a:fillRect/>
          </a:stretch>
        </p:blipFill>
        <p:spPr>
          <a:xfrm>
            <a:off x="1729948" y="376149"/>
            <a:ext cx="504825" cy="647700"/>
          </a:xfrm>
          <a:prstGeom prst="rect">
            <a:avLst/>
          </a:prstGeom>
        </p:spPr>
      </p:pic>
      <p:pic>
        <p:nvPicPr>
          <p:cNvPr id="81" name="图形 80">
            <a:extLst>
              <a:ext uri="{FF2B5EF4-FFF2-40B4-BE49-F238E27FC236}">
                <a16:creationId xmlns="" xmlns:a16="http://schemas.microsoft.com/office/drawing/2014/main" id="{CB72BBBE-0D44-4F20-B29D-C3CDBC6C6B3D}"/>
              </a:ext>
            </a:extLst>
          </p:cNvPr>
          <p:cNvPicPr>
            <a:picLocks noChangeAspect="1"/>
          </p:cNvPicPr>
          <p:nvPr userDrawn="1"/>
        </p:nvPicPr>
        <p:blipFill>
          <a:blip r:embed="rId133" cstate="print">
            <a:extLst>
              <a:ext uri="{28A0092B-C50C-407E-A947-70E740481C1C}">
                <a14:useLocalDpi xmlns:a14="http://schemas.microsoft.com/office/drawing/2010/main" xmlns="" val="0"/>
              </a:ext>
              <a:ext uri="{96DAC541-7B7A-43D3-8B79-37D633B846F1}">
                <asvg:svgBlip xmlns="" xmlns:asvg="http://schemas.microsoft.com/office/drawing/2016/SVG/main" r:embed="rId134"/>
              </a:ext>
            </a:extLst>
          </a:blip>
          <a:stretch>
            <a:fillRect/>
          </a:stretch>
        </p:blipFill>
        <p:spPr>
          <a:xfrm>
            <a:off x="1332176" y="890262"/>
            <a:ext cx="819150" cy="400050"/>
          </a:xfrm>
          <a:prstGeom prst="rect">
            <a:avLst/>
          </a:prstGeom>
        </p:spPr>
      </p:pic>
      <p:pic>
        <p:nvPicPr>
          <p:cNvPr id="82" name="图形 81">
            <a:extLst>
              <a:ext uri="{FF2B5EF4-FFF2-40B4-BE49-F238E27FC236}">
                <a16:creationId xmlns="" xmlns:a16="http://schemas.microsoft.com/office/drawing/2014/main" id="{59C9321A-8DFF-4A1A-AD5D-B498A6215B32}"/>
              </a:ext>
            </a:extLst>
          </p:cNvPr>
          <p:cNvPicPr>
            <a:picLocks noChangeAspect="1"/>
          </p:cNvPicPr>
          <p:nvPr userDrawn="1"/>
        </p:nvPicPr>
        <p:blipFill>
          <a:blip r:embed="rId135" cstate="print">
            <a:extLst>
              <a:ext uri="{28A0092B-C50C-407E-A947-70E740481C1C}">
                <a14:useLocalDpi xmlns:a14="http://schemas.microsoft.com/office/drawing/2010/main" xmlns="" val="0"/>
              </a:ext>
              <a:ext uri="{96DAC541-7B7A-43D3-8B79-37D633B846F1}">
                <asvg:svgBlip xmlns="" xmlns:asvg="http://schemas.microsoft.com/office/drawing/2016/SVG/main" r:embed="rId136"/>
              </a:ext>
            </a:extLst>
          </a:blip>
          <a:stretch>
            <a:fillRect/>
          </a:stretch>
        </p:blipFill>
        <p:spPr>
          <a:xfrm>
            <a:off x="11524577" y="2982209"/>
            <a:ext cx="676275" cy="742950"/>
          </a:xfrm>
          <a:prstGeom prst="rect">
            <a:avLst/>
          </a:prstGeom>
        </p:spPr>
      </p:pic>
      <p:pic>
        <p:nvPicPr>
          <p:cNvPr id="83" name="图形 82">
            <a:extLst>
              <a:ext uri="{FF2B5EF4-FFF2-40B4-BE49-F238E27FC236}">
                <a16:creationId xmlns="" xmlns:a16="http://schemas.microsoft.com/office/drawing/2014/main" id="{79973CDF-2461-4A2A-9CFE-4D658B606663}"/>
              </a:ext>
            </a:extLst>
          </p:cNvPr>
          <p:cNvPicPr>
            <a:picLocks noChangeAspect="1"/>
          </p:cNvPicPr>
          <p:nvPr userDrawn="1"/>
        </p:nvPicPr>
        <p:blipFill>
          <a:blip r:embed="rId137" cstate="print">
            <a:extLst>
              <a:ext uri="{28A0092B-C50C-407E-A947-70E740481C1C}">
                <a14:useLocalDpi xmlns:a14="http://schemas.microsoft.com/office/drawing/2010/main" xmlns="" val="0"/>
              </a:ext>
              <a:ext uri="{96DAC541-7B7A-43D3-8B79-37D633B846F1}">
                <asvg:svgBlip xmlns="" xmlns:asvg="http://schemas.microsoft.com/office/drawing/2016/SVG/main" r:embed="rId138"/>
              </a:ext>
            </a:extLst>
          </a:blip>
          <a:stretch>
            <a:fillRect/>
          </a:stretch>
        </p:blipFill>
        <p:spPr>
          <a:xfrm>
            <a:off x="910412" y="5325420"/>
            <a:ext cx="676275" cy="742950"/>
          </a:xfrm>
          <a:prstGeom prst="rect">
            <a:avLst/>
          </a:prstGeom>
        </p:spPr>
      </p:pic>
      <p:pic>
        <p:nvPicPr>
          <p:cNvPr id="84" name="图形 83">
            <a:extLst>
              <a:ext uri="{FF2B5EF4-FFF2-40B4-BE49-F238E27FC236}">
                <a16:creationId xmlns="" xmlns:a16="http://schemas.microsoft.com/office/drawing/2014/main" id="{A7E66193-65DD-4FE7-864F-852AD3F25723}"/>
              </a:ext>
            </a:extLst>
          </p:cNvPr>
          <p:cNvPicPr>
            <a:picLocks noChangeAspect="1"/>
          </p:cNvPicPr>
          <p:nvPr userDrawn="1"/>
        </p:nvPicPr>
        <p:blipFill>
          <a:blip r:embed="rId135" cstate="print">
            <a:extLst>
              <a:ext uri="{28A0092B-C50C-407E-A947-70E740481C1C}">
                <a14:useLocalDpi xmlns:a14="http://schemas.microsoft.com/office/drawing/2010/main" xmlns="" val="0"/>
              </a:ext>
              <a:ext uri="{96DAC541-7B7A-43D3-8B79-37D633B846F1}">
                <asvg:svgBlip xmlns="" xmlns:asvg="http://schemas.microsoft.com/office/drawing/2016/SVG/main" r:embed="rId136"/>
              </a:ext>
            </a:extLst>
          </a:blip>
          <a:stretch>
            <a:fillRect/>
          </a:stretch>
        </p:blipFill>
        <p:spPr>
          <a:xfrm>
            <a:off x="182711" y="579672"/>
            <a:ext cx="676275" cy="742950"/>
          </a:xfrm>
          <a:prstGeom prst="rect">
            <a:avLst/>
          </a:prstGeom>
        </p:spPr>
      </p:pic>
      <p:pic>
        <p:nvPicPr>
          <p:cNvPr id="85" name="图形 84">
            <a:extLst>
              <a:ext uri="{FF2B5EF4-FFF2-40B4-BE49-F238E27FC236}">
                <a16:creationId xmlns="" xmlns:a16="http://schemas.microsoft.com/office/drawing/2014/main" id="{3D1C25F0-1A69-4454-8280-DC313E852078}"/>
              </a:ext>
            </a:extLst>
          </p:cNvPr>
          <p:cNvPicPr>
            <a:picLocks noChangeAspect="1"/>
          </p:cNvPicPr>
          <p:nvPr userDrawn="1"/>
        </p:nvPicPr>
        <p:blipFill>
          <a:blip r:embed="rId139" cstate="print">
            <a:extLst>
              <a:ext uri="{28A0092B-C50C-407E-A947-70E740481C1C}">
                <a14:useLocalDpi xmlns:a14="http://schemas.microsoft.com/office/drawing/2010/main" xmlns="" val="0"/>
              </a:ext>
              <a:ext uri="{96DAC541-7B7A-43D3-8B79-37D633B846F1}">
                <asvg:svgBlip xmlns="" xmlns:asvg="http://schemas.microsoft.com/office/drawing/2016/SVG/main" r:embed="rId140"/>
              </a:ext>
            </a:extLst>
          </a:blip>
          <a:stretch>
            <a:fillRect/>
          </a:stretch>
        </p:blipFill>
        <p:spPr>
          <a:xfrm>
            <a:off x="234910" y="1857753"/>
            <a:ext cx="885825" cy="1543050"/>
          </a:xfrm>
          <a:prstGeom prst="rect">
            <a:avLst/>
          </a:prstGeom>
        </p:spPr>
      </p:pic>
      <p:pic>
        <p:nvPicPr>
          <p:cNvPr id="86" name="图形 85">
            <a:extLst>
              <a:ext uri="{FF2B5EF4-FFF2-40B4-BE49-F238E27FC236}">
                <a16:creationId xmlns="" xmlns:a16="http://schemas.microsoft.com/office/drawing/2014/main" id="{27A2F256-C340-4989-8A0A-9A51CD0645EA}"/>
              </a:ext>
            </a:extLst>
          </p:cNvPr>
          <p:cNvPicPr>
            <a:picLocks noChangeAspect="1"/>
          </p:cNvPicPr>
          <p:nvPr userDrawn="1"/>
        </p:nvPicPr>
        <p:blipFill>
          <a:blip r:embed="rId141" cstate="print">
            <a:extLst>
              <a:ext uri="{28A0092B-C50C-407E-A947-70E740481C1C}">
                <a14:useLocalDpi xmlns:a14="http://schemas.microsoft.com/office/drawing/2010/main" xmlns="" val="0"/>
              </a:ext>
              <a:ext uri="{96DAC541-7B7A-43D3-8B79-37D633B846F1}">
                <asvg:svgBlip xmlns="" xmlns:asvg="http://schemas.microsoft.com/office/drawing/2016/SVG/main" r:embed="rId142"/>
              </a:ext>
            </a:extLst>
          </a:blip>
          <a:stretch>
            <a:fillRect/>
          </a:stretch>
        </p:blipFill>
        <p:spPr>
          <a:xfrm>
            <a:off x="10819651" y="3152656"/>
            <a:ext cx="781050" cy="1600200"/>
          </a:xfrm>
          <a:prstGeom prst="rect">
            <a:avLst/>
          </a:prstGeom>
        </p:spPr>
      </p:pic>
      <p:pic>
        <p:nvPicPr>
          <p:cNvPr id="87" name="图形 86">
            <a:extLst>
              <a:ext uri="{FF2B5EF4-FFF2-40B4-BE49-F238E27FC236}">
                <a16:creationId xmlns="" xmlns:a16="http://schemas.microsoft.com/office/drawing/2014/main" id="{9CAA440B-58E0-4941-9762-0BA6A0ED6EFE}"/>
              </a:ext>
            </a:extLst>
          </p:cNvPr>
          <p:cNvPicPr>
            <a:picLocks noChangeAspect="1"/>
          </p:cNvPicPr>
          <p:nvPr userDrawn="1"/>
        </p:nvPicPr>
        <p:blipFill>
          <a:blip r:embed="rId76" cstate="print">
            <a:extLst>
              <a:ext uri="{28A0092B-C50C-407E-A947-70E740481C1C}">
                <a14:useLocalDpi xmlns:a14="http://schemas.microsoft.com/office/drawing/2010/main" xmlns="" val="0"/>
              </a:ext>
              <a:ext uri="{96DAC541-7B7A-43D3-8B79-37D633B846F1}">
                <asvg:svgBlip xmlns="" xmlns:asvg="http://schemas.microsoft.com/office/drawing/2016/SVG/main" r:embed="rId77"/>
              </a:ext>
            </a:extLst>
          </a:blip>
          <a:stretch>
            <a:fillRect/>
          </a:stretch>
        </p:blipFill>
        <p:spPr>
          <a:xfrm>
            <a:off x="878177" y="4662507"/>
            <a:ext cx="590550" cy="857250"/>
          </a:xfrm>
          <a:prstGeom prst="rect">
            <a:avLst/>
          </a:prstGeom>
        </p:spPr>
      </p:pic>
      <p:pic>
        <p:nvPicPr>
          <p:cNvPr id="88" name="图形 87">
            <a:extLst>
              <a:ext uri="{FF2B5EF4-FFF2-40B4-BE49-F238E27FC236}">
                <a16:creationId xmlns="" xmlns:a16="http://schemas.microsoft.com/office/drawing/2014/main" id="{C345AB82-129D-4CC9-B764-667526ED3DFA}"/>
              </a:ext>
            </a:extLst>
          </p:cNvPr>
          <p:cNvPicPr>
            <a:picLocks noChangeAspect="1"/>
          </p:cNvPicPr>
          <p:nvPr userDrawn="1"/>
        </p:nvPicPr>
        <p:blipFill>
          <a:blip r:embed="rId143" cstate="print">
            <a:extLst>
              <a:ext uri="{28A0092B-C50C-407E-A947-70E740481C1C}">
                <a14:useLocalDpi xmlns:a14="http://schemas.microsoft.com/office/drawing/2010/main" xmlns="" val="0"/>
              </a:ext>
              <a:ext uri="{96DAC541-7B7A-43D3-8B79-37D633B846F1}">
                <asvg:svgBlip xmlns="" xmlns:asvg="http://schemas.microsoft.com/office/drawing/2016/SVG/main" r:embed="rId144"/>
              </a:ext>
            </a:extLst>
          </a:blip>
          <a:stretch>
            <a:fillRect/>
          </a:stretch>
        </p:blipFill>
        <p:spPr>
          <a:xfrm>
            <a:off x="11581039" y="5960365"/>
            <a:ext cx="590550" cy="857250"/>
          </a:xfrm>
          <a:prstGeom prst="rect">
            <a:avLst/>
          </a:prstGeom>
        </p:spPr>
      </p:pic>
      <p:pic>
        <p:nvPicPr>
          <p:cNvPr id="89" name="图形 88">
            <a:extLst>
              <a:ext uri="{FF2B5EF4-FFF2-40B4-BE49-F238E27FC236}">
                <a16:creationId xmlns="" xmlns:a16="http://schemas.microsoft.com/office/drawing/2014/main" id="{B8FA61C0-3DDD-48DE-A7B8-5AE24BE91BCB}"/>
              </a:ext>
            </a:extLst>
          </p:cNvPr>
          <p:cNvPicPr>
            <a:picLocks noChangeAspect="1"/>
          </p:cNvPicPr>
          <p:nvPr userDrawn="1"/>
        </p:nvPicPr>
        <p:blipFill>
          <a:blip r:embed="rId145" cstate="print">
            <a:extLst>
              <a:ext uri="{28A0092B-C50C-407E-A947-70E740481C1C}">
                <a14:useLocalDpi xmlns:a14="http://schemas.microsoft.com/office/drawing/2010/main" xmlns="" val="0"/>
              </a:ext>
              <a:ext uri="{96DAC541-7B7A-43D3-8B79-37D633B846F1}">
                <asvg:svgBlip xmlns="" xmlns:asvg="http://schemas.microsoft.com/office/drawing/2016/SVG/main" r:embed="rId146"/>
              </a:ext>
            </a:extLst>
          </a:blip>
          <a:stretch>
            <a:fillRect/>
          </a:stretch>
        </p:blipFill>
        <p:spPr>
          <a:xfrm>
            <a:off x="-78520" y="-189902"/>
            <a:ext cx="590550" cy="857250"/>
          </a:xfrm>
          <a:prstGeom prst="rect">
            <a:avLst/>
          </a:prstGeom>
        </p:spPr>
      </p:pic>
      <p:pic>
        <p:nvPicPr>
          <p:cNvPr id="90" name="图形 89">
            <a:extLst>
              <a:ext uri="{FF2B5EF4-FFF2-40B4-BE49-F238E27FC236}">
                <a16:creationId xmlns="" xmlns:a16="http://schemas.microsoft.com/office/drawing/2014/main" id="{6201F5CC-6286-43C0-BBA3-3C7D22E425FD}"/>
              </a:ext>
            </a:extLst>
          </p:cNvPr>
          <p:cNvPicPr>
            <a:picLocks noChangeAspect="1"/>
          </p:cNvPicPr>
          <p:nvPr userDrawn="1"/>
        </p:nvPicPr>
        <p:blipFill>
          <a:blip r:embed="rId50" cstate="print">
            <a:extLst>
              <a:ext uri="{28A0092B-C50C-407E-A947-70E740481C1C}">
                <a14:useLocalDpi xmlns:a14="http://schemas.microsoft.com/office/drawing/2010/main" xmlns="" val="0"/>
              </a:ext>
              <a:ext uri="{96DAC541-7B7A-43D3-8B79-37D633B846F1}">
                <asvg:svgBlip xmlns="" xmlns:asvg="http://schemas.microsoft.com/office/drawing/2016/SVG/main" r:embed="rId51"/>
              </a:ext>
            </a:extLst>
          </a:blip>
          <a:stretch>
            <a:fillRect/>
          </a:stretch>
        </p:blipFill>
        <p:spPr>
          <a:xfrm>
            <a:off x="267440" y="6129426"/>
            <a:ext cx="704850" cy="704850"/>
          </a:xfrm>
          <a:prstGeom prst="rect">
            <a:avLst/>
          </a:prstGeom>
        </p:spPr>
      </p:pic>
      <p:pic>
        <p:nvPicPr>
          <p:cNvPr id="91" name="图形 90">
            <a:extLst>
              <a:ext uri="{FF2B5EF4-FFF2-40B4-BE49-F238E27FC236}">
                <a16:creationId xmlns="" xmlns:a16="http://schemas.microsoft.com/office/drawing/2014/main" id="{2A93D8E1-E1FA-4F1D-B0D3-D411CEBF5241}"/>
              </a:ext>
            </a:extLst>
          </p:cNvPr>
          <p:cNvPicPr>
            <a:picLocks noChangeAspect="1"/>
          </p:cNvPicPr>
          <p:nvPr userDrawn="1"/>
        </p:nvPicPr>
        <p:blipFill>
          <a:blip r:embed="rId100" cstate="print">
            <a:extLst>
              <a:ext uri="{28A0092B-C50C-407E-A947-70E740481C1C}">
                <a14:useLocalDpi xmlns:a14="http://schemas.microsoft.com/office/drawing/2010/main" xmlns="" val="0"/>
              </a:ext>
              <a:ext uri="{96DAC541-7B7A-43D3-8B79-37D633B846F1}">
                <asvg:svgBlip xmlns="" xmlns:asvg="http://schemas.microsoft.com/office/drawing/2016/SVG/main" r:embed="rId101"/>
              </a:ext>
            </a:extLst>
          </a:blip>
          <a:stretch>
            <a:fillRect/>
          </a:stretch>
        </p:blipFill>
        <p:spPr>
          <a:xfrm>
            <a:off x="4351767" y="-87985"/>
            <a:ext cx="504825" cy="647700"/>
          </a:xfrm>
          <a:prstGeom prst="rect">
            <a:avLst/>
          </a:prstGeom>
        </p:spPr>
      </p:pic>
      <p:pic>
        <p:nvPicPr>
          <p:cNvPr id="92" name="图形 91">
            <a:extLst>
              <a:ext uri="{FF2B5EF4-FFF2-40B4-BE49-F238E27FC236}">
                <a16:creationId xmlns="" xmlns:a16="http://schemas.microsoft.com/office/drawing/2014/main" id="{C5CA96A9-577A-4098-BFA5-1242E1C4399D}"/>
              </a:ext>
            </a:extLst>
          </p:cNvPr>
          <p:cNvPicPr>
            <a:picLocks noChangeAspect="1"/>
          </p:cNvPicPr>
          <p:nvPr userDrawn="1"/>
        </p:nvPicPr>
        <p:blipFill>
          <a:blip r:embed="rId2" cstate="print">
            <a:extLst>
              <a:ext uri="{28A0092B-C50C-407E-A947-70E740481C1C}">
                <a14:useLocalDpi xmlns:a14="http://schemas.microsoft.com/office/drawing/2010/main" xmlns="" val="0"/>
              </a:ext>
              <a:ext uri="{96DAC541-7B7A-43D3-8B79-37D633B846F1}">
                <asvg:svgBlip xmlns="" xmlns:asvg="http://schemas.microsoft.com/office/drawing/2016/SVG/main" r:embed="rId3"/>
              </a:ext>
            </a:extLst>
          </a:blip>
          <a:stretch>
            <a:fillRect/>
          </a:stretch>
        </p:blipFill>
        <p:spPr>
          <a:xfrm>
            <a:off x="8974644" y="11584"/>
            <a:ext cx="714375" cy="733425"/>
          </a:xfrm>
          <a:prstGeom prst="rect">
            <a:avLst/>
          </a:prstGeom>
        </p:spPr>
      </p:pic>
      <p:pic>
        <p:nvPicPr>
          <p:cNvPr id="93" name="图形 92">
            <a:extLst>
              <a:ext uri="{FF2B5EF4-FFF2-40B4-BE49-F238E27FC236}">
                <a16:creationId xmlns="" xmlns:a16="http://schemas.microsoft.com/office/drawing/2014/main" id="{A80866C7-F7C5-4982-BFCA-59EC2104202A}"/>
              </a:ext>
            </a:extLst>
          </p:cNvPr>
          <p:cNvPicPr>
            <a:picLocks noChangeAspect="1"/>
          </p:cNvPicPr>
          <p:nvPr userDrawn="1"/>
        </p:nvPicPr>
        <p:blipFill>
          <a:blip r:embed="rId8" cstate="print">
            <a:extLst>
              <a:ext uri="{28A0092B-C50C-407E-A947-70E740481C1C}">
                <a14:useLocalDpi xmlns:a14="http://schemas.microsoft.com/office/drawing/2010/main" xmlns="" val="0"/>
              </a:ext>
              <a:ext uri="{96DAC541-7B7A-43D3-8B79-37D633B846F1}">
                <asvg:svgBlip xmlns="" xmlns:asvg="http://schemas.microsoft.com/office/drawing/2016/SVG/main" r:embed="rId9"/>
              </a:ext>
            </a:extLst>
          </a:blip>
          <a:stretch>
            <a:fillRect/>
          </a:stretch>
        </p:blipFill>
        <p:spPr>
          <a:xfrm>
            <a:off x="6246256" y="-219159"/>
            <a:ext cx="714375" cy="733425"/>
          </a:xfrm>
          <a:prstGeom prst="rect">
            <a:avLst/>
          </a:prstGeom>
        </p:spPr>
      </p:pic>
      <p:pic>
        <p:nvPicPr>
          <p:cNvPr id="94" name="图形 93">
            <a:extLst>
              <a:ext uri="{FF2B5EF4-FFF2-40B4-BE49-F238E27FC236}">
                <a16:creationId xmlns="" xmlns:a16="http://schemas.microsoft.com/office/drawing/2014/main" id="{C2C125BC-13DC-4226-9E8C-23E69E372B49}"/>
              </a:ext>
            </a:extLst>
          </p:cNvPr>
          <p:cNvPicPr>
            <a:picLocks noChangeAspect="1"/>
          </p:cNvPicPr>
          <p:nvPr userDrawn="1"/>
        </p:nvPicPr>
        <p:blipFill>
          <a:blip r:embed="rId26" cstate="print">
            <a:extLst>
              <a:ext uri="{28A0092B-C50C-407E-A947-70E740481C1C}">
                <a14:useLocalDpi xmlns:a14="http://schemas.microsoft.com/office/drawing/2010/main" xmlns="" val="0"/>
              </a:ext>
              <a:ext uri="{96DAC541-7B7A-43D3-8B79-37D633B846F1}">
                <asvg:svgBlip xmlns="" xmlns:asvg="http://schemas.microsoft.com/office/drawing/2016/SVG/main" r:embed="rId27"/>
              </a:ext>
            </a:extLst>
          </a:blip>
          <a:stretch>
            <a:fillRect/>
          </a:stretch>
        </p:blipFill>
        <p:spPr>
          <a:xfrm>
            <a:off x="7435110" y="-13927"/>
            <a:ext cx="838200" cy="1133475"/>
          </a:xfrm>
          <a:prstGeom prst="rect">
            <a:avLst/>
          </a:prstGeom>
        </p:spPr>
      </p:pic>
      <p:pic>
        <p:nvPicPr>
          <p:cNvPr id="95" name="图形 94">
            <a:extLst>
              <a:ext uri="{FF2B5EF4-FFF2-40B4-BE49-F238E27FC236}">
                <a16:creationId xmlns="" xmlns:a16="http://schemas.microsoft.com/office/drawing/2014/main" id="{A2633245-52C9-49D0-A4E2-75A4C7DE20A6}"/>
              </a:ext>
            </a:extLst>
          </p:cNvPr>
          <p:cNvPicPr>
            <a:picLocks noChangeAspect="1"/>
          </p:cNvPicPr>
          <p:nvPr userDrawn="1"/>
        </p:nvPicPr>
        <p:blipFill>
          <a:blip r:embed="rId50" cstate="print">
            <a:extLst>
              <a:ext uri="{28A0092B-C50C-407E-A947-70E740481C1C}">
                <a14:useLocalDpi xmlns:a14="http://schemas.microsoft.com/office/drawing/2010/main" xmlns="" val="0"/>
              </a:ext>
              <a:ext uri="{96DAC541-7B7A-43D3-8B79-37D633B846F1}">
                <asvg:svgBlip xmlns="" xmlns:asvg="http://schemas.microsoft.com/office/drawing/2016/SVG/main" r:embed="rId51"/>
              </a:ext>
            </a:extLst>
          </a:blip>
          <a:stretch>
            <a:fillRect/>
          </a:stretch>
        </p:blipFill>
        <p:spPr>
          <a:xfrm>
            <a:off x="5584496" y="-119084"/>
            <a:ext cx="704850" cy="704850"/>
          </a:xfrm>
          <a:prstGeom prst="rect">
            <a:avLst/>
          </a:prstGeom>
        </p:spPr>
      </p:pic>
      <p:pic>
        <p:nvPicPr>
          <p:cNvPr id="96" name="图形 95">
            <a:extLst>
              <a:ext uri="{FF2B5EF4-FFF2-40B4-BE49-F238E27FC236}">
                <a16:creationId xmlns="" xmlns:a16="http://schemas.microsoft.com/office/drawing/2014/main" id="{7859250E-1351-46C6-8E7A-948243DEF11E}"/>
              </a:ext>
            </a:extLst>
          </p:cNvPr>
          <p:cNvPicPr>
            <a:picLocks noChangeAspect="1"/>
          </p:cNvPicPr>
          <p:nvPr userDrawn="1"/>
        </p:nvPicPr>
        <p:blipFill>
          <a:blip r:embed="rId76" cstate="print">
            <a:extLst>
              <a:ext uri="{28A0092B-C50C-407E-A947-70E740481C1C}">
                <a14:useLocalDpi xmlns:a14="http://schemas.microsoft.com/office/drawing/2010/main" xmlns="" val="0"/>
              </a:ext>
              <a:ext uri="{96DAC541-7B7A-43D3-8B79-37D633B846F1}">
                <asvg:svgBlip xmlns="" xmlns:asvg="http://schemas.microsoft.com/office/drawing/2016/SVG/main" r:embed="rId77"/>
              </a:ext>
            </a:extLst>
          </a:blip>
          <a:stretch>
            <a:fillRect/>
          </a:stretch>
        </p:blipFill>
        <p:spPr>
          <a:xfrm>
            <a:off x="8600788" y="-108363"/>
            <a:ext cx="590550" cy="857250"/>
          </a:xfrm>
          <a:prstGeom prst="rect">
            <a:avLst/>
          </a:prstGeom>
        </p:spPr>
      </p:pic>
      <p:pic>
        <p:nvPicPr>
          <p:cNvPr id="97" name="图形 96">
            <a:extLst>
              <a:ext uri="{FF2B5EF4-FFF2-40B4-BE49-F238E27FC236}">
                <a16:creationId xmlns="" xmlns:a16="http://schemas.microsoft.com/office/drawing/2014/main" id="{636065DB-0F90-4121-8A22-CB2AA3B22745}"/>
              </a:ext>
            </a:extLst>
          </p:cNvPr>
          <p:cNvPicPr>
            <a:picLocks noChangeAspect="1"/>
          </p:cNvPicPr>
          <p:nvPr userDrawn="1"/>
        </p:nvPicPr>
        <p:blipFill>
          <a:blip r:embed="rId60" cstate="print">
            <a:extLst>
              <a:ext uri="{28A0092B-C50C-407E-A947-70E740481C1C}">
                <a14:useLocalDpi xmlns:a14="http://schemas.microsoft.com/office/drawing/2010/main" xmlns="" val="0"/>
              </a:ext>
              <a:ext uri="{96DAC541-7B7A-43D3-8B79-37D633B846F1}">
                <asvg:svgBlip xmlns="" xmlns:asvg="http://schemas.microsoft.com/office/drawing/2016/SVG/main" r:embed="rId61"/>
              </a:ext>
            </a:extLst>
          </a:blip>
          <a:stretch>
            <a:fillRect/>
          </a:stretch>
        </p:blipFill>
        <p:spPr>
          <a:xfrm>
            <a:off x="8075614" y="474599"/>
            <a:ext cx="657225" cy="352425"/>
          </a:xfrm>
          <a:prstGeom prst="rect">
            <a:avLst/>
          </a:prstGeom>
        </p:spPr>
      </p:pic>
      <p:pic>
        <p:nvPicPr>
          <p:cNvPr id="98" name="图形 97">
            <a:extLst>
              <a:ext uri="{FF2B5EF4-FFF2-40B4-BE49-F238E27FC236}">
                <a16:creationId xmlns="" xmlns:a16="http://schemas.microsoft.com/office/drawing/2014/main" id="{EB7569FC-B0ED-4950-B41F-06BABA33C9E0}"/>
              </a:ext>
            </a:extLst>
          </p:cNvPr>
          <p:cNvPicPr>
            <a:picLocks noChangeAspect="1"/>
          </p:cNvPicPr>
          <p:nvPr userDrawn="1"/>
        </p:nvPicPr>
        <p:blipFill>
          <a:blip r:embed="rId94" cstate="print">
            <a:extLst>
              <a:ext uri="{28A0092B-C50C-407E-A947-70E740481C1C}">
                <a14:useLocalDpi xmlns:a14="http://schemas.microsoft.com/office/drawing/2010/main" xmlns="" val="0"/>
              </a:ext>
              <a:ext uri="{96DAC541-7B7A-43D3-8B79-37D633B846F1}">
                <asvg:svgBlip xmlns="" xmlns:asvg="http://schemas.microsoft.com/office/drawing/2016/SVG/main" r:embed="rId95"/>
              </a:ext>
            </a:extLst>
          </a:blip>
          <a:stretch>
            <a:fillRect/>
          </a:stretch>
        </p:blipFill>
        <p:spPr>
          <a:xfrm rot="5769829">
            <a:off x="7023107" y="195423"/>
            <a:ext cx="600075" cy="1009650"/>
          </a:xfrm>
          <a:prstGeom prst="rect">
            <a:avLst/>
          </a:prstGeom>
        </p:spPr>
      </p:pic>
      <p:pic>
        <p:nvPicPr>
          <p:cNvPr id="99" name="图形 98">
            <a:extLst>
              <a:ext uri="{FF2B5EF4-FFF2-40B4-BE49-F238E27FC236}">
                <a16:creationId xmlns="" xmlns:a16="http://schemas.microsoft.com/office/drawing/2014/main" id="{17DA8240-C3ED-45C4-9037-EF754CE6A33C}"/>
              </a:ext>
            </a:extLst>
          </p:cNvPr>
          <p:cNvPicPr>
            <a:picLocks noChangeAspect="1"/>
          </p:cNvPicPr>
          <p:nvPr userDrawn="1"/>
        </p:nvPicPr>
        <p:blipFill>
          <a:blip r:embed="rId110" cstate="print">
            <a:extLst>
              <a:ext uri="{28A0092B-C50C-407E-A947-70E740481C1C}">
                <a14:useLocalDpi xmlns:a14="http://schemas.microsoft.com/office/drawing/2010/main" xmlns="" val="0"/>
              </a:ext>
              <a:ext uri="{96DAC541-7B7A-43D3-8B79-37D633B846F1}">
                <asvg:svgBlip xmlns="" xmlns:asvg="http://schemas.microsoft.com/office/drawing/2016/SVG/main" r:embed="rId111"/>
              </a:ext>
            </a:extLst>
          </a:blip>
          <a:stretch>
            <a:fillRect/>
          </a:stretch>
        </p:blipFill>
        <p:spPr>
          <a:xfrm>
            <a:off x="6988653" y="-65969"/>
            <a:ext cx="647700" cy="657225"/>
          </a:xfrm>
          <a:prstGeom prst="rect">
            <a:avLst/>
          </a:prstGeom>
        </p:spPr>
      </p:pic>
      <p:pic>
        <p:nvPicPr>
          <p:cNvPr id="100" name="图形 99">
            <a:extLst>
              <a:ext uri="{FF2B5EF4-FFF2-40B4-BE49-F238E27FC236}">
                <a16:creationId xmlns="" xmlns:a16="http://schemas.microsoft.com/office/drawing/2014/main" id="{016FA242-26C0-4D1C-BCF7-29E2CB3A3C9C}"/>
              </a:ext>
            </a:extLst>
          </p:cNvPr>
          <p:cNvPicPr>
            <a:picLocks noChangeAspect="1"/>
          </p:cNvPicPr>
          <p:nvPr userDrawn="1"/>
        </p:nvPicPr>
        <p:blipFill>
          <a:blip r:embed="rId112" cstate="print">
            <a:extLst>
              <a:ext uri="{28A0092B-C50C-407E-A947-70E740481C1C}">
                <a14:useLocalDpi xmlns:a14="http://schemas.microsoft.com/office/drawing/2010/main" xmlns="" val="0"/>
              </a:ext>
              <a:ext uri="{96DAC541-7B7A-43D3-8B79-37D633B846F1}">
                <asvg:svgBlip xmlns="" xmlns:asvg="http://schemas.microsoft.com/office/drawing/2016/SVG/main" r:embed="rId113"/>
              </a:ext>
            </a:extLst>
          </a:blip>
          <a:stretch>
            <a:fillRect/>
          </a:stretch>
        </p:blipFill>
        <p:spPr>
          <a:xfrm>
            <a:off x="6462964" y="183304"/>
            <a:ext cx="685800" cy="733425"/>
          </a:xfrm>
          <a:prstGeom prst="rect">
            <a:avLst/>
          </a:prstGeom>
        </p:spPr>
      </p:pic>
      <p:pic>
        <p:nvPicPr>
          <p:cNvPr id="101" name="图形 100">
            <a:extLst>
              <a:ext uri="{FF2B5EF4-FFF2-40B4-BE49-F238E27FC236}">
                <a16:creationId xmlns="" xmlns:a16="http://schemas.microsoft.com/office/drawing/2014/main" id="{6B739F1E-09BD-45BC-9F58-4A2EC495B67D}"/>
              </a:ext>
            </a:extLst>
          </p:cNvPr>
          <p:cNvPicPr>
            <a:picLocks noChangeAspect="1"/>
          </p:cNvPicPr>
          <p:nvPr userDrawn="1"/>
        </p:nvPicPr>
        <p:blipFill>
          <a:blip r:embed="rId114" cstate="print">
            <a:extLst>
              <a:ext uri="{28A0092B-C50C-407E-A947-70E740481C1C}">
                <a14:useLocalDpi xmlns:a14="http://schemas.microsoft.com/office/drawing/2010/main" xmlns="" val="0"/>
              </a:ext>
              <a:ext uri="{96DAC541-7B7A-43D3-8B79-37D633B846F1}">
                <asvg:svgBlip xmlns="" xmlns:asvg="http://schemas.microsoft.com/office/drawing/2016/SVG/main" r:embed="rId115"/>
              </a:ext>
            </a:extLst>
          </a:blip>
          <a:stretch>
            <a:fillRect/>
          </a:stretch>
        </p:blipFill>
        <p:spPr>
          <a:xfrm>
            <a:off x="5980464" y="215942"/>
            <a:ext cx="704850" cy="800100"/>
          </a:xfrm>
          <a:prstGeom prst="rect">
            <a:avLst/>
          </a:prstGeom>
        </p:spPr>
      </p:pic>
      <p:pic>
        <p:nvPicPr>
          <p:cNvPr id="102" name="图形 101">
            <a:extLst>
              <a:ext uri="{FF2B5EF4-FFF2-40B4-BE49-F238E27FC236}">
                <a16:creationId xmlns="" xmlns:a16="http://schemas.microsoft.com/office/drawing/2014/main" id="{62551955-3510-43B6-909E-9E187D8E1302}"/>
              </a:ext>
            </a:extLst>
          </p:cNvPr>
          <p:cNvPicPr>
            <a:picLocks noChangeAspect="1"/>
          </p:cNvPicPr>
          <p:nvPr userDrawn="1"/>
        </p:nvPicPr>
        <p:blipFill>
          <a:blip r:embed="rId131" cstate="print">
            <a:extLst>
              <a:ext uri="{28A0092B-C50C-407E-A947-70E740481C1C}">
                <a14:useLocalDpi xmlns:a14="http://schemas.microsoft.com/office/drawing/2010/main" xmlns="" val="0"/>
              </a:ext>
              <a:ext uri="{96DAC541-7B7A-43D3-8B79-37D633B846F1}">
                <asvg:svgBlip xmlns="" xmlns:asvg="http://schemas.microsoft.com/office/drawing/2016/SVG/main" r:embed="rId132"/>
              </a:ext>
            </a:extLst>
          </a:blip>
          <a:stretch>
            <a:fillRect/>
          </a:stretch>
        </p:blipFill>
        <p:spPr>
          <a:xfrm>
            <a:off x="5591566" y="387733"/>
            <a:ext cx="504825" cy="647700"/>
          </a:xfrm>
          <a:prstGeom prst="rect">
            <a:avLst/>
          </a:prstGeom>
        </p:spPr>
      </p:pic>
      <p:pic>
        <p:nvPicPr>
          <p:cNvPr id="103" name="图形 102">
            <a:extLst>
              <a:ext uri="{FF2B5EF4-FFF2-40B4-BE49-F238E27FC236}">
                <a16:creationId xmlns="" xmlns:a16="http://schemas.microsoft.com/office/drawing/2014/main" id="{867A54F5-B579-489C-8DEE-75B0CF0C353D}"/>
              </a:ext>
            </a:extLst>
          </p:cNvPr>
          <p:cNvPicPr>
            <a:picLocks noChangeAspect="1"/>
          </p:cNvPicPr>
          <p:nvPr userDrawn="1"/>
        </p:nvPicPr>
        <p:blipFill>
          <a:blip r:embed="rId100" cstate="print">
            <a:extLst>
              <a:ext uri="{28A0092B-C50C-407E-A947-70E740481C1C}">
                <a14:useLocalDpi xmlns:a14="http://schemas.microsoft.com/office/drawing/2010/main" xmlns="" val="0"/>
              </a:ext>
              <a:ext uri="{96DAC541-7B7A-43D3-8B79-37D633B846F1}">
                <asvg:svgBlip xmlns="" xmlns:asvg="http://schemas.microsoft.com/office/drawing/2016/SVG/main" r:embed="rId101"/>
              </a:ext>
            </a:extLst>
          </a:blip>
          <a:stretch>
            <a:fillRect/>
          </a:stretch>
        </p:blipFill>
        <p:spPr>
          <a:xfrm>
            <a:off x="8213385" y="-76401"/>
            <a:ext cx="504825" cy="647700"/>
          </a:xfrm>
          <a:prstGeom prst="rect">
            <a:avLst/>
          </a:prstGeom>
        </p:spPr>
      </p:pic>
      <p:pic>
        <p:nvPicPr>
          <p:cNvPr id="104" name="图形 103">
            <a:extLst>
              <a:ext uri="{FF2B5EF4-FFF2-40B4-BE49-F238E27FC236}">
                <a16:creationId xmlns="" xmlns:a16="http://schemas.microsoft.com/office/drawing/2014/main" id="{76815A62-4A64-4636-AD2F-3E36EA44E102}"/>
              </a:ext>
            </a:extLst>
          </p:cNvPr>
          <p:cNvPicPr>
            <a:picLocks noChangeAspect="1"/>
          </p:cNvPicPr>
          <p:nvPr userDrawn="1"/>
        </p:nvPicPr>
        <p:blipFill>
          <a:blip r:embed="rId42" cstate="print">
            <a:extLst>
              <a:ext uri="{28A0092B-C50C-407E-A947-70E740481C1C}">
                <a14:useLocalDpi xmlns:a14="http://schemas.microsoft.com/office/drawing/2010/main" xmlns="" val="0"/>
              </a:ext>
              <a:ext uri="{96DAC541-7B7A-43D3-8B79-37D633B846F1}">
                <asvg:svgBlip xmlns="" xmlns:asvg="http://schemas.microsoft.com/office/drawing/2016/SVG/main" r:embed="rId43"/>
              </a:ext>
            </a:extLst>
          </a:blip>
          <a:stretch>
            <a:fillRect/>
          </a:stretch>
        </p:blipFill>
        <p:spPr>
          <a:xfrm>
            <a:off x="9769158" y="319109"/>
            <a:ext cx="647700" cy="657225"/>
          </a:xfrm>
          <a:prstGeom prst="rect">
            <a:avLst/>
          </a:prstGeom>
        </p:spPr>
      </p:pic>
      <p:pic>
        <p:nvPicPr>
          <p:cNvPr id="105" name="图形 104">
            <a:extLst>
              <a:ext uri="{FF2B5EF4-FFF2-40B4-BE49-F238E27FC236}">
                <a16:creationId xmlns="" xmlns:a16="http://schemas.microsoft.com/office/drawing/2014/main" id="{51A25B32-B56F-48DE-8CB6-65A8F0FC7F11}"/>
              </a:ext>
            </a:extLst>
          </p:cNvPr>
          <p:cNvPicPr>
            <a:picLocks noChangeAspect="1"/>
          </p:cNvPicPr>
          <p:nvPr userDrawn="1"/>
        </p:nvPicPr>
        <p:blipFill>
          <a:blip r:embed="rId70" cstate="print">
            <a:extLst>
              <a:ext uri="{28A0092B-C50C-407E-A947-70E740481C1C}">
                <a14:useLocalDpi xmlns:a14="http://schemas.microsoft.com/office/drawing/2010/main" xmlns="" val="0"/>
              </a:ext>
              <a:ext uri="{96DAC541-7B7A-43D3-8B79-37D633B846F1}">
                <asvg:svgBlip xmlns="" xmlns:asvg="http://schemas.microsoft.com/office/drawing/2016/SVG/main" r:embed="rId71"/>
              </a:ext>
            </a:extLst>
          </a:blip>
          <a:stretch>
            <a:fillRect/>
          </a:stretch>
        </p:blipFill>
        <p:spPr>
          <a:xfrm>
            <a:off x="9384193" y="104766"/>
            <a:ext cx="657225" cy="352425"/>
          </a:xfrm>
          <a:prstGeom prst="rect">
            <a:avLst/>
          </a:prstGeom>
        </p:spPr>
      </p:pic>
      <p:pic>
        <p:nvPicPr>
          <p:cNvPr id="106" name="图形 105">
            <a:extLst>
              <a:ext uri="{FF2B5EF4-FFF2-40B4-BE49-F238E27FC236}">
                <a16:creationId xmlns="" xmlns:a16="http://schemas.microsoft.com/office/drawing/2014/main" id="{DB089527-3E3B-49E6-A460-68711C4F8B8A}"/>
              </a:ext>
            </a:extLst>
          </p:cNvPr>
          <p:cNvPicPr>
            <a:picLocks noChangeAspect="1"/>
          </p:cNvPicPr>
          <p:nvPr userDrawn="1"/>
        </p:nvPicPr>
        <p:blipFill>
          <a:blip r:embed="rId106" cstate="print">
            <a:extLst>
              <a:ext uri="{28A0092B-C50C-407E-A947-70E740481C1C}">
                <a14:useLocalDpi xmlns:a14="http://schemas.microsoft.com/office/drawing/2010/main" xmlns="" val="0"/>
              </a:ext>
              <a:ext uri="{96DAC541-7B7A-43D3-8B79-37D633B846F1}">
                <asvg:svgBlip xmlns="" xmlns:asvg="http://schemas.microsoft.com/office/drawing/2016/SVG/main" r:embed="rId107"/>
              </a:ext>
            </a:extLst>
          </a:blip>
          <a:stretch>
            <a:fillRect/>
          </a:stretch>
        </p:blipFill>
        <p:spPr>
          <a:xfrm>
            <a:off x="10198874" y="-94415"/>
            <a:ext cx="1066800" cy="838200"/>
          </a:xfrm>
          <a:prstGeom prst="rect">
            <a:avLst/>
          </a:prstGeom>
        </p:spPr>
      </p:pic>
      <p:pic>
        <p:nvPicPr>
          <p:cNvPr id="107" name="图形 106">
            <a:extLst>
              <a:ext uri="{FF2B5EF4-FFF2-40B4-BE49-F238E27FC236}">
                <a16:creationId xmlns="" xmlns:a16="http://schemas.microsoft.com/office/drawing/2014/main" id="{7A9E5D34-AC38-426E-AED2-0BE398C1C58C}"/>
              </a:ext>
            </a:extLst>
          </p:cNvPr>
          <p:cNvPicPr>
            <a:picLocks noChangeAspect="1"/>
          </p:cNvPicPr>
          <p:nvPr userDrawn="1"/>
        </p:nvPicPr>
        <p:blipFill>
          <a:blip r:embed="rId2" cstate="print">
            <a:extLst>
              <a:ext uri="{28A0092B-C50C-407E-A947-70E740481C1C}">
                <a14:useLocalDpi xmlns:a14="http://schemas.microsoft.com/office/drawing/2010/main" xmlns="" val="0"/>
              </a:ext>
              <a:ext uri="{96DAC541-7B7A-43D3-8B79-37D633B846F1}">
                <asvg:svgBlip xmlns="" xmlns:asvg="http://schemas.microsoft.com/office/drawing/2016/SVG/main" r:embed="rId3"/>
              </a:ext>
            </a:extLst>
          </a:blip>
          <a:stretch>
            <a:fillRect/>
          </a:stretch>
        </p:blipFill>
        <p:spPr>
          <a:xfrm>
            <a:off x="4851702" y="5939103"/>
            <a:ext cx="714375" cy="733425"/>
          </a:xfrm>
          <a:prstGeom prst="rect">
            <a:avLst/>
          </a:prstGeom>
        </p:spPr>
      </p:pic>
      <p:pic>
        <p:nvPicPr>
          <p:cNvPr id="108" name="图形 107">
            <a:extLst>
              <a:ext uri="{FF2B5EF4-FFF2-40B4-BE49-F238E27FC236}">
                <a16:creationId xmlns="" xmlns:a16="http://schemas.microsoft.com/office/drawing/2014/main" id="{521EBE84-0BB3-4BA9-AE7E-4E7C6FA71966}"/>
              </a:ext>
            </a:extLst>
          </p:cNvPr>
          <p:cNvPicPr>
            <a:picLocks noChangeAspect="1"/>
          </p:cNvPicPr>
          <p:nvPr userDrawn="1"/>
        </p:nvPicPr>
        <p:blipFill>
          <a:blip r:embed="rId26" cstate="print">
            <a:extLst>
              <a:ext uri="{28A0092B-C50C-407E-A947-70E740481C1C}">
                <a14:useLocalDpi xmlns:a14="http://schemas.microsoft.com/office/drawing/2010/main" xmlns="" val="0"/>
              </a:ext>
              <a:ext uri="{96DAC541-7B7A-43D3-8B79-37D633B846F1}">
                <asvg:svgBlip xmlns="" xmlns:asvg="http://schemas.microsoft.com/office/drawing/2016/SVG/main" r:embed="rId27"/>
              </a:ext>
            </a:extLst>
          </a:blip>
          <a:stretch>
            <a:fillRect/>
          </a:stretch>
        </p:blipFill>
        <p:spPr>
          <a:xfrm>
            <a:off x="3312168" y="5913592"/>
            <a:ext cx="838200" cy="1133475"/>
          </a:xfrm>
          <a:prstGeom prst="rect">
            <a:avLst/>
          </a:prstGeom>
        </p:spPr>
      </p:pic>
      <p:pic>
        <p:nvPicPr>
          <p:cNvPr id="109" name="图形 108">
            <a:extLst>
              <a:ext uri="{FF2B5EF4-FFF2-40B4-BE49-F238E27FC236}">
                <a16:creationId xmlns="" xmlns:a16="http://schemas.microsoft.com/office/drawing/2014/main" id="{FB6C6FB9-3DC6-4285-8D36-6BA719A31C73}"/>
              </a:ext>
            </a:extLst>
          </p:cNvPr>
          <p:cNvPicPr>
            <a:picLocks noChangeAspect="1"/>
          </p:cNvPicPr>
          <p:nvPr userDrawn="1"/>
        </p:nvPicPr>
        <p:blipFill>
          <a:blip r:embed="rId76" cstate="print">
            <a:extLst>
              <a:ext uri="{28A0092B-C50C-407E-A947-70E740481C1C}">
                <a14:useLocalDpi xmlns:a14="http://schemas.microsoft.com/office/drawing/2010/main" xmlns="" val="0"/>
              </a:ext>
              <a:ext uri="{96DAC541-7B7A-43D3-8B79-37D633B846F1}">
                <asvg:svgBlip xmlns="" xmlns:asvg="http://schemas.microsoft.com/office/drawing/2016/SVG/main" r:embed="rId77"/>
              </a:ext>
            </a:extLst>
          </a:blip>
          <a:stretch>
            <a:fillRect/>
          </a:stretch>
        </p:blipFill>
        <p:spPr>
          <a:xfrm>
            <a:off x="4477846" y="5819156"/>
            <a:ext cx="590550" cy="857250"/>
          </a:xfrm>
          <a:prstGeom prst="rect">
            <a:avLst/>
          </a:prstGeom>
        </p:spPr>
      </p:pic>
      <p:pic>
        <p:nvPicPr>
          <p:cNvPr id="110" name="图形 109">
            <a:extLst>
              <a:ext uri="{FF2B5EF4-FFF2-40B4-BE49-F238E27FC236}">
                <a16:creationId xmlns="" xmlns:a16="http://schemas.microsoft.com/office/drawing/2014/main" id="{DB8547B1-57EE-455B-A368-0DFEBC201BFF}"/>
              </a:ext>
            </a:extLst>
          </p:cNvPr>
          <p:cNvPicPr>
            <a:picLocks noChangeAspect="1"/>
          </p:cNvPicPr>
          <p:nvPr userDrawn="1"/>
        </p:nvPicPr>
        <p:blipFill>
          <a:blip r:embed="rId60" cstate="print">
            <a:extLst>
              <a:ext uri="{28A0092B-C50C-407E-A947-70E740481C1C}">
                <a14:useLocalDpi xmlns:a14="http://schemas.microsoft.com/office/drawing/2010/main" xmlns="" val="0"/>
              </a:ext>
              <a:ext uri="{96DAC541-7B7A-43D3-8B79-37D633B846F1}">
                <asvg:svgBlip xmlns="" xmlns:asvg="http://schemas.microsoft.com/office/drawing/2016/SVG/main" r:embed="rId61"/>
              </a:ext>
            </a:extLst>
          </a:blip>
          <a:stretch>
            <a:fillRect/>
          </a:stretch>
        </p:blipFill>
        <p:spPr>
          <a:xfrm>
            <a:off x="3952672" y="6402118"/>
            <a:ext cx="657225" cy="352425"/>
          </a:xfrm>
          <a:prstGeom prst="rect">
            <a:avLst/>
          </a:prstGeom>
        </p:spPr>
      </p:pic>
      <p:pic>
        <p:nvPicPr>
          <p:cNvPr id="111" name="图形 110">
            <a:extLst>
              <a:ext uri="{FF2B5EF4-FFF2-40B4-BE49-F238E27FC236}">
                <a16:creationId xmlns="" xmlns:a16="http://schemas.microsoft.com/office/drawing/2014/main" id="{FDACFB87-E1E4-4DF2-8E28-E1554247F3D2}"/>
              </a:ext>
            </a:extLst>
          </p:cNvPr>
          <p:cNvPicPr>
            <a:picLocks noChangeAspect="1"/>
          </p:cNvPicPr>
          <p:nvPr userDrawn="1"/>
        </p:nvPicPr>
        <p:blipFill>
          <a:blip r:embed="rId94" cstate="print">
            <a:extLst>
              <a:ext uri="{28A0092B-C50C-407E-A947-70E740481C1C}">
                <a14:useLocalDpi xmlns:a14="http://schemas.microsoft.com/office/drawing/2010/main" xmlns="" val="0"/>
              </a:ext>
              <a:ext uri="{96DAC541-7B7A-43D3-8B79-37D633B846F1}">
                <asvg:svgBlip xmlns="" xmlns:asvg="http://schemas.microsoft.com/office/drawing/2016/SVG/main" r:embed="rId95"/>
              </a:ext>
            </a:extLst>
          </a:blip>
          <a:stretch>
            <a:fillRect/>
          </a:stretch>
        </p:blipFill>
        <p:spPr>
          <a:xfrm rot="5769829">
            <a:off x="2900165" y="6122942"/>
            <a:ext cx="600075" cy="1009650"/>
          </a:xfrm>
          <a:prstGeom prst="rect">
            <a:avLst/>
          </a:prstGeom>
        </p:spPr>
      </p:pic>
      <p:pic>
        <p:nvPicPr>
          <p:cNvPr id="112" name="图形 111">
            <a:extLst>
              <a:ext uri="{FF2B5EF4-FFF2-40B4-BE49-F238E27FC236}">
                <a16:creationId xmlns="" xmlns:a16="http://schemas.microsoft.com/office/drawing/2014/main" id="{7A77D96D-4CA2-40D6-BD70-9209F6871228}"/>
              </a:ext>
            </a:extLst>
          </p:cNvPr>
          <p:cNvPicPr>
            <a:picLocks noChangeAspect="1"/>
          </p:cNvPicPr>
          <p:nvPr userDrawn="1"/>
        </p:nvPicPr>
        <p:blipFill>
          <a:blip r:embed="rId110" cstate="print">
            <a:extLst>
              <a:ext uri="{28A0092B-C50C-407E-A947-70E740481C1C}">
                <a14:useLocalDpi xmlns:a14="http://schemas.microsoft.com/office/drawing/2010/main" xmlns="" val="0"/>
              </a:ext>
              <a:ext uri="{96DAC541-7B7A-43D3-8B79-37D633B846F1}">
                <asvg:svgBlip xmlns="" xmlns:asvg="http://schemas.microsoft.com/office/drawing/2016/SVG/main" r:embed="rId111"/>
              </a:ext>
            </a:extLst>
          </a:blip>
          <a:stretch>
            <a:fillRect/>
          </a:stretch>
        </p:blipFill>
        <p:spPr>
          <a:xfrm>
            <a:off x="2865711" y="5861550"/>
            <a:ext cx="647700" cy="657225"/>
          </a:xfrm>
          <a:prstGeom prst="rect">
            <a:avLst/>
          </a:prstGeom>
        </p:spPr>
      </p:pic>
      <p:pic>
        <p:nvPicPr>
          <p:cNvPr id="113" name="图形 112">
            <a:extLst>
              <a:ext uri="{FF2B5EF4-FFF2-40B4-BE49-F238E27FC236}">
                <a16:creationId xmlns="" xmlns:a16="http://schemas.microsoft.com/office/drawing/2014/main" id="{8F27C157-79DB-488C-9724-32E08EDAF772}"/>
              </a:ext>
            </a:extLst>
          </p:cNvPr>
          <p:cNvPicPr>
            <a:picLocks noChangeAspect="1"/>
          </p:cNvPicPr>
          <p:nvPr userDrawn="1"/>
        </p:nvPicPr>
        <p:blipFill>
          <a:blip r:embed="rId100" cstate="print">
            <a:extLst>
              <a:ext uri="{28A0092B-C50C-407E-A947-70E740481C1C}">
                <a14:useLocalDpi xmlns:a14="http://schemas.microsoft.com/office/drawing/2010/main" xmlns="" val="0"/>
              </a:ext>
              <a:ext uri="{96DAC541-7B7A-43D3-8B79-37D633B846F1}">
                <asvg:svgBlip xmlns="" xmlns:asvg="http://schemas.microsoft.com/office/drawing/2016/SVG/main" r:embed="rId101"/>
              </a:ext>
            </a:extLst>
          </a:blip>
          <a:stretch>
            <a:fillRect/>
          </a:stretch>
        </p:blipFill>
        <p:spPr>
          <a:xfrm>
            <a:off x="4090443" y="5851118"/>
            <a:ext cx="504825" cy="647700"/>
          </a:xfrm>
          <a:prstGeom prst="rect">
            <a:avLst/>
          </a:prstGeom>
        </p:spPr>
      </p:pic>
      <p:pic>
        <p:nvPicPr>
          <p:cNvPr id="114" name="图形 113">
            <a:extLst>
              <a:ext uri="{FF2B5EF4-FFF2-40B4-BE49-F238E27FC236}">
                <a16:creationId xmlns="" xmlns:a16="http://schemas.microsoft.com/office/drawing/2014/main" id="{F41A806E-F33B-43E1-9B8B-79D422A6D187}"/>
              </a:ext>
            </a:extLst>
          </p:cNvPr>
          <p:cNvPicPr>
            <a:picLocks noChangeAspect="1"/>
          </p:cNvPicPr>
          <p:nvPr userDrawn="1"/>
        </p:nvPicPr>
        <p:blipFill>
          <a:blip r:embed="rId8" cstate="print">
            <a:extLst>
              <a:ext uri="{28A0092B-C50C-407E-A947-70E740481C1C}">
                <a14:useLocalDpi xmlns:a14="http://schemas.microsoft.com/office/drawing/2010/main" xmlns="" val="0"/>
              </a:ext>
              <a:ext uri="{96DAC541-7B7A-43D3-8B79-37D633B846F1}">
                <asvg:svgBlip xmlns="" xmlns:asvg="http://schemas.microsoft.com/office/drawing/2016/SVG/main" r:embed="rId9"/>
              </a:ext>
            </a:extLst>
          </a:blip>
          <a:stretch>
            <a:fillRect/>
          </a:stretch>
        </p:blipFill>
        <p:spPr>
          <a:xfrm>
            <a:off x="5984932" y="5719944"/>
            <a:ext cx="714375" cy="733425"/>
          </a:xfrm>
          <a:prstGeom prst="rect">
            <a:avLst/>
          </a:prstGeom>
        </p:spPr>
      </p:pic>
      <p:pic>
        <p:nvPicPr>
          <p:cNvPr id="115" name="图形 114">
            <a:extLst>
              <a:ext uri="{FF2B5EF4-FFF2-40B4-BE49-F238E27FC236}">
                <a16:creationId xmlns="" xmlns:a16="http://schemas.microsoft.com/office/drawing/2014/main" id="{6FA8D5DE-4EA5-4884-BAA3-9B776B0A49A3}"/>
              </a:ext>
            </a:extLst>
          </p:cNvPr>
          <p:cNvPicPr>
            <a:picLocks noChangeAspect="1"/>
          </p:cNvPicPr>
          <p:nvPr userDrawn="1"/>
        </p:nvPicPr>
        <p:blipFill>
          <a:blip r:embed="rId26" cstate="print">
            <a:extLst>
              <a:ext uri="{28A0092B-C50C-407E-A947-70E740481C1C}">
                <a14:useLocalDpi xmlns:a14="http://schemas.microsoft.com/office/drawing/2010/main" xmlns="" val="0"/>
              </a:ext>
              <a:ext uri="{96DAC541-7B7A-43D3-8B79-37D633B846F1}">
                <asvg:svgBlip xmlns="" xmlns:asvg="http://schemas.microsoft.com/office/drawing/2016/SVG/main" r:embed="rId27"/>
              </a:ext>
            </a:extLst>
          </a:blip>
          <a:stretch>
            <a:fillRect/>
          </a:stretch>
        </p:blipFill>
        <p:spPr>
          <a:xfrm>
            <a:off x="7173786" y="5925176"/>
            <a:ext cx="838200" cy="1133475"/>
          </a:xfrm>
          <a:prstGeom prst="rect">
            <a:avLst/>
          </a:prstGeom>
        </p:spPr>
      </p:pic>
      <p:pic>
        <p:nvPicPr>
          <p:cNvPr id="116" name="图形 115">
            <a:extLst>
              <a:ext uri="{FF2B5EF4-FFF2-40B4-BE49-F238E27FC236}">
                <a16:creationId xmlns="" xmlns:a16="http://schemas.microsoft.com/office/drawing/2014/main" id="{0E4560B5-53D1-4839-84B0-79B689023E65}"/>
              </a:ext>
            </a:extLst>
          </p:cNvPr>
          <p:cNvPicPr>
            <a:picLocks noChangeAspect="1"/>
          </p:cNvPicPr>
          <p:nvPr userDrawn="1"/>
        </p:nvPicPr>
        <p:blipFill>
          <a:blip r:embed="rId50" cstate="print">
            <a:extLst>
              <a:ext uri="{28A0092B-C50C-407E-A947-70E740481C1C}">
                <a14:useLocalDpi xmlns:a14="http://schemas.microsoft.com/office/drawing/2010/main" xmlns="" val="0"/>
              </a:ext>
              <a:ext uri="{96DAC541-7B7A-43D3-8B79-37D633B846F1}">
                <asvg:svgBlip xmlns="" xmlns:asvg="http://schemas.microsoft.com/office/drawing/2016/SVG/main" r:embed="rId51"/>
              </a:ext>
            </a:extLst>
          </a:blip>
          <a:stretch>
            <a:fillRect/>
          </a:stretch>
        </p:blipFill>
        <p:spPr>
          <a:xfrm>
            <a:off x="5323172" y="5820019"/>
            <a:ext cx="704850" cy="704850"/>
          </a:xfrm>
          <a:prstGeom prst="rect">
            <a:avLst/>
          </a:prstGeom>
        </p:spPr>
      </p:pic>
      <p:pic>
        <p:nvPicPr>
          <p:cNvPr id="117" name="图形 116">
            <a:extLst>
              <a:ext uri="{FF2B5EF4-FFF2-40B4-BE49-F238E27FC236}">
                <a16:creationId xmlns="" xmlns:a16="http://schemas.microsoft.com/office/drawing/2014/main" id="{202624F0-7867-4877-BBFC-D6D6A47DA7FD}"/>
              </a:ext>
            </a:extLst>
          </p:cNvPr>
          <p:cNvPicPr>
            <a:picLocks noChangeAspect="1"/>
          </p:cNvPicPr>
          <p:nvPr userDrawn="1"/>
        </p:nvPicPr>
        <p:blipFill>
          <a:blip r:embed="rId76" cstate="print">
            <a:extLst>
              <a:ext uri="{28A0092B-C50C-407E-A947-70E740481C1C}">
                <a14:useLocalDpi xmlns:a14="http://schemas.microsoft.com/office/drawing/2010/main" xmlns="" val="0"/>
              </a:ext>
              <a:ext uri="{96DAC541-7B7A-43D3-8B79-37D633B846F1}">
                <asvg:svgBlip xmlns="" xmlns:asvg="http://schemas.microsoft.com/office/drawing/2016/SVG/main" r:embed="rId77"/>
              </a:ext>
            </a:extLst>
          </a:blip>
          <a:stretch>
            <a:fillRect/>
          </a:stretch>
        </p:blipFill>
        <p:spPr>
          <a:xfrm>
            <a:off x="8339464" y="5830740"/>
            <a:ext cx="590550" cy="857250"/>
          </a:xfrm>
          <a:prstGeom prst="rect">
            <a:avLst/>
          </a:prstGeom>
        </p:spPr>
      </p:pic>
      <p:pic>
        <p:nvPicPr>
          <p:cNvPr id="118" name="图形 117">
            <a:extLst>
              <a:ext uri="{FF2B5EF4-FFF2-40B4-BE49-F238E27FC236}">
                <a16:creationId xmlns="" xmlns:a16="http://schemas.microsoft.com/office/drawing/2014/main" id="{3368F55F-AB3E-4172-810A-A87524213BD1}"/>
              </a:ext>
            </a:extLst>
          </p:cNvPr>
          <p:cNvPicPr>
            <a:picLocks noChangeAspect="1"/>
          </p:cNvPicPr>
          <p:nvPr userDrawn="1"/>
        </p:nvPicPr>
        <p:blipFill>
          <a:blip r:embed="rId60" cstate="print">
            <a:extLst>
              <a:ext uri="{28A0092B-C50C-407E-A947-70E740481C1C}">
                <a14:useLocalDpi xmlns:a14="http://schemas.microsoft.com/office/drawing/2010/main" xmlns="" val="0"/>
              </a:ext>
              <a:ext uri="{96DAC541-7B7A-43D3-8B79-37D633B846F1}">
                <asvg:svgBlip xmlns="" xmlns:asvg="http://schemas.microsoft.com/office/drawing/2016/SVG/main" r:embed="rId61"/>
              </a:ext>
            </a:extLst>
          </a:blip>
          <a:stretch>
            <a:fillRect/>
          </a:stretch>
        </p:blipFill>
        <p:spPr>
          <a:xfrm>
            <a:off x="7814290" y="6413702"/>
            <a:ext cx="657225" cy="352425"/>
          </a:xfrm>
          <a:prstGeom prst="rect">
            <a:avLst/>
          </a:prstGeom>
        </p:spPr>
      </p:pic>
      <p:pic>
        <p:nvPicPr>
          <p:cNvPr id="119" name="图形 118">
            <a:extLst>
              <a:ext uri="{FF2B5EF4-FFF2-40B4-BE49-F238E27FC236}">
                <a16:creationId xmlns="" xmlns:a16="http://schemas.microsoft.com/office/drawing/2014/main" id="{4C9CA041-2240-4321-BEF8-1B7C13EA4E1C}"/>
              </a:ext>
            </a:extLst>
          </p:cNvPr>
          <p:cNvPicPr>
            <a:picLocks noChangeAspect="1"/>
          </p:cNvPicPr>
          <p:nvPr userDrawn="1"/>
        </p:nvPicPr>
        <p:blipFill>
          <a:blip r:embed="rId94" cstate="print">
            <a:extLst>
              <a:ext uri="{28A0092B-C50C-407E-A947-70E740481C1C}">
                <a14:useLocalDpi xmlns:a14="http://schemas.microsoft.com/office/drawing/2010/main" xmlns="" val="0"/>
              </a:ext>
              <a:ext uri="{96DAC541-7B7A-43D3-8B79-37D633B846F1}">
                <asvg:svgBlip xmlns="" xmlns:asvg="http://schemas.microsoft.com/office/drawing/2016/SVG/main" r:embed="rId95"/>
              </a:ext>
            </a:extLst>
          </a:blip>
          <a:stretch>
            <a:fillRect/>
          </a:stretch>
        </p:blipFill>
        <p:spPr>
          <a:xfrm rot="5769829">
            <a:off x="6761783" y="6134526"/>
            <a:ext cx="600075" cy="1009650"/>
          </a:xfrm>
          <a:prstGeom prst="rect">
            <a:avLst/>
          </a:prstGeom>
        </p:spPr>
      </p:pic>
      <p:pic>
        <p:nvPicPr>
          <p:cNvPr id="120" name="图形 119">
            <a:extLst>
              <a:ext uri="{FF2B5EF4-FFF2-40B4-BE49-F238E27FC236}">
                <a16:creationId xmlns="" xmlns:a16="http://schemas.microsoft.com/office/drawing/2014/main" id="{CEAFBD82-0F2F-4B3F-B217-8A632272E0EF}"/>
              </a:ext>
            </a:extLst>
          </p:cNvPr>
          <p:cNvPicPr>
            <a:picLocks noChangeAspect="1"/>
          </p:cNvPicPr>
          <p:nvPr userDrawn="1"/>
        </p:nvPicPr>
        <p:blipFill>
          <a:blip r:embed="rId110" cstate="print">
            <a:extLst>
              <a:ext uri="{28A0092B-C50C-407E-A947-70E740481C1C}">
                <a14:useLocalDpi xmlns:a14="http://schemas.microsoft.com/office/drawing/2010/main" xmlns="" val="0"/>
              </a:ext>
              <a:ext uri="{96DAC541-7B7A-43D3-8B79-37D633B846F1}">
                <asvg:svgBlip xmlns="" xmlns:asvg="http://schemas.microsoft.com/office/drawing/2016/SVG/main" r:embed="rId111"/>
              </a:ext>
            </a:extLst>
          </a:blip>
          <a:stretch>
            <a:fillRect/>
          </a:stretch>
        </p:blipFill>
        <p:spPr>
          <a:xfrm>
            <a:off x="6727329" y="5873134"/>
            <a:ext cx="647700" cy="657225"/>
          </a:xfrm>
          <a:prstGeom prst="rect">
            <a:avLst/>
          </a:prstGeom>
        </p:spPr>
      </p:pic>
      <p:pic>
        <p:nvPicPr>
          <p:cNvPr id="121" name="图形 120">
            <a:extLst>
              <a:ext uri="{FF2B5EF4-FFF2-40B4-BE49-F238E27FC236}">
                <a16:creationId xmlns="" xmlns:a16="http://schemas.microsoft.com/office/drawing/2014/main" id="{C75C341B-F6A7-42CE-B15F-0EB01D7EEAC8}"/>
              </a:ext>
            </a:extLst>
          </p:cNvPr>
          <p:cNvPicPr>
            <a:picLocks noChangeAspect="1"/>
          </p:cNvPicPr>
          <p:nvPr userDrawn="1"/>
        </p:nvPicPr>
        <p:blipFill>
          <a:blip r:embed="rId112" cstate="print">
            <a:extLst>
              <a:ext uri="{28A0092B-C50C-407E-A947-70E740481C1C}">
                <a14:useLocalDpi xmlns:a14="http://schemas.microsoft.com/office/drawing/2010/main" xmlns="" val="0"/>
              </a:ext>
              <a:ext uri="{96DAC541-7B7A-43D3-8B79-37D633B846F1}">
                <asvg:svgBlip xmlns="" xmlns:asvg="http://schemas.microsoft.com/office/drawing/2016/SVG/main" r:embed="rId113"/>
              </a:ext>
            </a:extLst>
          </a:blip>
          <a:stretch>
            <a:fillRect/>
          </a:stretch>
        </p:blipFill>
        <p:spPr>
          <a:xfrm>
            <a:off x="6201640" y="6122407"/>
            <a:ext cx="685800" cy="733425"/>
          </a:xfrm>
          <a:prstGeom prst="rect">
            <a:avLst/>
          </a:prstGeom>
        </p:spPr>
      </p:pic>
      <p:pic>
        <p:nvPicPr>
          <p:cNvPr id="122" name="图形 121">
            <a:extLst>
              <a:ext uri="{FF2B5EF4-FFF2-40B4-BE49-F238E27FC236}">
                <a16:creationId xmlns="" xmlns:a16="http://schemas.microsoft.com/office/drawing/2014/main" id="{A31FA425-50F5-4BF6-BDDC-A450B5B6EF88}"/>
              </a:ext>
            </a:extLst>
          </p:cNvPr>
          <p:cNvPicPr>
            <a:picLocks noChangeAspect="1"/>
          </p:cNvPicPr>
          <p:nvPr userDrawn="1"/>
        </p:nvPicPr>
        <p:blipFill>
          <a:blip r:embed="rId114" cstate="print">
            <a:extLst>
              <a:ext uri="{28A0092B-C50C-407E-A947-70E740481C1C}">
                <a14:useLocalDpi xmlns:a14="http://schemas.microsoft.com/office/drawing/2010/main" xmlns="" val="0"/>
              </a:ext>
              <a:ext uri="{96DAC541-7B7A-43D3-8B79-37D633B846F1}">
                <asvg:svgBlip xmlns="" xmlns:asvg="http://schemas.microsoft.com/office/drawing/2016/SVG/main" r:embed="rId115"/>
              </a:ext>
            </a:extLst>
          </a:blip>
          <a:stretch>
            <a:fillRect/>
          </a:stretch>
        </p:blipFill>
        <p:spPr>
          <a:xfrm>
            <a:off x="5719140" y="6155045"/>
            <a:ext cx="704850" cy="800100"/>
          </a:xfrm>
          <a:prstGeom prst="rect">
            <a:avLst/>
          </a:prstGeom>
        </p:spPr>
      </p:pic>
      <p:pic>
        <p:nvPicPr>
          <p:cNvPr id="123" name="图形 122">
            <a:extLst>
              <a:ext uri="{FF2B5EF4-FFF2-40B4-BE49-F238E27FC236}">
                <a16:creationId xmlns="" xmlns:a16="http://schemas.microsoft.com/office/drawing/2014/main" id="{E303A5A8-944E-4D7F-81E0-99B65F22963B}"/>
              </a:ext>
            </a:extLst>
          </p:cNvPr>
          <p:cNvPicPr>
            <a:picLocks noChangeAspect="1"/>
          </p:cNvPicPr>
          <p:nvPr userDrawn="1"/>
        </p:nvPicPr>
        <p:blipFill>
          <a:blip r:embed="rId131" cstate="print">
            <a:extLst>
              <a:ext uri="{28A0092B-C50C-407E-A947-70E740481C1C}">
                <a14:useLocalDpi xmlns:a14="http://schemas.microsoft.com/office/drawing/2010/main" xmlns="" val="0"/>
              </a:ext>
              <a:ext uri="{96DAC541-7B7A-43D3-8B79-37D633B846F1}">
                <asvg:svgBlip xmlns="" xmlns:asvg="http://schemas.microsoft.com/office/drawing/2016/SVG/main" r:embed="rId132"/>
              </a:ext>
            </a:extLst>
          </a:blip>
          <a:stretch>
            <a:fillRect/>
          </a:stretch>
        </p:blipFill>
        <p:spPr>
          <a:xfrm>
            <a:off x="5330242" y="6326836"/>
            <a:ext cx="504825" cy="647700"/>
          </a:xfrm>
          <a:prstGeom prst="rect">
            <a:avLst/>
          </a:prstGeom>
        </p:spPr>
      </p:pic>
      <p:pic>
        <p:nvPicPr>
          <p:cNvPr id="124" name="图形 123">
            <a:extLst>
              <a:ext uri="{FF2B5EF4-FFF2-40B4-BE49-F238E27FC236}">
                <a16:creationId xmlns="" xmlns:a16="http://schemas.microsoft.com/office/drawing/2014/main" id="{2009B086-6B71-4269-9517-E8A01A4BDEEA}"/>
              </a:ext>
            </a:extLst>
          </p:cNvPr>
          <p:cNvPicPr>
            <a:picLocks noChangeAspect="1"/>
          </p:cNvPicPr>
          <p:nvPr userDrawn="1"/>
        </p:nvPicPr>
        <p:blipFill>
          <a:blip r:embed="rId100" cstate="print">
            <a:extLst>
              <a:ext uri="{28A0092B-C50C-407E-A947-70E740481C1C}">
                <a14:useLocalDpi xmlns:a14="http://schemas.microsoft.com/office/drawing/2010/main" xmlns="" val="0"/>
              </a:ext>
              <a:ext uri="{96DAC541-7B7A-43D3-8B79-37D633B846F1}">
                <asvg:svgBlip xmlns="" xmlns:asvg="http://schemas.microsoft.com/office/drawing/2016/SVG/main" r:embed="rId101"/>
              </a:ext>
            </a:extLst>
          </a:blip>
          <a:stretch>
            <a:fillRect/>
          </a:stretch>
        </p:blipFill>
        <p:spPr>
          <a:xfrm>
            <a:off x="7952061" y="5862702"/>
            <a:ext cx="504825" cy="647700"/>
          </a:xfrm>
          <a:prstGeom prst="rect">
            <a:avLst/>
          </a:prstGeom>
        </p:spPr>
      </p:pic>
    </p:spTree>
    <p:extLst>
      <p:ext uri="{BB962C8B-B14F-4D97-AF65-F5344CB8AC3E}">
        <p14:creationId xmlns:p14="http://schemas.microsoft.com/office/powerpoint/2010/main" xmlns="" val="2561855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pattFill prst="lgGrid">
          <a:fgClr>
            <a:srgbClr val="E2F9FA"/>
          </a:fgClr>
          <a:bgClr>
            <a:schemeClr val="bg1"/>
          </a:bgClr>
        </a:pattFill>
        <a:effectLst/>
      </p:bgPr>
    </p:bg>
    <p:spTree>
      <p:nvGrpSpPr>
        <p:cNvPr id="1" name=""/>
        <p:cNvGrpSpPr/>
        <p:nvPr/>
      </p:nvGrpSpPr>
      <p:grpSpPr>
        <a:xfrm>
          <a:off x="0" y="0"/>
          <a:ext cx="0" cy="0"/>
          <a:chOff x="0" y="0"/>
          <a:chExt cx="0" cy="0"/>
        </a:xfrm>
      </p:grpSpPr>
      <p:sp>
        <p:nvSpPr>
          <p:cNvPr id="7" name="矩形 6">
            <a:extLst>
              <a:ext uri="{FF2B5EF4-FFF2-40B4-BE49-F238E27FC236}">
                <a16:creationId xmlns="" xmlns:a16="http://schemas.microsoft.com/office/drawing/2014/main" id="{01B9EE61-9075-49B3-90D0-2E19E5DE89C8}"/>
              </a:ext>
            </a:extLst>
          </p:cNvPr>
          <p:cNvSpPr/>
          <p:nvPr userDrawn="1"/>
        </p:nvSpPr>
        <p:spPr>
          <a:xfrm>
            <a:off x="0" y="1979024"/>
            <a:ext cx="12192000" cy="2812868"/>
          </a:xfrm>
          <a:prstGeom prst="rect">
            <a:avLst/>
          </a:prstGeom>
          <a:solidFill>
            <a:srgbClr val="FCBE2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22" name="图片 21" descr="图片包含 游戏机, 各种, 一群&#10;&#10;描述已自动生成">
            <a:extLst>
              <a:ext uri="{FF2B5EF4-FFF2-40B4-BE49-F238E27FC236}">
                <a16:creationId xmlns="" xmlns:a16="http://schemas.microsoft.com/office/drawing/2014/main" id="{C1CA1D42-80FA-4EE2-BB93-460DE6B0E924}"/>
              </a:ext>
            </a:extLst>
          </p:cNvPr>
          <p:cNvPicPr>
            <a:picLocks noChangeAspect="1"/>
          </p:cNvPicPr>
          <p:nvPr userDrawn="1"/>
        </p:nvPicPr>
        <p:blipFill>
          <a:blip r:embed="rId2" cstate="print">
            <a:alphaModFix amt="41000"/>
            <a:extLst>
              <a:ext uri="{BEBA8EAE-BF5A-486C-A8C5-ECC9F3942E4B}">
                <a14:imgProps xmlns:a14="http://schemas.microsoft.com/office/drawing/2010/main" xmlns="">
                  <a14:imgLayer r:embed="rId3">
                    <a14:imgEffect>
                      <a14:brightnessContrast bright="100000"/>
                    </a14:imgEffect>
                  </a14:imgLayer>
                </a14:imgProps>
              </a:ext>
              <a:ext uri="{28A0092B-C50C-407E-A947-70E740481C1C}">
                <a14:useLocalDpi xmlns:a14="http://schemas.microsoft.com/office/drawing/2010/main" xmlns="" val="0"/>
              </a:ext>
            </a:extLst>
          </a:blip>
          <a:stretch>
            <a:fillRect/>
          </a:stretch>
        </p:blipFill>
        <p:spPr>
          <a:xfrm>
            <a:off x="0" y="1283532"/>
            <a:ext cx="7363983" cy="4315977"/>
          </a:xfrm>
          <a:prstGeom prst="rect">
            <a:avLst/>
          </a:prstGeom>
        </p:spPr>
      </p:pic>
      <p:pic>
        <p:nvPicPr>
          <p:cNvPr id="23" name="图片 22" descr="图片包含 游戏机, 各种, 一群&#10;&#10;描述已自动生成">
            <a:extLst>
              <a:ext uri="{FF2B5EF4-FFF2-40B4-BE49-F238E27FC236}">
                <a16:creationId xmlns="" xmlns:a16="http://schemas.microsoft.com/office/drawing/2014/main" id="{8B358ACA-02EF-4EA1-9D23-696A9C32A472}"/>
              </a:ext>
            </a:extLst>
          </p:cNvPr>
          <p:cNvPicPr>
            <a:picLocks noChangeAspect="1"/>
          </p:cNvPicPr>
          <p:nvPr userDrawn="1"/>
        </p:nvPicPr>
        <p:blipFill rotWithShape="1">
          <a:blip r:embed="rId2" cstate="print">
            <a:alphaModFix amt="41000"/>
            <a:extLst>
              <a:ext uri="{BEBA8EAE-BF5A-486C-A8C5-ECC9F3942E4B}">
                <a14:imgProps xmlns:a14="http://schemas.microsoft.com/office/drawing/2010/main" xmlns="">
                  <a14:imgLayer r:embed="rId3">
                    <a14:imgEffect>
                      <a14:brightnessContrast bright="100000"/>
                    </a14:imgEffect>
                  </a14:imgLayer>
                </a14:imgProps>
              </a:ext>
              <a:ext uri="{28A0092B-C50C-407E-A947-70E740481C1C}">
                <a14:useLocalDpi xmlns:a14="http://schemas.microsoft.com/office/drawing/2010/main" xmlns="" val="0"/>
              </a:ext>
            </a:extLst>
          </a:blip>
          <a:srcRect l="3408"/>
          <a:stretch/>
        </p:blipFill>
        <p:spPr>
          <a:xfrm>
            <a:off x="7363983" y="1283532"/>
            <a:ext cx="7113058" cy="4315977"/>
          </a:xfrm>
          <a:prstGeom prst="rect">
            <a:avLst/>
          </a:prstGeom>
        </p:spPr>
      </p:pic>
    </p:spTree>
    <p:extLst>
      <p:ext uri="{BB962C8B-B14F-4D97-AF65-F5344CB8AC3E}">
        <p14:creationId xmlns:p14="http://schemas.microsoft.com/office/powerpoint/2010/main" xmlns="" val="3517020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bg>
      <p:bgPr>
        <a:pattFill prst="lgGrid">
          <a:fgClr>
            <a:srgbClr val="E2F9FA"/>
          </a:fgClr>
          <a:bgClr>
            <a:schemeClr val="bg1"/>
          </a:bgClr>
        </a:pattFill>
        <a:effectLst/>
      </p:bgPr>
    </p:bg>
    <p:spTree>
      <p:nvGrpSpPr>
        <p:cNvPr id="1" name=""/>
        <p:cNvGrpSpPr/>
        <p:nvPr/>
      </p:nvGrpSpPr>
      <p:grpSpPr>
        <a:xfrm>
          <a:off x="0" y="0"/>
          <a:ext cx="0" cy="0"/>
          <a:chOff x="0" y="0"/>
          <a:chExt cx="0" cy="0"/>
        </a:xfrm>
      </p:grpSpPr>
      <p:sp>
        <p:nvSpPr>
          <p:cNvPr id="2" name="等腰三角形 1">
            <a:extLst>
              <a:ext uri="{FF2B5EF4-FFF2-40B4-BE49-F238E27FC236}">
                <a16:creationId xmlns="" xmlns:a16="http://schemas.microsoft.com/office/drawing/2014/main" id="{065DAC9D-0BFB-485B-9781-57E6D27503A8}"/>
              </a:ext>
            </a:extLst>
          </p:cNvPr>
          <p:cNvSpPr/>
          <p:nvPr userDrawn="1"/>
        </p:nvSpPr>
        <p:spPr>
          <a:xfrm rot="10800000">
            <a:off x="8863762" y="-416513"/>
            <a:ext cx="3756646" cy="1680380"/>
          </a:xfrm>
          <a:prstGeom prst="triangle">
            <a:avLst>
              <a:gd name="adj" fmla="val 0"/>
            </a:avLst>
          </a:prstGeom>
          <a:solidFill>
            <a:srgbClr val="FCB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a:extLst>
              <a:ext uri="{FF2B5EF4-FFF2-40B4-BE49-F238E27FC236}">
                <a16:creationId xmlns="" xmlns:a16="http://schemas.microsoft.com/office/drawing/2014/main" id="{FC86274A-87B2-4EC1-B9F5-B0E7423E87B4}"/>
              </a:ext>
            </a:extLst>
          </p:cNvPr>
          <p:cNvSpPr/>
          <p:nvPr userDrawn="1"/>
        </p:nvSpPr>
        <p:spPr>
          <a:xfrm rot="10800000" flipH="1">
            <a:off x="-1657509" y="-525552"/>
            <a:ext cx="9236234" cy="1680380"/>
          </a:xfrm>
          <a:prstGeom prst="triangle">
            <a:avLst>
              <a:gd name="adj" fmla="val 0"/>
            </a:avLst>
          </a:prstGeom>
          <a:solidFill>
            <a:srgbClr val="FCB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 xmlns:a16="http://schemas.microsoft.com/office/drawing/2014/main" id="{EBD132DB-5369-4E9D-932B-CACDA538C1BC}"/>
              </a:ext>
            </a:extLst>
          </p:cNvPr>
          <p:cNvSpPr/>
          <p:nvPr userDrawn="1"/>
        </p:nvSpPr>
        <p:spPr>
          <a:xfrm>
            <a:off x="-1" y="6576910"/>
            <a:ext cx="12192001" cy="281091"/>
          </a:xfrm>
          <a:prstGeom prst="rect">
            <a:avLst/>
          </a:prstGeom>
          <a:solidFill>
            <a:srgbClr val="FCB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4216994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E478672-69F5-43F5-AD64-8E156D90DD3B}"/>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D231E857-F4D5-4CAE-92EF-04CB5D22C63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 xmlns:a16="http://schemas.microsoft.com/office/drawing/2014/main" id="{E62754E1-2A7A-4EFB-B1AC-2B22B182C9FC}"/>
              </a:ext>
            </a:extLst>
          </p:cNvPr>
          <p:cNvSpPr>
            <a:spLocks noGrp="1"/>
          </p:cNvSpPr>
          <p:nvPr>
            <p:ph type="dt" sz="half" idx="10"/>
          </p:nvPr>
        </p:nvSpPr>
        <p:spPr/>
        <p:txBody>
          <a:bodyPr/>
          <a:lstStyle/>
          <a:p>
            <a:fld id="{DDCB7FAA-5774-4496-BBF5-7BF8EB29D7BA}" type="datetimeFigureOut">
              <a:rPr lang="zh-CN" altLang="en-US" smtClean="0"/>
              <a:pPr/>
              <a:t>2020/8/10</a:t>
            </a:fld>
            <a:endParaRPr lang="zh-CN" altLang="en-US"/>
          </a:p>
        </p:txBody>
      </p:sp>
      <p:sp>
        <p:nvSpPr>
          <p:cNvPr id="5" name="页脚占位符 4">
            <a:extLst>
              <a:ext uri="{FF2B5EF4-FFF2-40B4-BE49-F238E27FC236}">
                <a16:creationId xmlns="" xmlns:a16="http://schemas.microsoft.com/office/drawing/2014/main" id="{9BACB866-3A9C-4A03-BCC5-5A87313F14B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9773DE53-9867-4125-9834-9E380F8A9251}"/>
              </a:ext>
            </a:extLst>
          </p:cNvPr>
          <p:cNvSpPr>
            <a:spLocks noGrp="1"/>
          </p:cNvSpPr>
          <p:nvPr>
            <p:ph type="sldNum" sz="quarter" idx="12"/>
          </p:nvPr>
        </p:nvSpPr>
        <p:spPr/>
        <p:txBody>
          <a:bodyPr/>
          <a:lstStyle/>
          <a:p>
            <a:fld id="{62AEFEC0-A4C8-4290-B92E-6517566AEF6B}" type="slidenum">
              <a:rPr lang="zh-CN" altLang="en-US" smtClean="0"/>
              <a:pPr/>
              <a:t>‹#›</a:t>
            </a:fld>
            <a:endParaRPr lang="zh-CN" altLang="en-US"/>
          </a:p>
        </p:txBody>
      </p:sp>
    </p:spTree>
    <p:extLst>
      <p:ext uri="{BB962C8B-B14F-4D97-AF65-F5344CB8AC3E}">
        <p14:creationId xmlns:p14="http://schemas.microsoft.com/office/powerpoint/2010/main" xmlns="" val="3271037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7C19CAC-1E86-4FA0-8F32-893F1CDE38C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30697E5F-B02F-4460-AFCF-3F1F1E514A6A}"/>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 xmlns:a16="http://schemas.microsoft.com/office/drawing/2014/main" id="{8B38BF85-3E81-4F8F-B7F9-E3F05B10D839}"/>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 xmlns:a16="http://schemas.microsoft.com/office/drawing/2014/main" id="{BDEE8755-7037-4A19-86C9-5AFC0E922208}"/>
              </a:ext>
            </a:extLst>
          </p:cNvPr>
          <p:cNvSpPr>
            <a:spLocks noGrp="1"/>
          </p:cNvSpPr>
          <p:nvPr>
            <p:ph type="dt" sz="half" idx="10"/>
          </p:nvPr>
        </p:nvSpPr>
        <p:spPr/>
        <p:txBody>
          <a:bodyPr/>
          <a:lstStyle/>
          <a:p>
            <a:fld id="{DDCB7FAA-5774-4496-BBF5-7BF8EB29D7BA}" type="datetimeFigureOut">
              <a:rPr lang="zh-CN" altLang="en-US" smtClean="0"/>
              <a:pPr/>
              <a:t>2020/8/10</a:t>
            </a:fld>
            <a:endParaRPr lang="zh-CN" altLang="en-US"/>
          </a:p>
        </p:txBody>
      </p:sp>
      <p:sp>
        <p:nvSpPr>
          <p:cNvPr id="6" name="页脚占位符 5">
            <a:extLst>
              <a:ext uri="{FF2B5EF4-FFF2-40B4-BE49-F238E27FC236}">
                <a16:creationId xmlns="" xmlns:a16="http://schemas.microsoft.com/office/drawing/2014/main" id="{4A4D3EBB-046B-4183-9A3A-947EA77297F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B7350C0D-3FC2-42FE-BF64-0CF92E12C28F}"/>
              </a:ext>
            </a:extLst>
          </p:cNvPr>
          <p:cNvSpPr>
            <a:spLocks noGrp="1"/>
          </p:cNvSpPr>
          <p:nvPr>
            <p:ph type="sldNum" sz="quarter" idx="12"/>
          </p:nvPr>
        </p:nvSpPr>
        <p:spPr/>
        <p:txBody>
          <a:bodyPr/>
          <a:lstStyle/>
          <a:p>
            <a:fld id="{62AEFEC0-A4C8-4290-B92E-6517566AEF6B}" type="slidenum">
              <a:rPr lang="zh-CN" altLang="en-US" smtClean="0"/>
              <a:pPr/>
              <a:t>‹#›</a:t>
            </a:fld>
            <a:endParaRPr lang="zh-CN" altLang="en-US"/>
          </a:p>
        </p:txBody>
      </p:sp>
    </p:spTree>
    <p:extLst>
      <p:ext uri="{BB962C8B-B14F-4D97-AF65-F5344CB8AC3E}">
        <p14:creationId xmlns:p14="http://schemas.microsoft.com/office/powerpoint/2010/main" xmlns="" val="243058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96BF0609-02B5-447E-A65D-F2E2AE9E672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2F7B8001-D5BF-45D6-83DE-66560C9EFB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 xmlns:a16="http://schemas.microsoft.com/office/drawing/2014/main" id="{5F219C6C-AA3E-4C49-BCFF-CCB52F1467B3}"/>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 xmlns:a16="http://schemas.microsoft.com/office/drawing/2014/main" id="{B1A6F6F6-C53A-47D6-8161-61DB24718D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 xmlns:a16="http://schemas.microsoft.com/office/drawing/2014/main" id="{8A888FCD-EEE4-4BB0-AE8A-E4AD141C2331}"/>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 xmlns:a16="http://schemas.microsoft.com/office/drawing/2014/main" id="{A89D8499-AEA3-4503-AD47-E1B98CF91260}"/>
              </a:ext>
            </a:extLst>
          </p:cNvPr>
          <p:cNvSpPr>
            <a:spLocks noGrp="1"/>
          </p:cNvSpPr>
          <p:nvPr>
            <p:ph type="dt" sz="half" idx="10"/>
          </p:nvPr>
        </p:nvSpPr>
        <p:spPr/>
        <p:txBody>
          <a:bodyPr/>
          <a:lstStyle/>
          <a:p>
            <a:fld id="{DDCB7FAA-5774-4496-BBF5-7BF8EB29D7BA}" type="datetimeFigureOut">
              <a:rPr lang="zh-CN" altLang="en-US" smtClean="0"/>
              <a:pPr/>
              <a:t>2020/8/10</a:t>
            </a:fld>
            <a:endParaRPr lang="zh-CN" altLang="en-US"/>
          </a:p>
        </p:txBody>
      </p:sp>
      <p:sp>
        <p:nvSpPr>
          <p:cNvPr id="8" name="页脚占位符 7">
            <a:extLst>
              <a:ext uri="{FF2B5EF4-FFF2-40B4-BE49-F238E27FC236}">
                <a16:creationId xmlns="" xmlns:a16="http://schemas.microsoft.com/office/drawing/2014/main" id="{67CFDB0D-68D1-4FFD-AFB4-C2BEE6D6DC0D}"/>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FAD61AE3-FBF8-403B-B308-55619938F07B}"/>
              </a:ext>
            </a:extLst>
          </p:cNvPr>
          <p:cNvSpPr>
            <a:spLocks noGrp="1"/>
          </p:cNvSpPr>
          <p:nvPr>
            <p:ph type="sldNum" sz="quarter" idx="12"/>
          </p:nvPr>
        </p:nvSpPr>
        <p:spPr/>
        <p:txBody>
          <a:bodyPr/>
          <a:lstStyle/>
          <a:p>
            <a:fld id="{62AEFEC0-A4C8-4290-B92E-6517566AEF6B}" type="slidenum">
              <a:rPr lang="zh-CN" altLang="en-US" smtClean="0"/>
              <a:pPr/>
              <a:t>‹#›</a:t>
            </a:fld>
            <a:endParaRPr lang="zh-CN" altLang="en-US"/>
          </a:p>
        </p:txBody>
      </p:sp>
    </p:spTree>
    <p:extLst>
      <p:ext uri="{BB962C8B-B14F-4D97-AF65-F5344CB8AC3E}">
        <p14:creationId xmlns:p14="http://schemas.microsoft.com/office/powerpoint/2010/main" xmlns="" val="34851913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13DCC01-F419-461C-8E54-D613DD5DBA75}"/>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8FE464CC-6CA3-4A1E-87C8-F2EC694CCFBA}"/>
              </a:ext>
            </a:extLst>
          </p:cNvPr>
          <p:cNvSpPr>
            <a:spLocks noGrp="1"/>
          </p:cNvSpPr>
          <p:nvPr>
            <p:ph type="dt" sz="half" idx="10"/>
          </p:nvPr>
        </p:nvSpPr>
        <p:spPr/>
        <p:txBody>
          <a:bodyPr/>
          <a:lstStyle/>
          <a:p>
            <a:fld id="{DDCB7FAA-5774-4496-BBF5-7BF8EB29D7BA}" type="datetimeFigureOut">
              <a:rPr lang="zh-CN" altLang="en-US" smtClean="0"/>
              <a:pPr/>
              <a:t>2020/8/10</a:t>
            </a:fld>
            <a:endParaRPr lang="zh-CN" altLang="en-US"/>
          </a:p>
        </p:txBody>
      </p:sp>
      <p:sp>
        <p:nvSpPr>
          <p:cNvPr id="4" name="页脚占位符 3">
            <a:extLst>
              <a:ext uri="{FF2B5EF4-FFF2-40B4-BE49-F238E27FC236}">
                <a16:creationId xmlns="" xmlns:a16="http://schemas.microsoft.com/office/drawing/2014/main" id="{836BB333-F8F0-408B-A67D-A90D6397DC84}"/>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F8EC46FF-BA16-4FA1-B35F-109CF48072CB}"/>
              </a:ext>
            </a:extLst>
          </p:cNvPr>
          <p:cNvSpPr>
            <a:spLocks noGrp="1"/>
          </p:cNvSpPr>
          <p:nvPr>
            <p:ph type="sldNum" sz="quarter" idx="12"/>
          </p:nvPr>
        </p:nvSpPr>
        <p:spPr/>
        <p:txBody>
          <a:bodyPr/>
          <a:lstStyle/>
          <a:p>
            <a:fld id="{62AEFEC0-A4C8-4290-B92E-6517566AEF6B}" type="slidenum">
              <a:rPr lang="zh-CN" altLang="en-US" smtClean="0"/>
              <a:pPr/>
              <a:t>‹#›</a:t>
            </a:fld>
            <a:endParaRPr lang="zh-CN" altLang="en-US"/>
          </a:p>
        </p:txBody>
      </p:sp>
    </p:spTree>
    <p:extLst>
      <p:ext uri="{BB962C8B-B14F-4D97-AF65-F5344CB8AC3E}">
        <p14:creationId xmlns:p14="http://schemas.microsoft.com/office/powerpoint/2010/main" xmlns="" val="492658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56C4DBA1-B410-47E3-891D-9FF962179AD5}"/>
              </a:ext>
            </a:extLst>
          </p:cNvPr>
          <p:cNvSpPr>
            <a:spLocks noGrp="1"/>
          </p:cNvSpPr>
          <p:nvPr>
            <p:ph type="dt" sz="half" idx="10"/>
          </p:nvPr>
        </p:nvSpPr>
        <p:spPr/>
        <p:txBody>
          <a:bodyPr/>
          <a:lstStyle/>
          <a:p>
            <a:fld id="{DDCB7FAA-5774-4496-BBF5-7BF8EB29D7BA}" type="datetimeFigureOut">
              <a:rPr lang="zh-CN" altLang="en-US" smtClean="0"/>
              <a:pPr/>
              <a:t>2020/8/10</a:t>
            </a:fld>
            <a:endParaRPr lang="zh-CN" altLang="en-US"/>
          </a:p>
        </p:txBody>
      </p:sp>
      <p:sp>
        <p:nvSpPr>
          <p:cNvPr id="3" name="页脚占位符 2">
            <a:extLst>
              <a:ext uri="{FF2B5EF4-FFF2-40B4-BE49-F238E27FC236}">
                <a16:creationId xmlns="" xmlns:a16="http://schemas.microsoft.com/office/drawing/2014/main" id="{B5A5CDC4-CF94-46E1-969D-68BDFCFB9431}"/>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4C10D635-B41E-408E-9A3C-56C5D03BECA0}"/>
              </a:ext>
            </a:extLst>
          </p:cNvPr>
          <p:cNvSpPr>
            <a:spLocks noGrp="1"/>
          </p:cNvSpPr>
          <p:nvPr>
            <p:ph type="sldNum" sz="quarter" idx="12"/>
          </p:nvPr>
        </p:nvSpPr>
        <p:spPr/>
        <p:txBody>
          <a:bodyPr/>
          <a:lstStyle/>
          <a:p>
            <a:fld id="{62AEFEC0-A4C8-4290-B92E-6517566AEF6B}" type="slidenum">
              <a:rPr lang="zh-CN" altLang="en-US" smtClean="0"/>
              <a:pPr/>
              <a:t>‹#›</a:t>
            </a:fld>
            <a:endParaRPr lang="zh-CN" altLang="en-US"/>
          </a:p>
        </p:txBody>
      </p:sp>
    </p:spTree>
    <p:extLst>
      <p:ext uri="{BB962C8B-B14F-4D97-AF65-F5344CB8AC3E}">
        <p14:creationId xmlns:p14="http://schemas.microsoft.com/office/powerpoint/2010/main" xmlns="" val="3803873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06415A7-E20E-4CB3-B302-21DB1D18868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821AFB24-5264-4E08-ACA4-199A90A0C95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 xmlns:a16="http://schemas.microsoft.com/office/drawing/2014/main" id="{ADED3FF1-B6DB-4E6E-9C45-1F903CF2E3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B09A8E71-AD4C-4957-9E74-3BA2D5332AD4}"/>
              </a:ext>
            </a:extLst>
          </p:cNvPr>
          <p:cNvSpPr>
            <a:spLocks noGrp="1"/>
          </p:cNvSpPr>
          <p:nvPr>
            <p:ph type="dt" sz="half" idx="10"/>
          </p:nvPr>
        </p:nvSpPr>
        <p:spPr/>
        <p:txBody>
          <a:bodyPr/>
          <a:lstStyle/>
          <a:p>
            <a:fld id="{DDCB7FAA-5774-4496-BBF5-7BF8EB29D7BA}" type="datetimeFigureOut">
              <a:rPr lang="zh-CN" altLang="en-US" smtClean="0"/>
              <a:pPr/>
              <a:t>2020/8/10</a:t>
            </a:fld>
            <a:endParaRPr lang="zh-CN" altLang="en-US"/>
          </a:p>
        </p:txBody>
      </p:sp>
      <p:sp>
        <p:nvSpPr>
          <p:cNvPr id="6" name="页脚占位符 5">
            <a:extLst>
              <a:ext uri="{FF2B5EF4-FFF2-40B4-BE49-F238E27FC236}">
                <a16:creationId xmlns="" xmlns:a16="http://schemas.microsoft.com/office/drawing/2014/main" id="{F77EF68C-2CBE-478A-9085-D6187106E7E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FF5947A0-31EA-4C16-A97C-90826AF04662}"/>
              </a:ext>
            </a:extLst>
          </p:cNvPr>
          <p:cNvSpPr>
            <a:spLocks noGrp="1"/>
          </p:cNvSpPr>
          <p:nvPr>
            <p:ph type="sldNum" sz="quarter" idx="12"/>
          </p:nvPr>
        </p:nvSpPr>
        <p:spPr/>
        <p:txBody>
          <a:bodyPr/>
          <a:lstStyle/>
          <a:p>
            <a:fld id="{62AEFEC0-A4C8-4290-B92E-6517566AEF6B}" type="slidenum">
              <a:rPr lang="zh-CN" altLang="en-US" smtClean="0"/>
              <a:pPr/>
              <a:t>‹#›</a:t>
            </a:fld>
            <a:endParaRPr lang="zh-CN" altLang="en-US"/>
          </a:p>
        </p:txBody>
      </p:sp>
    </p:spTree>
    <p:extLst>
      <p:ext uri="{BB962C8B-B14F-4D97-AF65-F5344CB8AC3E}">
        <p14:creationId xmlns:p14="http://schemas.microsoft.com/office/powerpoint/2010/main" xmlns="" val="933061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4FBC2817-09BB-4D60-BB00-B1A2405A58A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A9DDCA08-C0EA-4084-8DB9-736609D624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404806DB-C117-4067-8522-24932743C5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9802A8BC-EDCB-4C27-9CDF-953B9556FB75}"/>
              </a:ext>
            </a:extLst>
          </p:cNvPr>
          <p:cNvSpPr>
            <a:spLocks noGrp="1"/>
          </p:cNvSpPr>
          <p:nvPr>
            <p:ph type="dt" sz="half" idx="10"/>
          </p:nvPr>
        </p:nvSpPr>
        <p:spPr/>
        <p:txBody>
          <a:bodyPr/>
          <a:lstStyle/>
          <a:p>
            <a:fld id="{DDCB7FAA-5774-4496-BBF5-7BF8EB29D7BA}" type="datetimeFigureOut">
              <a:rPr lang="zh-CN" altLang="en-US" smtClean="0"/>
              <a:pPr/>
              <a:t>2020/8/10</a:t>
            </a:fld>
            <a:endParaRPr lang="zh-CN" altLang="en-US"/>
          </a:p>
        </p:txBody>
      </p:sp>
      <p:sp>
        <p:nvSpPr>
          <p:cNvPr id="6" name="页脚占位符 5">
            <a:extLst>
              <a:ext uri="{FF2B5EF4-FFF2-40B4-BE49-F238E27FC236}">
                <a16:creationId xmlns="" xmlns:a16="http://schemas.microsoft.com/office/drawing/2014/main" id="{5A1FF852-596E-4391-A7F4-F20C5D1B900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D6DD9B23-8BBE-4438-BDEC-CA15D9DF9187}"/>
              </a:ext>
            </a:extLst>
          </p:cNvPr>
          <p:cNvSpPr>
            <a:spLocks noGrp="1"/>
          </p:cNvSpPr>
          <p:nvPr>
            <p:ph type="sldNum" sz="quarter" idx="12"/>
          </p:nvPr>
        </p:nvSpPr>
        <p:spPr/>
        <p:txBody>
          <a:bodyPr/>
          <a:lstStyle/>
          <a:p>
            <a:fld id="{62AEFEC0-A4C8-4290-B92E-6517566AEF6B}" type="slidenum">
              <a:rPr lang="zh-CN" altLang="en-US" smtClean="0"/>
              <a:pPr/>
              <a:t>‹#›</a:t>
            </a:fld>
            <a:endParaRPr lang="zh-CN" altLang="en-US"/>
          </a:p>
        </p:txBody>
      </p:sp>
    </p:spTree>
    <p:extLst>
      <p:ext uri="{BB962C8B-B14F-4D97-AF65-F5344CB8AC3E}">
        <p14:creationId xmlns:p14="http://schemas.microsoft.com/office/powerpoint/2010/main" xmlns="" val="3860324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竖排标题与文本">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333196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pic>
        <p:nvPicPr>
          <p:cNvPr id="7" name="图片 6" descr="手机屏幕的截图&#10;&#10;描述已自动生成">
            <a:extLst>
              <a:ext uri="{FF2B5EF4-FFF2-40B4-BE49-F238E27FC236}">
                <a16:creationId xmlns="" xmlns:a16="http://schemas.microsoft.com/office/drawing/2014/main" id="{2BC8CC2A-5FAF-4219-BF1F-5F65851A339F}"/>
              </a:ext>
            </a:extLst>
          </p:cNvPr>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594243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rgbClr val="FFF8F1"/>
        </a:solidFill>
        <a:effectLst/>
      </p:bgPr>
    </p:bg>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C520B60B-30BB-EF45-80DD-B3414CC0AA76}"/>
              </a:ext>
            </a:extLst>
          </p:cNvPr>
          <p:cNvPicPr>
            <a:picLocks noChangeAspect="1"/>
          </p:cNvPicPr>
          <p:nvPr userDrawn="1"/>
        </p:nvPicPr>
        <p:blipFill>
          <a:blip r:embed="rId2"/>
          <a:stretch>
            <a:fillRect/>
          </a:stretch>
        </p:blipFill>
        <p:spPr>
          <a:xfrm>
            <a:off x="1524" y="0"/>
            <a:ext cx="12188952" cy="6858000"/>
          </a:xfrm>
          <a:prstGeom prst="rect">
            <a:avLst/>
          </a:prstGeom>
        </p:spPr>
      </p:pic>
      <p:sp>
        <p:nvSpPr>
          <p:cNvPr id="4" name="日期占位符 3">
            <a:extLst>
              <a:ext uri="{FF2B5EF4-FFF2-40B4-BE49-F238E27FC236}">
                <a16:creationId xmlns="" xmlns:a16="http://schemas.microsoft.com/office/drawing/2014/main" id="{9B90522F-6E8E-3B40-A480-4F625EDA1665}"/>
              </a:ext>
            </a:extLst>
          </p:cNvPr>
          <p:cNvSpPr>
            <a:spLocks noGrp="1"/>
          </p:cNvSpPr>
          <p:nvPr>
            <p:ph type="dt" sz="half" idx="10"/>
          </p:nvPr>
        </p:nvSpPr>
        <p:spPr/>
        <p:txBody>
          <a:bodyPr/>
          <a:lstStyle/>
          <a:p>
            <a:fld id="{60284A25-89BC-8243-974A-31886C73CA08}" type="datetimeFigureOut">
              <a:rPr kumimoji="1" lang="zh-CN" altLang="en-US" smtClean="0"/>
              <a:pPr/>
              <a:t>2020/8/10</a:t>
            </a:fld>
            <a:endParaRPr kumimoji="1" lang="zh-CN" altLang="en-US" dirty="0"/>
          </a:p>
        </p:txBody>
      </p:sp>
      <p:sp>
        <p:nvSpPr>
          <p:cNvPr id="5" name="页脚占位符 4">
            <a:extLst>
              <a:ext uri="{FF2B5EF4-FFF2-40B4-BE49-F238E27FC236}">
                <a16:creationId xmlns="" xmlns:a16="http://schemas.microsoft.com/office/drawing/2014/main" id="{9D056213-9F82-284A-BEB4-8BEE29CB9738}"/>
              </a:ext>
            </a:extLst>
          </p:cNvPr>
          <p:cNvSpPr>
            <a:spLocks noGrp="1"/>
          </p:cNvSpPr>
          <p:nvPr>
            <p:ph type="ftr" sz="quarter" idx="11"/>
          </p:nvPr>
        </p:nvSpPr>
        <p:spPr/>
        <p:txBody>
          <a:bodyPr/>
          <a:lstStyle/>
          <a:p>
            <a:r>
              <a:rPr kumimoji="1" lang="zh-CN" altLang="en-US" dirty="0"/>
              <a:t>小学一年级</a:t>
            </a:r>
            <a:r>
              <a:rPr kumimoji="1" lang="en-US" altLang="zh-CN" dirty="0"/>
              <a:t>2</a:t>
            </a:r>
            <a:r>
              <a:rPr kumimoji="1" lang="zh-CN" altLang="en-US" dirty="0"/>
              <a:t>班</a:t>
            </a:r>
          </a:p>
        </p:txBody>
      </p:sp>
      <p:sp>
        <p:nvSpPr>
          <p:cNvPr id="6" name="灯片编号占位符 5">
            <a:extLst>
              <a:ext uri="{FF2B5EF4-FFF2-40B4-BE49-F238E27FC236}">
                <a16:creationId xmlns="" xmlns:a16="http://schemas.microsoft.com/office/drawing/2014/main" id="{09D9040B-2BE3-7343-A5EB-0DC93DA4F77B}"/>
              </a:ext>
            </a:extLst>
          </p:cNvPr>
          <p:cNvSpPr>
            <a:spLocks noGrp="1"/>
          </p:cNvSpPr>
          <p:nvPr>
            <p:ph type="sldNum" sz="quarter" idx="12"/>
          </p:nvPr>
        </p:nvSpPr>
        <p:spPr/>
        <p:txBody>
          <a:bodyPr/>
          <a:lstStyle/>
          <a:p>
            <a:r>
              <a:rPr kumimoji="1" lang="zh-CN" altLang="en-US" dirty="0"/>
              <a:t>主讲老师：张</a:t>
            </a:r>
            <a:r>
              <a:rPr kumimoji="1" lang="en-US" altLang="zh-CN" dirty="0"/>
              <a:t>XX</a:t>
            </a:r>
            <a:endParaRPr kumimoji="1" lang="zh-CN" altLang="en-US" dirty="0"/>
          </a:p>
        </p:txBody>
      </p:sp>
      <p:sp>
        <p:nvSpPr>
          <p:cNvPr id="14" name="标题 1">
            <a:extLst>
              <a:ext uri="{FF2B5EF4-FFF2-40B4-BE49-F238E27FC236}">
                <a16:creationId xmlns="" xmlns:a16="http://schemas.microsoft.com/office/drawing/2014/main" id="{7C444AE7-9B1C-A44A-9E79-F75560CE9E73}"/>
              </a:ext>
            </a:extLst>
          </p:cNvPr>
          <p:cNvSpPr txBox="1">
            <a:spLocks/>
          </p:cNvSpPr>
          <p:nvPr userDrawn="1"/>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kumimoji="1" lang="zh-CN" altLang="en-US" dirty="0">
              <a:solidFill>
                <a:srgbClr val="FF7C55"/>
              </a:solidFill>
              <a:latin typeface="Source Han Serif SC Heavy" panose="02020900000000000000" pitchFamily="18" charset="-128"/>
              <a:ea typeface="Source Han Serif SC Heavy" panose="02020900000000000000" pitchFamily="18" charset="-128"/>
            </a:endParaRPr>
          </a:p>
        </p:txBody>
      </p:sp>
      <p:sp>
        <p:nvSpPr>
          <p:cNvPr id="17" name="标题 1">
            <a:extLst>
              <a:ext uri="{FF2B5EF4-FFF2-40B4-BE49-F238E27FC236}">
                <a16:creationId xmlns="" xmlns:a16="http://schemas.microsoft.com/office/drawing/2014/main" id="{5E984102-5386-CD4D-9508-CC15286571F0}"/>
              </a:ext>
            </a:extLst>
          </p:cNvPr>
          <p:cNvSpPr>
            <a:spLocks noGrp="1"/>
          </p:cNvSpPr>
          <p:nvPr>
            <p:ph type="title"/>
          </p:nvPr>
        </p:nvSpPr>
        <p:spPr>
          <a:xfrm>
            <a:off x="838200" y="507281"/>
            <a:ext cx="10515600" cy="1325563"/>
          </a:xfrm>
        </p:spPr>
        <p:txBody>
          <a:bodyPr/>
          <a:lstStyle/>
          <a:p>
            <a:pPr algn="ctr"/>
            <a:r>
              <a:rPr kumimoji="1" lang="zh-CN" altLang="en-US" dirty="0">
                <a:solidFill>
                  <a:srgbClr val="FF7C55"/>
                </a:solidFill>
                <a:latin typeface="Source Han Serif SC Heavy" panose="02020900000000000000" pitchFamily="18" charset="-128"/>
                <a:ea typeface="Source Han Serif SC Heavy" panose="02020900000000000000" pitchFamily="18" charset="-128"/>
              </a:rPr>
              <a:t>目录</a:t>
            </a:r>
          </a:p>
        </p:txBody>
      </p:sp>
      <p:sp>
        <p:nvSpPr>
          <p:cNvPr id="22" name="内容占位符 2">
            <a:extLst>
              <a:ext uri="{FF2B5EF4-FFF2-40B4-BE49-F238E27FC236}">
                <a16:creationId xmlns="" xmlns:a16="http://schemas.microsoft.com/office/drawing/2014/main" id="{41C13608-76CA-C540-85D9-A3D7DF23603E}"/>
              </a:ext>
            </a:extLst>
          </p:cNvPr>
          <p:cNvSpPr>
            <a:spLocks noGrp="1"/>
          </p:cNvSpPr>
          <p:nvPr>
            <p:ph type="body" sz="quarter" idx="14"/>
          </p:nvPr>
        </p:nvSpPr>
        <p:spPr>
          <a:xfrm>
            <a:off x="838200" y="2060848"/>
            <a:ext cx="10515600" cy="3744689"/>
          </a:xfrm>
        </p:spPr>
        <p:txBody>
          <a:bodyPr/>
          <a:lstStyle/>
          <a:p>
            <a:pPr>
              <a:lnSpc>
                <a:spcPct val="150000"/>
              </a:lnSpc>
            </a:pPr>
            <a:r>
              <a:rPr kumimoji="1" lang="zh-CN" altLang="en-US" dirty="0">
                <a:solidFill>
                  <a:schemeClr val="tx2">
                    <a:lumMod val="75000"/>
                  </a:schemeClr>
                </a:solidFill>
                <a:latin typeface="CloudYuanZhunGBK" panose="02010604000000000000" pitchFamily="2" charset="-122"/>
                <a:ea typeface="CloudYuanZhunGBK" panose="02010604000000000000" pitchFamily="2" charset="-122"/>
              </a:rPr>
              <a:t>首先感谢各位家长百忙之中来参加家长会。为了加强老师与家长、家长与学生之间的联系，相互交流一下学生在校及在家的情况，以便老师能够更有针对性的实施教育，家长能够更好教育自己的子女成材。</a:t>
            </a:r>
            <a:endParaRPr kumimoji="1" lang="en-US" altLang="zh-CN" dirty="0">
              <a:solidFill>
                <a:schemeClr val="tx2">
                  <a:lumMod val="75000"/>
                </a:schemeClr>
              </a:solidFill>
              <a:latin typeface="CloudYuanZhunGBK" panose="02010604000000000000" pitchFamily="2" charset="-122"/>
              <a:ea typeface="CloudYuanZhunGBK" panose="02010604000000000000" pitchFamily="2" charset="-122"/>
            </a:endParaRPr>
          </a:p>
          <a:p>
            <a:pPr>
              <a:lnSpc>
                <a:spcPct val="150000"/>
              </a:lnSpc>
            </a:pPr>
            <a:r>
              <a:rPr kumimoji="1" lang="zh-CN" altLang="en-US" dirty="0">
                <a:solidFill>
                  <a:schemeClr val="accent2"/>
                </a:solidFill>
                <a:latin typeface="CloudYuanZhunGBK" panose="02010604000000000000" pitchFamily="2" charset="-122"/>
                <a:ea typeface="CloudYuanZhunGBK" panose="02010604000000000000" pitchFamily="2" charset="-122"/>
              </a:rPr>
              <a:t>我们的努力</a:t>
            </a:r>
            <a:r>
              <a:rPr kumimoji="1" lang="en-US" altLang="zh-CN" dirty="0">
                <a:solidFill>
                  <a:schemeClr val="accent2"/>
                </a:solidFill>
                <a:latin typeface="CloudYuanZhunGBK" panose="02010604000000000000" pitchFamily="2" charset="-122"/>
                <a:ea typeface="CloudYuanZhunGBK" panose="02010604000000000000" pitchFamily="2" charset="-122"/>
              </a:rPr>
              <a:t>+</a:t>
            </a:r>
            <a:r>
              <a:rPr kumimoji="1" lang="zh-CN" altLang="en-US" dirty="0">
                <a:solidFill>
                  <a:schemeClr val="accent2"/>
                </a:solidFill>
                <a:latin typeface="CloudYuanZhunGBK" panose="02010604000000000000" pitchFamily="2" charset="-122"/>
                <a:ea typeface="CloudYuanZhunGBK" panose="02010604000000000000" pitchFamily="2" charset="-122"/>
              </a:rPr>
              <a:t>您的关爱</a:t>
            </a:r>
            <a:r>
              <a:rPr kumimoji="1" lang="en-US" altLang="zh-CN" dirty="0">
                <a:solidFill>
                  <a:schemeClr val="accent2"/>
                </a:solidFill>
                <a:latin typeface="CloudYuanZhunGBK" panose="02010604000000000000" pitchFamily="2" charset="-122"/>
                <a:ea typeface="CloudYuanZhunGBK" panose="02010604000000000000" pitchFamily="2" charset="-122"/>
              </a:rPr>
              <a:t>=</a:t>
            </a:r>
            <a:r>
              <a:rPr kumimoji="1" lang="zh-CN" altLang="en-US" dirty="0">
                <a:solidFill>
                  <a:schemeClr val="accent2"/>
                </a:solidFill>
                <a:latin typeface="CloudYuanZhunGBK" panose="02010604000000000000" pitchFamily="2" charset="-122"/>
                <a:ea typeface="CloudYuanZhunGBK" panose="02010604000000000000" pitchFamily="2" charset="-122"/>
              </a:rPr>
              <a:t>孩子的成功</a:t>
            </a:r>
          </a:p>
        </p:txBody>
      </p:sp>
    </p:spTree>
    <p:extLst>
      <p:ext uri="{BB962C8B-B14F-4D97-AF65-F5344CB8AC3E}">
        <p14:creationId xmlns:p14="http://schemas.microsoft.com/office/powerpoint/2010/main" xmlns="" val="8044343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126843098"/>
      </p:ext>
    </p:extLst>
  </p:cSld>
  <p:clrMapOvr>
    <a:masterClrMapping/>
  </p:clrMapOvr>
  <mc:AlternateContent xmlns:mc="http://schemas.openxmlformats.org/markup-compatibility/2006">
    <mc:Choice xmlns:p14="http://schemas.microsoft.com/office/powerpoint/2010/main" xmlns="" Requires="p14">
      <p:transition spd="slow" p14:dur="1600" advClick="0" advTm="4000">
        <p:blinds dir="vert"/>
      </p:transition>
    </mc:Choice>
    <mc:Fallback>
      <p:transition spd="slow" advClick="0" advTm="400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271CCE14-3622-4601-85FE-D5E749AAFD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32164E28-6030-4D71-9960-DF5C759CA4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B2C9240A-E10A-4A3C-BB35-39FF9BD997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CB7FAA-5774-4496-BBF5-7BF8EB29D7BA}" type="datetimeFigureOut">
              <a:rPr lang="zh-CN" altLang="en-US" smtClean="0"/>
              <a:pPr/>
              <a:t>2020/8/10</a:t>
            </a:fld>
            <a:endParaRPr lang="zh-CN" altLang="en-US"/>
          </a:p>
        </p:txBody>
      </p:sp>
      <p:sp>
        <p:nvSpPr>
          <p:cNvPr id="5" name="页脚占位符 4">
            <a:extLst>
              <a:ext uri="{FF2B5EF4-FFF2-40B4-BE49-F238E27FC236}">
                <a16:creationId xmlns="" xmlns:a16="http://schemas.microsoft.com/office/drawing/2014/main" id="{E1C421EF-7A8E-47B1-A80F-7B5E165852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3D2FE27F-21CC-4D1B-B3F5-0A2B9C8A48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AEFEC0-A4C8-4290-B92E-6517566AEF6B}" type="slidenum">
              <a:rPr lang="zh-CN" altLang="en-US" smtClean="0"/>
              <a:pPr/>
              <a:t>‹#›</a:t>
            </a:fld>
            <a:endParaRPr lang="zh-CN" altLang="en-US"/>
          </a:p>
        </p:txBody>
      </p:sp>
    </p:spTree>
    <p:extLst>
      <p:ext uri="{BB962C8B-B14F-4D97-AF65-F5344CB8AC3E}">
        <p14:creationId xmlns:p14="http://schemas.microsoft.com/office/powerpoint/2010/main" xmlns="" val="26891662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51" r:id="rId4"/>
    <p:sldLayoutId id="2147483652" r:id="rId5"/>
    <p:sldLayoutId id="2147483653" r:id="rId6"/>
    <p:sldLayoutId id="2147483654" r:id="rId7"/>
    <p:sldLayoutId id="2147483655" r:id="rId8"/>
    <p:sldLayoutId id="2147483656" r:id="rId9"/>
    <p:sldLayoutId id="2147483657" r:id="rId10"/>
    <p:sldLayoutId id="2147483659" r:id="rId11"/>
    <p:sldLayoutId id="2147483658" r:id="rId12"/>
    <p:sldLayoutId id="2147483660" r:id="rId13"/>
    <p:sldLayoutId id="2147483661"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424" userDrawn="1">
          <p15:clr>
            <a:srgbClr val="F26B43"/>
          </p15:clr>
        </p15:guide>
        <p15:guide id="2" pos="3840" userDrawn="1">
          <p15:clr>
            <a:srgbClr val="F26B43"/>
          </p15:clr>
        </p15:guide>
        <p15:guide id="3" orient="horz" pos="216" userDrawn="1">
          <p15:clr>
            <a:srgbClr val="F26B43"/>
          </p15:clr>
        </p15:guide>
        <p15:guide id="4" orient="horz" pos="4144" userDrawn="1">
          <p15:clr>
            <a:srgbClr val="F26B43"/>
          </p15:clr>
        </p15:guide>
        <p15:guide id="5" pos="224" userDrawn="1">
          <p15:clr>
            <a:srgbClr val="F26B43"/>
          </p15:clr>
        </p15:guide>
        <p15:guide id="6" pos="7448" userDrawn="1">
          <p15:clr>
            <a:srgbClr val="F26B43"/>
          </p15:clr>
        </p15:guide>
        <p15:guide id="7" orient="horz" pos="712" userDrawn="1">
          <p15:clr>
            <a:srgbClr val="F26B43"/>
          </p15:clr>
        </p15:guide>
        <p15:guide id="8" orient="horz" pos="792" userDrawn="1">
          <p15:clr>
            <a:srgbClr val="F26B43"/>
          </p15:clr>
        </p15:guide>
        <p15:guide id="9" orient="horz" pos="405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50.svg"/><Relationship Id="rId13" Type="http://schemas.openxmlformats.org/officeDocument/2006/relationships/image" Target="../media/image32.png"/><Relationship Id="rId18" Type="http://schemas.openxmlformats.org/officeDocument/2006/relationships/image" Target="../media/image88.svg"/><Relationship Id="rId26" Type="http://schemas.openxmlformats.org/officeDocument/2006/relationships/image" Target="../media/image123.svg"/><Relationship Id="rId3" Type="http://schemas.openxmlformats.org/officeDocument/2006/relationships/image" Target="../media/image4.png"/><Relationship Id="rId21" Type="http://schemas.openxmlformats.org/officeDocument/2006/relationships/image" Target="../media/image55.png"/><Relationship Id="rId34" Type="http://schemas.openxmlformats.org/officeDocument/2006/relationships/image" Target="../media/image145.svg"/><Relationship Id="rId7" Type="http://schemas.openxmlformats.org/officeDocument/2006/relationships/image" Target="../media/image25.png"/><Relationship Id="rId12" Type="http://schemas.openxmlformats.org/officeDocument/2006/relationships/image" Target="../media/image62.svg"/><Relationship Id="rId17" Type="http://schemas.openxmlformats.org/officeDocument/2006/relationships/image" Target="../media/image44.png"/><Relationship Id="rId25" Type="http://schemas.openxmlformats.org/officeDocument/2006/relationships/image" Target="../media/image61.png"/><Relationship Id="rId33" Type="http://schemas.openxmlformats.org/officeDocument/2006/relationships/image" Target="../media/image72.png"/><Relationship Id="rId2" Type="http://schemas.openxmlformats.org/officeDocument/2006/relationships/image" Target="../media/image77.jpeg"/><Relationship Id="rId16" Type="http://schemas.openxmlformats.org/officeDocument/2006/relationships/image" Target="../media/image84.svg"/><Relationship Id="rId20" Type="http://schemas.openxmlformats.org/officeDocument/2006/relationships/image" Target="../media/image104.svg"/><Relationship Id="rId29" Type="http://schemas.openxmlformats.org/officeDocument/2006/relationships/image" Target="../media/image66.png"/><Relationship Id="rId1" Type="http://schemas.openxmlformats.org/officeDocument/2006/relationships/slideLayout" Target="../slideLayouts/slideLayout2.xml"/><Relationship Id="rId6" Type="http://schemas.openxmlformats.org/officeDocument/2006/relationships/image" Target="../media/image26.svg"/><Relationship Id="rId11" Type="http://schemas.openxmlformats.org/officeDocument/2006/relationships/image" Target="../media/image31.png"/><Relationship Id="rId24" Type="http://schemas.openxmlformats.org/officeDocument/2006/relationships/image" Target="../media/image114.svg"/><Relationship Id="rId32" Type="http://schemas.openxmlformats.org/officeDocument/2006/relationships/image" Target="../media/image135.svg"/><Relationship Id="rId5" Type="http://schemas.openxmlformats.org/officeDocument/2006/relationships/image" Target="../media/image13.png"/><Relationship Id="rId15" Type="http://schemas.openxmlformats.org/officeDocument/2006/relationships/image" Target="../media/image42.png"/><Relationship Id="rId23" Type="http://schemas.openxmlformats.org/officeDocument/2006/relationships/image" Target="../media/image57.png"/><Relationship Id="rId28" Type="http://schemas.openxmlformats.org/officeDocument/2006/relationships/image" Target="../media/image131.svg"/><Relationship Id="rId10" Type="http://schemas.openxmlformats.org/officeDocument/2006/relationships/image" Target="../media/image58.svg"/><Relationship Id="rId19" Type="http://schemas.openxmlformats.org/officeDocument/2006/relationships/image" Target="../media/image52.png"/><Relationship Id="rId31" Type="http://schemas.openxmlformats.org/officeDocument/2006/relationships/image" Target="../media/image67.png"/><Relationship Id="rId4" Type="http://schemas.openxmlformats.org/officeDocument/2006/relationships/image" Target="../media/image8.svg"/><Relationship Id="rId9" Type="http://schemas.openxmlformats.org/officeDocument/2006/relationships/image" Target="../media/image29.png"/><Relationship Id="rId14" Type="http://schemas.openxmlformats.org/officeDocument/2006/relationships/image" Target="../media/image64.svg"/><Relationship Id="rId22" Type="http://schemas.openxmlformats.org/officeDocument/2006/relationships/image" Target="../media/image110.svg"/><Relationship Id="rId27" Type="http://schemas.openxmlformats.org/officeDocument/2006/relationships/image" Target="../media/image65.png"/><Relationship Id="rId30" Type="http://schemas.openxmlformats.org/officeDocument/2006/relationships/image" Target="../media/image133.sv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10" Type="http://schemas.openxmlformats.org/officeDocument/2006/relationships/image" Target="../media/image79.png"/><Relationship Id="rId4" Type="http://schemas.openxmlformats.org/officeDocument/2006/relationships/tags" Target="../tags/tag5.xml"/><Relationship Id="rId9" Type="http://schemas.openxmlformats.org/officeDocument/2006/relationships/image" Target="../media/image78.png"/></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62.svg"/><Relationship Id="rId18" Type="http://schemas.openxmlformats.org/officeDocument/2006/relationships/image" Target="../media/image44.png"/><Relationship Id="rId26" Type="http://schemas.openxmlformats.org/officeDocument/2006/relationships/image" Target="../media/image86.png"/><Relationship Id="rId3" Type="http://schemas.openxmlformats.org/officeDocument/2006/relationships/slideLayout" Target="../slideLayouts/slideLayout2.xml"/><Relationship Id="rId21" Type="http://schemas.openxmlformats.org/officeDocument/2006/relationships/image" Target="../media/image104.svg"/><Relationship Id="rId34" Type="http://schemas.openxmlformats.org/officeDocument/2006/relationships/image" Target="../media/image72.png"/><Relationship Id="rId7" Type="http://schemas.openxmlformats.org/officeDocument/2006/relationships/image" Target="../media/image26.svg"/><Relationship Id="rId12" Type="http://schemas.openxmlformats.org/officeDocument/2006/relationships/image" Target="../media/image31.png"/><Relationship Id="rId17" Type="http://schemas.openxmlformats.org/officeDocument/2006/relationships/image" Target="../media/image84.svg"/><Relationship Id="rId25" Type="http://schemas.openxmlformats.org/officeDocument/2006/relationships/image" Target="../media/image114.svg"/><Relationship Id="rId33" Type="http://schemas.openxmlformats.org/officeDocument/2006/relationships/image" Target="../media/image135.svg"/><Relationship Id="rId2" Type="http://schemas.openxmlformats.org/officeDocument/2006/relationships/tags" Target="../tags/tag10.xml"/><Relationship Id="rId16" Type="http://schemas.openxmlformats.org/officeDocument/2006/relationships/image" Target="../media/image83.png"/><Relationship Id="rId20" Type="http://schemas.openxmlformats.org/officeDocument/2006/relationships/image" Target="../media/image84.png"/><Relationship Id="rId29" Type="http://schemas.openxmlformats.org/officeDocument/2006/relationships/image" Target="../media/image131.svg"/><Relationship Id="rId1" Type="http://schemas.openxmlformats.org/officeDocument/2006/relationships/tags" Target="../tags/tag9.xml"/><Relationship Id="rId6" Type="http://schemas.openxmlformats.org/officeDocument/2006/relationships/image" Target="../media/image81.png"/><Relationship Id="rId11" Type="http://schemas.openxmlformats.org/officeDocument/2006/relationships/image" Target="../media/image58.svg"/><Relationship Id="rId24" Type="http://schemas.openxmlformats.org/officeDocument/2006/relationships/image" Target="../media/image85.png"/><Relationship Id="rId32" Type="http://schemas.openxmlformats.org/officeDocument/2006/relationships/image" Target="../media/image67.png"/><Relationship Id="rId5" Type="http://schemas.openxmlformats.org/officeDocument/2006/relationships/image" Target="../media/image8.svg"/><Relationship Id="rId15" Type="http://schemas.openxmlformats.org/officeDocument/2006/relationships/image" Target="../media/image64.svg"/><Relationship Id="rId23" Type="http://schemas.openxmlformats.org/officeDocument/2006/relationships/image" Target="../media/image110.svg"/><Relationship Id="rId28" Type="http://schemas.openxmlformats.org/officeDocument/2006/relationships/image" Target="../media/image87.png"/><Relationship Id="rId10" Type="http://schemas.openxmlformats.org/officeDocument/2006/relationships/image" Target="../media/image29.png"/><Relationship Id="rId19" Type="http://schemas.openxmlformats.org/officeDocument/2006/relationships/image" Target="../media/image88.svg"/><Relationship Id="rId31" Type="http://schemas.openxmlformats.org/officeDocument/2006/relationships/image" Target="../media/image133.svg"/><Relationship Id="rId4" Type="http://schemas.openxmlformats.org/officeDocument/2006/relationships/image" Target="../media/image80.png"/><Relationship Id="rId9" Type="http://schemas.openxmlformats.org/officeDocument/2006/relationships/image" Target="../media/image50.svg"/><Relationship Id="rId14" Type="http://schemas.openxmlformats.org/officeDocument/2006/relationships/image" Target="../media/image82.png"/><Relationship Id="rId22" Type="http://schemas.openxmlformats.org/officeDocument/2006/relationships/image" Target="../media/image21.png"/><Relationship Id="rId27" Type="http://schemas.openxmlformats.org/officeDocument/2006/relationships/image" Target="../media/image123.svg"/><Relationship Id="rId30" Type="http://schemas.openxmlformats.org/officeDocument/2006/relationships/image" Target="../media/image88.png"/><Relationship Id="rId35" Type="http://schemas.openxmlformats.org/officeDocument/2006/relationships/image" Target="../media/image145.svg"/></Relationships>
</file>

<file path=ppt/slides/_rels/slide5.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tags" Target="../tags/tag18.xml"/><Relationship Id="rId13" Type="http://schemas.openxmlformats.org/officeDocument/2006/relationships/tags" Target="../tags/tag23.xml"/><Relationship Id="rId18" Type="http://schemas.openxmlformats.org/officeDocument/2006/relationships/tags" Target="../tags/tag28.xml"/><Relationship Id="rId26" Type="http://schemas.openxmlformats.org/officeDocument/2006/relationships/tags" Target="../tags/tag36.xml"/><Relationship Id="rId3" Type="http://schemas.openxmlformats.org/officeDocument/2006/relationships/tags" Target="../tags/tag13.xml"/><Relationship Id="rId21" Type="http://schemas.openxmlformats.org/officeDocument/2006/relationships/tags" Target="../tags/tag31.xml"/><Relationship Id="rId34" Type="http://schemas.openxmlformats.org/officeDocument/2006/relationships/image" Target="../media/image114.svg"/><Relationship Id="rId7" Type="http://schemas.openxmlformats.org/officeDocument/2006/relationships/tags" Target="../tags/tag17.xml"/><Relationship Id="rId12" Type="http://schemas.openxmlformats.org/officeDocument/2006/relationships/tags" Target="../tags/tag22.xml"/><Relationship Id="rId17" Type="http://schemas.openxmlformats.org/officeDocument/2006/relationships/tags" Target="../tags/tag27.xml"/><Relationship Id="rId25" Type="http://schemas.openxmlformats.org/officeDocument/2006/relationships/tags" Target="../tags/tag35.xml"/><Relationship Id="rId33" Type="http://schemas.openxmlformats.org/officeDocument/2006/relationships/image" Target="../media/image85.png"/><Relationship Id="rId2" Type="http://schemas.openxmlformats.org/officeDocument/2006/relationships/tags" Target="../tags/tag12.xml"/><Relationship Id="rId16" Type="http://schemas.openxmlformats.org/officeDocument/2006/relationships/tags" Target="../tags/tag26.xml"/><Relationship Id="rId20" Type="http://schemas.openxmlformats.org/officeDocument/2006/relationships/tags" Target="../tags/tag30.xml"/><Relationship Id="rId29" Type="http://schemas.openxmlformats.org/officeDocument/2006/relationships/image" Target="../media/image80.png"/><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tags" Target="../tags/tag21.xml"/><Relationship Id="rId24" Type="http://schemas.openxmlformats.org/officeDocument/2006/relationships/tags" Target="../tags/tag34.xml"/><Relationship Id="rId32" Type="http://schemas.openxmlformats.org/officeDocument/2006/relationships/image" Target="../media/image104.svg"/><Relationship Id="rId5" Type="http://schemas.openxmlformats.org/officeDocument/2006/relationships/tags" Target="../tags/tag15.xml"/><Relationship Id="rId15" Type="http://schemas.openxmlformats.org/officeDocument/2006/relationships/tags" Target="../tags/tag25.xml"/><Relationship Id="rId23" Type="http://schemas.openxmlformats.org/officeDocument/2006/relationships/tags" Target="../tags/tag33.xml"/><Relationship Id="rId28" Type="http://schemas.openxmlformats.org/officeDocument/2006/relationships/slideLayout" Target="../slideLayouts/slideLayout3.xml"/><Relationship Id="rId36" Type="http://schemas.openxmlformats.org/officeDocument/2006/relationships/image" Target="../media/image145.svg"/><Relationship Id="rId10" Type="http://schemas.openxmlformats.org/officeDocument/2006/relationships/tags" Target="../tags/tag20.xml"/><Relationship Id="rId19" Type="http://schemas.openxmlformats.org/officeDocument/2006/relationships/tags" Target="../tags/tag29.xml"/><Relationship Id="rId31" Type="http://schemas.openxmlformats.org/officeDocument/2006/relationships/image" Target="../media/image84.png"/><Relationship Id="rId4" Type="http://schemas.openxmlformats.org/officeDocument/2006/relationships/tags" Target="../tags/tag14.xml"/><Relationship Id="rId9" Type="http://schemas.openxmlformats.org/officeDocument/2006/relationships/tags" Target="../tags/tag19.xml"/><Relationship Id="rId14" Type="http://schemas.openxmlformats.org/officeDocument/2006/relationships/tags" Target="../tags/tag24.xml"/><Relationship Id="rId22" Type="http://schemas.openxmlformats.org/officeDocument/2006/relationships/tags" Target="../tags/tag32.xml"/><Relationship Id="rId27" Type="http://schemas.openxmlformats.org/officeDocument/2006/relationships/tags" Target="../tags/tag37.xml"/><Relationship Id="rId30" Type="http://schemas.openxmlformats.org/officeDocument/2006/relationships/image" Target="../media/image8.svg"/><Relationship Id="rId35" Type="http://schemas.openxmlformats.org/officeDocument/2006/relationships/image" Target="../media/image72.pn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62.svg"/><Relationship Id="rId18" Type="http://schemas.openxmlformats.org/officeDocument/2006/relationships/image" Target="../media/image44.png"/><Relationship Id="rId26" Type="http://schemas.openxmlformats.org/officeDocument/2006/relationships/image" Target="../media/image86.png"/><Relationship Id="rId3" Type="http://schemas.openxmlformats.org/officeDocument/2006/relationships/slideLayout" Target="../slideLayouts/slideLayout2.xml"/><Relationship Id="rId21" Type="http://schemas.openxmlformats.org/officeDocument/2006/relationships/image" Target="../media/image104.svg"/><Relationship Id="rId34" Type="http://schemas.openxmlformats.org/officeDocument/2006/relationships/image" Target="../media/image72.png"/><Relationship Id="rId7" Type="http://schemas.openxmlformats.org/officeDocument/2006/relationships/image" Target="../media/image26.svg"/><Relationship Id="rId12" Type="http://schemas.openxmlformats.org/officeDocument/2006/relationships/image" Target="../media/image31.png"/><Relationship Id="rId17" Type="http://schemas.openxmlformats.org/officeDocument/2006/relationships/image" Target="../media/image84.svg"/><Relationship Id="rId25" Type="http://schemas.openxmlformats.org/officeDocument/2006/relationships/image" Target="../media/image114.svg"/><Relationship Id="rId33" Type="http://schemas.openxmlformats.org/officeDocument/2006/relationships/image" Target="../media/image135.svg"/><Relationship Id="rId2" Type="http://schemas.openxmlformats.org/officeDocument/2006/relationships/tags" Target="../tags/tag39.xml"/><Relationship Id="rId16" Type="http://schemas.openxmlformats.org/officeDocument/2006/relationships/image" Target="../media/image83.png"/><Relationship Id="rId20" Type="http://schemas.openxmlformats.org/officeDocument/2006/relationships/image" Target="../media/image84.png"/><Relationship Id="rId29" Type="http://schemas.openxmlformats.org/officeDocument/2006/relationships/image" Target="../media/image131.svg"/><Relationship Id="rId1" Type="http://schemas.openxmlformats.org/officeDocument/2006/relationships/tags" Target="../tags/tag38.xml"/><Relationship Id="rId6" Type="http://schemas.openxmlformats.org/officeDocument/2006/relationships/image" Target="../media/image81.png"/><Relationship Id="rId11" Type="http://schemas.openxmlformats.org/officeDocument/2006/relationships/image" Target="../media/image58.svg"/><Relationship Id="rId24" Type="http://schemas.openxmlformats.org/officeDocument/2006/relationships/image" Target="../media/image85.png"/><Relationship Id="rId32" Type="http://schemas.openxmlformats.org/officeDocument/2006/relationships/image" Target="../media/image67.png"/><Relationship Id="rId5" Type="http://schemas.openxmlformats.org/officeDocument/2006/relationships/image" Target="../media/image8.svg"/><Relationship Id="rId15" Type="http://schemas.openxmlformats.org/officeDocument/2006/relationships/image" Target="../media/image64.svg"/><Relationship Id="rId23" Type="http://schemas.openxmlformats.org/officeDocument/2006/relationships/image" Target="../media/image110.svg"/><Relationship Id="rId28" Type="http://schemas.openxmlformats.org/officeDocument/2006/relationships/image" Target="../media/image87.png"/><Relationship Id="rId10" Type="http://schemas.openxmlformats.org/officeDocument/2006/relationships/image" Target="../media/image29.png"/><Relationship Id="rId19" Type="http://schemas.openxmlformats.org/officeDocument/2006/relationships/image" Target="../media/image88.svg"/><Relationship Id="rId31" Type="http://schemas.openxmlformats.org/officeDocument/2006/relationships/image" Target="../media/image133.svg"/><Relationship Id="rId4" Type="http://schemas.openxmlformats.org/officeDocument/2006/relationships/image" Target="../media/image80.png"/><Relationship Id="rId9" Type="http://schemas.openxmlformats.org/officeDocument/2006/relationships/image" Target="../media/image50.svg"/><Relationship Id="rId14" Type="http://schemas.openxmlformats.org/officeDocument/2006/relationships/image" Target="../media/image82.png"/><Relationship Id="rId22" Type="http://schemas.openxmlformats.org/officeDocument/2006/relationships/image" Target="../media/image21.png"/><Relationship Id="rId27" Type="http://schemas.openxmlformats.org/officeDocument/2006/relationships/image" Target="../media/image123.svg"/><Relationship Id="rId30" Type="http://schemas.openxmlformats.org/officeDocument/2006/relationships/image" Target="../media/image88.png"/><Relationship Id="rId35" Type="http://schemas.openxmlformats.org/officeDocument/2006/relationships/image" Target="../media/image145.svg"/></Relationships>
</file>

<file path=ppt/slides/_rels/slide9.xml.rels><?xml version="1.0" encoding="UTF-8" standalone="yes"?>
<Relationships xmlns="http://schemas.openxmlformats.org/package/2006/relationships"><Relationship Id="rId8" Type="http://schemas.openxmlformats.org/officeDocument/2006/relationships/tags" Target="../tags/tag47.xml"/><Relationship Id="rId13" Type="http://schemas.openxmlformats.org/officeDocument/2006/relationships/tags" Target="../tags/tag52.xml"/><Relationship Id="rId18" Type="http://schemas.openxmlformats.org/officeDocument/2006/relationships/image" Target="../media/image88.svg"/><Relationship Id="rId26" Type="http://schemas.openxmlformats.org/officeDocument/2006/relationships/image" Target="../media/image133.svg"/><Relationship Id="rId3" Type="http://schemas.openxmlformats.org/officeDocument/2006/relationships/tags" Target="../tags/tag42.xml"/><Relationship Id="rId21" Type="http://schemas.openxmlformats.org/officeDocument/2006/relationships/image" Target="../media/image57.png"/><Relationship Id="rId7" Type="http://schemas.openxmlformats.org/officeDocument/2006/relationships/tags" Target="../tags/tag46.xml"/><Relationship Id="rId12" Type="http://schemas.openxmlformats.org/officeDocument/2006/relationships/tags" Target="../tags/tag51.xml"/><Relationship Id="rId17" Type="http://schemas.openxmlformats.org/officeDocument/2006/relationships/image" Target="../media/image44.png"/><Relationship Id="rId25" Type="http://schemas.openxmlformats.org/officeDocument/2006/relationships/image" Target="../media/image66.png"/><Relationship Id="rId2" Type="http://schemas.openxmlformats.org/officeDocument/2006/relationships/tags" Target="../tags/tag41.xml"/><Relationship Id="rId16" Type="http://schemas.openxmlformats.org/officeDocument/2006/relationships/slideLayout" Target="../slideLayouts/slideLayout3.xml"/><Relationship Id="rId20" Type="http://schemas.openxmlformats.org/officeDocument/2006/relationships/image" Target="../media/image104.svg"/><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tags" Target="../tags/tag50.xml"/><Relationship Id="rId24" Type="http://schemas.openxmlformats.org/officeDocument/2006/relationships/image" Target="../media/image123.svg"/><Relationship Id="rId5" Type="http://schemas.openxmlformats.org/officeDocument/2006/relationships/tags" Target="../tags/tag44.xml"/><Relationship Id="rId15" Type="http://schemas.openxmlformats.org/officeDocument/2006/relationships/tags" Target="../tags/tag54.xml"/><Relationship Id="rId23" Type="http://schemas.openxmlformats.org/officeDocument/2006/relationships/image" Target="../media/image61.png"/><Relationship Id="rId10" Type="http://schemas.openxmlformats.org/officeDocument/2006/relationships/tags" Target="../tags/tag49.xml"/><Relationship Id="rId19" Type="http://schemas.openxmlformats.org/officeDocument/2006/relationships/image" Target="../media/image52.png"/><Relationship Id="rId4" Type="http://schemas.openxmlformats.org/officeDocument/2006/relationships/tags" Target="../tags/tag43.xml"/><Relationship Id="rId9" Type="http://schemas.openxmlformats.org/officeDocument/2006/relationships/tags" Target="../tags/tag48.xml"/><Relationship Id="rId14" Type="http://schemas.openxmlformats.org/officeDocument/2006/relationships/tags" Target="../tags/tag53.xml"/><Relationship Id="rId22" Type="http://schemas.openxmlformats.org/officeDocument/2006/relationships/image" Target="../media/image114.svg"/></Relationships>
</file>

<file path=ppt/slides/_rels/slide10.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image" Target="../media/image89.png"/><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slideLayout" Target="../slideLayouts/slideLayout3.xml"/><Relationship Id="rId5" Type="http://schemas.openxmlformats.org/officeDocument/2006/relationships/tags" Target="../tags/tag59.xml"/><Relationship Id="rId10" Type="http://schemas.openxmlformats.org/officeDocument/2006/relationships/tags" Target="../tags/tag64.xml"/><Relationship Id="rId4" Type="http://schemas.openxmlformats.org/officeDocument/2006/relationships/tags" Target="../tags/tag58.xml"/><Relationship Id="rId9" Type="http://schemas.openxmlformats.org/officeDocument/2006/relationships/tags" Target="../tags/tag63.xml"/></Relationships>
</file>

<file path=ppt/slides/_rels/slide11.xml.rels><?xml version="1.0" encoding="UTF-8" standalone="yes"?>
<Relationships xmlns="http://schemas.openxmlformats.org/package/2006/relationships"><Relationship Id="rId8" Type="http://schemas.openxmlformats.org/officeDocument/2006/relationships/tags" Target="../tags/tag72.xml"/><Relationship Id="rId13" Type="http://schemas.openxmlformats.org/officeDocument/2006/relationships/slideLayout" Target="../slideLayouts/slideLayout3.xml"/><Relationship Id="rId3" Type="http://schemas.openxmlformats.org/officeDocument/2006/relationships/tags" Target="../tags/tag67.xml"/><Relationship Id="rId7" Type="http://schemas.openxmlformats.org/officeDocument/2006/relationships/tags" Target="../tags/tag71.xml"/><Relationship Id="rId12" Type="http://schemas.openxmlformats.org/officeDocument/2006/relationships/tags" Target="../tags/tag76.xml"/><Relationship Id="rId2" Type="http://schemas.openxmlformats.org/officeDocument/2006/relationships/tags" Target="../tags/tag66.xml"/><Relationship Id="rId1" Type="http://schemas.openxmlformats.org/officeDocument/2006/relationships/tags" Target="../tags/tag65.xml"/><Relationship Id="rId6" Type="http://schemas.openxmlformats.org/officeDocument/2006/relationships/tags" Target="../tags/tag70.xml"/><Relationship Id="rId11" Type="http://schemas.openxmlformats.org/officeDocument/2006/relationships/tags" Target="../tags/tag75.xml"/><Relationship Id="rId5" Type="http://schemas.openxmlformats.org/officeDocument/2006/relationships/tags" Target="../tags/tag69.xml"/><Relationship Id="rId15" Type="http://schemas.openxmlformats.org/officeDocument/2006/relationships/image" Target="../media/image8.svg"/><Relationship Id="rId10" Type="http://schemas.openxmlformats.org/officeDocument/2006/relationships/tags" Target="../tags/tag74.xml"/><Relationship Id="rId4" Type="http://schemas.openxmlformats.org/officeDocument/2006/relationships/tags" Target="../tags/tag68.xml"/><Relationship Id="rId9" Type="http://schemas.openxmlformats.org/officeDocument/2006/relationships/tags" Target="../tags/tag73.xml"/><Relationship Id="rId14" Type="http://schemas.openxmlformats.org/officeDocument/2006/relationships/image" Target="../media/image80.png"/></Relationships>
</file>

<file path=ppt/slides/_rels/slide12.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62.svg"/><Relationship Id="rId18" Type="http://schemas.openxmlformats.org/officeDocument/2006/relationships/image" Target="../media/image44.png"/><Relationship Id="rId26" Type="http://schemas.openxmlformats.org/officeDocument/2006/relationships/image" Target="../media/image86.png"/><Relationship Id="rId3" Type="http://schemas.openxmlformats.org/officeDocument/2006/relationships/slideLayout" Target="../slideLayouts/slideLayout2.xml"/><Relationship Id="rId21" Type="http://schemas.openxmlformats.org/officeDocument/2006/relationships/image" Target="../media/image104.svg"/><Relationship Id="rId34" Type="http://schemas.openxmlformats.org/officeDocument/2006/relationships/image" Target="../media/image72.png"/><Relationship Id="rId7" Type="http://schemas.openxmlformats.org/officeDocument/2006/relationships/image" Target="../media/image26.svg"/><Relationship Id="rId12" Type="http://schemas.openxmlformats.org/officeDocument/2006/relationships/image" Target="../media/image31.png"/><Relationship Id="rId17" Type="http://schemas.openxmlformats.org/officeDocument/2006/relationships/image" Target="../media/image84.svg"/><Relationship Id="rId25" Type="http://schemas.openxmlformats.org/officeDocument/2006/relationships/image" Target="../media/image114.svg"/><Relationship Id="rId33" Type="http://schemas.openxmlformats.org/officeDocument/2006/relationships/image" Target="../media/image135.svg"/><Relationship Id="rId2" Type="http://schemas.openxmlformats.org/officeDocument/2006/relationships/tags" Target="../tags/tag78.xml"/><Relationship Id="rId16" Type="http://schemas.openxmlformats.org/officeDocument/2006/relationships/image" Target="../media/image83.png"/><Relationship Id="rId20" Type="http://schemas.openxmlformats.org/officeDocument/2006/relationships/image" Target="../media/image84.png"/><Relationship Id="rId29" Type="http://schemas.openxmlformats.org/officeDocument/2006/relationships/image" Target="../media/image131.svg"/><Relationship Id="rId1" Type="http://schemas.openxmlformats.org/officeDocument/2006/relationships/tags" Target="../tags/tag77.xml"/><Relationship Id="rId6" Type="http://schemas.openxmlformats.org/officeDocument/2006/relationships/image" Target="../media/image81.png"/><Relationship Id="rId11" Type="http://schemas.openxmlformats.org/officeDocument/2006/relationships/image" Target="../media/image58.svg"/><Relationship Id="rId24" Type="http://schemas.openxmlformats.org/officeDocument/2006/relationships/image" Target="../media/image85.png"/><Relationship Id="rId32" Type="http://schemas.openxmlformats.org/officeDocument/2006/relationships/image" Target="../media/image67.png"/><Relationship Id="rId5" Type="http://schemas.openxmlformats.org/officeDocument/2006/relationships/image" Target="../media/image8.svg"/><Relationship Id="rId15" Type="http://schemas.openxmlformats.org/officeDocument/2006/relationships/image" Target="../media/image64.svg"/><Relationship Id="rId23" Type="http://schemas.openxmlformats.org/officeDocument/2006/relationships/image" Target="../media/image110.svg"/><Relationship Id="rId28" Type="http://schemas.openxmlformats.org/officeDocument/2006/relationships/image" Target="../media/image87.png"/><Relationship Id="rId10" Type="http://schemas.openxmlformats.org/officeDocument/2006/relationships/image" Target="../media/image29.png"/><Relationship Id="rId19" Type="http://schemas.openxmlformats.org/officeDocument/2006/relationships/image" Target="../media/image88.svg"/><Relationship Id="rId31" Type="http://schemas.openxmlformats.org/officeDocument/2006/relationships/image" Target="../media/image133.svg"/><Relationship Id="rId4" Type="http://schemas.openxmlformats.org/officeDocument/2006/relationships/image" Target="../media/image80.png"/><Relationship Id="rId9" Type="http://schemas.openxmlformats.org/officeDocument/2006/relationships/image" Target="../media/image50.svg"/><Relationship Id="rId14" Type="http://schemas.openxmlformats.org/officeDocument/2006/relationships/image" Target="../media/image82.png"/><Relationship Id="rId22" Type="http://schemas.openxmlformats.org/officeDocument/2006/relationships/image" Target="../media/image21.png"/><Relationship Id="rId27" Type="http://schemas.openxmlformats.org/officeDocument/2006/relationships/image" Target="../media/image123.svg"/><Relationship Id="rId30" Type="http://schemas.openxmlformats.org/officeDocument/2006/relationships/image" Target="../media/image88.png"/><Relationship Id="rId35" Type="http://schemas.openxmlformats.org/officeDocument/2006/relationships/image" Target="../media/image145.svg"/></Relationships>
</file>

<file path=ppt/slides/_rels/slide13.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44.png"/><Relationship Id="rId3" Type="http://schemas.openxmlformats.org/officeDocument/2006/relationships/tags" Target="../tags/tag81.xml"/><Relationship Id="rId7" Type="http://schemas.openxmlformats.org/officeDocument/2006/relationships/image" Target="../media/image80.png"/><Relationship Id="rId12" Type="http://schemas.openxmlformats.org/officeDocument/2006/relationships/image" Target="../media/image84.svg"/><Relationship Id="rId2" Type="http://schemas.openxmlformats.org/officeDocument/2006/relationships/tags" Target="../tags/tag80.xml"/><Relationship Id="rId16" Type="http://schemas.openxmlformats.org/officeDocument/2006/relationships/image" Target="../media/image145.svg"/><Relationship Id="rId1" Type="http://schemas.openxmlformats.org/officeDocument/2006/relationships/tags" Target="../tags/tag79.xml"/><Relationship Id="rId6" Type="http://schemas.openxmlformats.org/officeDocument/2006/relationships/slideLayout" Target="../slideLayouts/slideLayout3.xml"/><Relationship Id="rId11" Type="http://schemas.openxmlformats.org/officeDocument/2006/relationships/image" Target="../media/image83.png"/><Relationship Id="rId5" Type="http://schemas.openxmlformats.org/officeDocument/2006/relationships/tags" Target="../tags/tag83.xml"/><Relationship Id="rId15" Type="http://schemas.openxmlformats.org/officeDocument/2006/relationships/image" Target="../media/image72.png"/><Relationship Id="rId10" Type="http://schemas.openxmlformats.org/officeDocument/2006/relationships/image" Target="../media/image64.svg"/><Relationship Id="rId4" Type="http://schemas.openxmlformats.org/officeDocument/2006/relationships/tags" Target="../tags/tag82.xml"/><Relationship Id="rId9" Type="http://schemas.openxmlformats.org/officeDocument/2006/relationships/image" Target="../media/image82.png"/><Relationship Id="rId14" Type="http://schemas.openxmlformats.org/officeDocument/2006/relationships/image" Target="../media/image88.svg"/></Relationships>
</file>

<file path=ppt/slides/_rels/slide14.xml.rels><?xml version="1.0" encoding="UTF-8" standalone="yes"?>
<Relationships xmlns="http://schemas.openxmlformats.org/package/2006/relationships"><Relationship Id="rId3" Type="http://schemas.openxmlformats.org/officeDocument/2006/relationships/image" Target="../media/image133.svg"/><Relationship Id="rId7" Type="http://schemas.openxmlformats.org/officeDocument/2006/relationships/image" Target="../media/image62.svg"/><Relationship Id="rId2" Type="http://schemas.openxmlformats.org/officeDocument/2006/relationships/image" Target="../media/image88.png"/><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135.svg"/><Relationship Id="rId4" Type="http://schemas.openxmlformats.org/officeDocument/2006/relationships/image" Target="../media/image67.png"/></Relationships>
</file>

<file path=ppt/slides/_rels/slide15.xml.rels><?xml version="1.0" encoding="UTF-8" standalone="yes"?>
<Relationships xmlns="http://schemas.openxmlformats.org/package/2006/relationships"><Relationship Id="rId8" Type="http://schemas.openxmlformats.org/officeDocument/2006/relationships/image" Target="../media/image123.svg"/><Relationship Id="rId3" Type="http://schemas.openxmlformats.org/officeDocument/2006/relationships/image" Target="../media/image92.png"/><Relationship Id="rId7" Type="http://schemas.openxmlformats.org/officeDocument/2006/relationships/image" Target="../media/image86.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64.svg"/><Relationship Id="rId5" Type="http://schemas.openxmlformats.org/officeDocument/2006/relationships/image" Target="../media/image82.png"/><Relationship Id="rId10" Type="http://schemas.openxmlformats.org/officeDocument/2006/relationships/image" Target="../media/image145.svg"/><Relationship Id="rId4" Type="http://schemas.openxmlformats.org/officeDocument/2006/relationships/image" Target="../media/image26.svg"/><Relationship Id="rId9" Type="http://schemas.openxmlformats.org/officeDocument/2006/relationships/image" Target="../media/image72.png"/></Relationships>
</file>

<file path=ppt/slides/_rels/slide16.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62.svg"/><Relationship Id="rId18" Type="http://schemas.openxmlformats.org/officeDocument/2006/relationships/image" Target="../media/image44.png"/><Relationship Id="rId26" Type="http://schemas.openxmlformats.org/officeDocument/2006/relationships/image" Target="../media/image86.png"/><Relationship Id="rId3" Type="http://schemas.openxmlformats.org/officeDocument/2006/relationships/slideLayout" Target="../slideLayouts/slideLayout2.xml"/><Relationship Id="rId21" Type="http://schemas.openxmlformats.org/officeDocument/2006/relationships/image" Target="../media/image104.svg"/><Relationship Id="rId34" Type="http://schemas.openxmlformats.org/officeDocument/2006/relationships/image" Target="../media/image72.png"/><Relationship Id="rId7" Type="http://schemas.openxmlformats.org/officeDocument/2006/relationships/image" Target="../media/image26.svg"/><Relationship Id="rId12" Type="http://schemas.openxmlformats.org/officeDocument/2006/relationships/image" Target="../media/image31.png"/><Relationship Id="rId17" Type="http://schemas.openxmlformats.org/officeDocument/2006/relationships/image" Target="../media/image84.svg"/><Relationship Id="rId25" Type="http://schemas.openxmlformats.org/officeDocument/2006/relationships/image" Target="../media/image114.svg"/><Relationship Id="rId33" Type="http://schemas.openxmlformats.org/officeDocument/2006/relationships/image" Target="../media/image135.svg"/><Relationship Id="rId2" Type="http://schemas.openxmlformats.org/officeDocument/2006/relationships/tags" Target="../tags/tag85.xml"/><Relationship Id="rId16" Type="http://schemas.openxmlformats.org/officeDocument/2006/relationships/image" Target="../media/image83.png"/><Relationship Id="rId20" Type="http://schemas.openxmlformats.org/officeDocument/2006/relationships/image" Target="../media/image84.png"/><Relationship Id="rId29" Type="http://schemas.openxmlformats.org/officeDocument/2006/relationships/image" Target="../media/image131.svg"/><Relationship Id="rId1" Type="http://schemas.openxmlformats.org/officeDocument/2006/relationships/tags" Target="../tags/tag84.xml"/><Relationship Id="rId6" Type="http://schemas.openxmlformats.org/officeDocument/2006/relationships/image" Target="../media/image81.png"/><Relationship Id="rId11" Type="http://schemas.openxmlformats.org/officeDocument/2006/relationships/image" Target="../media/image58.svg"/><Relationship Id="rId24" Type="http://schemas.openxmlformats.org/officeDocument/2006/relationships/image" Target="../media/image85.png"/><Relationship Id="rId32" Type="http://schemas.openxmlformats.org/officeDocument/2006/relationships/image" Target="../media/image67.png"/><Relationship Id="rId5" Type="http://schemas.openxmlformats.org/officeDocument/2006/relationships/image" Target="../media/image8.svg"/><Relationship Id="rId15" Type="http://schemas.openxmlformats.org/officeDocument/2006/relationships/image" Target="../media/image64.svg"/><Relationship Id="rId23" Type="http://schemas.openxmlformats.org/officeDocument/2006/relationships/image" Target="../media/image110.svg"/><Relationship Id="rId28" Type="http://schemas.openxmlformats.org/officeDocument/2006/relationships/image" Target="../media/image87.png"/><Relationship Id="rId10" Type="http://schemas.openxmlformats.org/officeDocument/2006/relationships/image" Target="../media/image29.png"/><Relationship Id="rId19" Type="http://schemas.openxmlformats.org/officeDocument/2006/relationships/image" Target="../media/image88.svg"/><Relationship Id="rId31" Type="http://schemas.openxmlformats.org/officeDocument/2006/relationships/image" Target="../media/image133.svg"/><Relationship Id="rId4" Type="http://schemas.openxmlformats.org/officeDocument/2006/relationships/image" Target="../media/image80.png"/><Relationship Id="rId9" Type="http://schemas.openxmlformats.org/officeDocument/2006/relationships/image" Target="../media/image50.svg"/><Relationship Id="rId14" Type="http://schemas.openxmlformats.org/officeDocument/2006/relationships/image" Target="../media/image82.png"/><Relationship Id="rId22" Type="http://schemas.openxmlformats.org/officeDocument/2006/relationships/image" Target="../media/image21.png"/><Relationship Id="rId27" Type="http://schemas.openxmlformats.org/officeDocument/2006/relationships/image" Target="../media/image123.svg"/><Relationship Id="rId30" Type="http://schemas.openxmlformats.org/officeDocument/2006/relationships/image" Target="../media/image88.png"/><Relationship Id="rId35" Type="http://schemas.openxmlformats.org/officeDocument/2006/relationships/image" Target="../media/image145.svg"/></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3.xml"/><Relationship Id="rId13" Type="http://schemas.openxmlformats.org/officeDocument/2006/relationships/image" Target="../media/image21.png"/><Relationship Id="rId3" Type="http://schemas.openxmlformats.org/officeDocument/2006/relationships/tags" Target="../tags/tag88.xml"/><Relationship Id="rId7" Type="http://schemas.openxmlformats.org/officeDocument/2006/relationships/tags" Target="../tags/tag92.xml"/><Relationship Id="rId12" Type="http://schemas.openxmlformats.org/officeDocument/2006/relationships/image" Target="../media/image58.svg"/><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11" Type="http://schemas.openxmlformats.org/officeDocument/2006/relationships/image" Target="../media/image29.png"/><Relationship Id="rId5" Type="http://schemas.openxmlformats.org/officeDocument/2006/relationships/tags" Target="../tags/tag90.xml"/><Relationship Id="rId10" Type="http://schemas.openxmlformats.org/officeDocument/2006/relationships/image" Target="../media/image50.svg"/><Relationship Id="rId4" Type="http://schemas.openxmlformats.org/officeDocument/2006/relationships/tags" Target="../tags/tag89.xml"/><Relationship Id="rId9" Type="http://schemas.openxmlformats.org/officeDocument/2006/relationships/image" Target="../media/image25.png"/><Relationship Id="rId14" Type="http://schemas.openxmlformats.org/officeDocument/2006/relationships/image" Target="../media/image110.svg"/></Relationships>
</file>

<file path=ppt/slides/_rels/slide18.xml.rels><?xml version="1.0" encoding="UTF-8" standalone="yes"?>
<Relationships xmlns="http://schemas.openxmlformats.org/package/2006/relationships"><Relationship Id="rId8" Type="http://schemas.openxmlformats.org/officeDocument/2006/relationships/tags" Target="../tags/tag100.xml"/><Relationship Id="rId13" Type="http://schemas.openxmlformats.org/officeDocument/2006/relationships/slideLayout" Target="../slideLayouts/slideLayout3.xml"/><Relationship Id="rId3" Type="http://schemas.openxmlformats.org/officeDocument/2006/relationships/tags" Target="../tags/tag95.xml"/><Relationship Id="rId7" Type="http://schemas.openxmlformats.org/officeDocument/2006/relationships/tags" Target="../tags/tag99.xml"/><Relationship Id="rId12" Type="http://schemas.openxmlformats.org/officeDocument/2006/relationships/tags" Target="../tags/tag104.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11" Type="http://schemas.openxmlformats.org/officeDocument/2006/relationships/tags" Target="../tags/tag103.xml"/><Relationship Id="rId5" Type="http://schemas.openxmlformats.org/officeDocument/2006/relationships/tags" Target="../tags/tag97.xml"/><Relationship Id="rId15" Type="http://schemas.openxmlformats.org/officeDocument/2006/relationships/image" Target="../media/image8.svg"/><Relationship Id="rId10" Type="http://schemas.openxmlformats.org/officeDocument/2006/relationships/tags" Target="../tags/tag102.xml"/><Relationship Id="rId4" Type="http://schemas.openxmlformats.org/officeDocument/2006/relationships/tags" Target="../tags/tag96.xml"/><Relationship Id="rId9" Type="http://schemas.openxmlformats.org/officeDocument/2006/relationships/tags" Target="../tags/tag101.xml"/><Relationship Id="rId14" Type="http://schemas.openxmlformats.org/officeDocument/2006/relationships/image" Target="../media/image9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lgGrid">
          <a:fgClr>
            <a:srgbClr val="E2F9FA"/>
          </a:fgClr>
          <a:bgClr>
            <a:srgbClr val="FDFDFD"/>
          </a:bgClr>
        </a:pattFill>
        <a:effectLst/>
      </p:bgPr>
    </p:bg>
    <p:spTree>
      <p:nvGrpSpPr>
        <p:cNvPr id="1" name=""/>
        <p:cNvGrpSpPr/>
        <p:nvPr/>
      </p:nvGrpSpPr>
      <p:grpSpPr>
        <a:xfrm>
          <a:off x="0" y="0"/>
          <a:ext cx="0" cy="0"/>
          <a:chOff x="0" y="0"/>
          <a:chExt cx="0" cy="0"/>
        </a:xfrm>
      </p:grpSpPr>
      <p:sp>
        <p:nvSpPr>
          <p:cNvPr id="1666" name="文本占位符 1653">
            <a:extLst>
              <a:ext uri="{FF2B5EF4-FFF2-40B4-BE49-F238E27FC236}">
                <a16:creationId xmlns="" xmlns:a16="http://schemas.microsoft.com/office/drawing/2014/main" id="{2C6A8C16-9B25-49A5-8B25-E1EEC0F572B8}"/>
              </a:ext>
            </a:extLst>
          </p:cNvPr>
          <p:cNvSpPr txBox="1">
            <a:spLocks/>
          </p:cNvSpPr>
          <p:nvPr/>
        </p:nvSpPr>
        <p:spPr>
          <a:xfrm>
            <a:off x="2776144" y="2191277"/>
            <a:ext cx="6639712" cy="1006429"/>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dist">
              <a:buFont typeface="Arial" panose="020B0604020202020204" pitchFamily="34" charset="0"/>
              <a:buNone/>
            </a:pPr>
            <a:r>
              <a:rPr kumimoji="1" lang="zh-CN" altLang="en-US" sz="6600" b="1">
                <a:ln w="127000">
                  <a:gradFill>
                    <a:gsLst>
                      <a:gs pos="0">
                        <a:srgbClr val="FCBE22"/>
                      </a:gs>
                      <a:gs pos="100000">
                        <a:srgbClr val="EEAB04"/>
                      </a:gs>
                    </a:gsLst>
                    <a:lin ang="5400000" scaled="1"/>
                  </a:gradFill>
                </a:ln>
                <a:solidFill>
                  <a:schemeClr val="bg1"/>
                </a:solidFill>
                <a:effectLst>
                  <a:outerShdw blurRad="63500" sx="102000" sy="102000" algn="ctr" rotWithShape="0">
                    <a:srgbClr val="C18B03">
                      <a:alpha val="40000"/>
                    </a:srgbClr>
                  </a:outerShdw>
                </a:effectLst>
                <a:latin typeface="+mj-ea"/>
                <a:cs typeface="Alibaba PuHuiTi Heavy" pitchFamily="18" charset="-122"/>
              </a:rPr>
              <a:t>小学开学家长会</a:t>
            </a:r>
            <a:endParaRPr lang="zh-CN" altLang="en-US" sz="6600" dirty="0">
              <a:ln w="127000">
                <a:gradFill>
                  <a:gsLst>
                    <a:gs pos="0">
                      <a:srgbClr val="FCBE22"/>
                    </a:gs>
                    <a:gs pos="100000">
                      <a:srgbClr val="EEAB04"/>
                    </a:gs>
                  </a:gsLst>
                  <a:lin ang="5400000" scaled="1"/>
                </a:gradFill>
              </a:ln>
              <a:solidFill>
                <a:schemeClr val="bg1"/>
              </a:solidFill>
              <a:effectLst>
                <a:outerShdw blurRad="63500" sx="102000" sy="102000" algn="ctr" rotWithShape="0">
                  <a:srgbClr val="C18B03">
                    <a:alpha val="40000"/>
                  </a:srgbClr>
                </a:outerShdw>
              </a:effectLst>
            </a:endParaRPr>
          </a:p>
        </p:txBody>
      </p:sp>
      <p:sp>
        <p:nvSpPr>
          <p:cNvPr id="1663" name="矩形: 圆角 1662">
            <a:extLst>
              <a:ext uri="{FF2B5EF4-FFF2-40B4-BE49-F238E27FC236}">
                <a16:creationId xmlns="" xmlns:a16="http://schemas.microsoft.com/office/drawing/2014/main" id="{08544EE6-C35C-4186-8B34-02FD043375C6}"/>
              </a:ext>
            </a:extLst>
          </p:cNvPr>
          <p:cNvSpPr/>
          <p:nvPr/>
        </p:nvSpPr>
        <p:spPr>
          <a:xfrm>
            <a:off x="4249527" y="4655091"/>
            <a:ext cx="3692947" cy="455251"/>
          </a:xfrm>
          <a:prstGeom prst="roundRect">
            <a:avLst>
              <a:gd name="adj" fmla="val 50000"/>
            </a:avLst>
          </a:prstGeom>
          <a:solidFill>
            <a:srgbClr val="568E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4" name="文本占位符 1653">
            <a:extLst>
              <a:ext uri="{FF2B5EF4-FFF2-40B4-BE49-F238E27FC236}">
                <a16:creationId xmlns="" xmlns:a16="http://schemas.microsoft.com/office/drawing/2014/main" id="{F43C9644-AB18-413C-A74F-0E4E6CDE70BD}"/>
              </a:ext>
            </a:extLst>
          </p:cNvPr>
          <p:cNvSpPr>
            <a:spLocks noGrp="1"/>
          </p:cNvSpPr>
          <p:nvPr>
            <p:ph type="body" sz="quarter" idx="4294967295"/>
          </p:nvPr>
        </p:nvSpPr>
        <p:spPr>
          <a:xfrm>
            <a:off x="2776144" y="2191277"/>
            <a:ext cx="6639712" cy="1006429"/>
          </a:xfrm>
        </p:spPr>
        <p:txBody>
          <a:bodyPr wrap="square">
            <a:spAutoFit/>
          </a:bodyPr>
          <a:lstStyle/>
          <a:p>
            <a:pPr marL="0" indent="0" algn="dist">
              <a:buNone/>
            </a:pPr>
            <a:r>
              <a:rPr kumimoji="1" lang="zh-CN" altLang="en-US" sz="6600" b="1" dirty="0">
                <a:solidFill>
                  <a:schemeClr val="bg1"/>
                </a:solidFill>
                <a:latin typeface="+mj-ea"/>
                <a:cs typeface="Alibaba PuHuiTi Heavy" pitchFamily="18" charset="-122"/>
              </a:rPr>
              <a:t>小学开学家长会</a:t>
            </a:r>
            <a:endParaRPr lang="zh-CN" altLang="en-US" sz="6600" dirty="0">
              <a:solidFill>
                <a:schemeClr val="bg1"/>
              </a:solidFill>
            </a:endParaRPr>
          </a:p>
        </p:txBody>
      </p:sp>
      <p:sp>
        <p:nvSpPr>
          <p:cNvPr id="1660" name="文本框 1659">
            <a:extLst>
              <a:ext uri="{FF2B5EF4-FFF2-40B4-BE49-F238E27FC236}">
                <a16:creationId xmlns="" xmlns:a16="http://schemas.microsoft.com/office/drawing/2014/main" id="{B6C2A486-76D7-4508-A0E7-97516048FC84}"/>
              </a:ext>
            </a:extLst>
          </p:cNvPr>
          <p:cNvSpPr txBox="1"/>
          <p:nvPr/>
        </p:nvSpPr>
        <p:spPr>
          <a:xfrm>
            <a:off x="3927230" y="3420052"/>
            <a:ext cx="4633421" cy="553998"/>
          </a:xfrm>
          <a:prstGeom prst="rect">
            <a:avLst/>
          </a:prstGeom>
          <a:noFill/>
        </p:spPr>
        <p:txBody>
          <a:bodyPr wrap="square" lIns="0" tIns="0" rIns="0" bIns="0" rtlCol="0">
            <a:spAutoFit/>
          </a:bodyPr>
          <a:lstStyle/>
          <a:p>
            <a:pPr lvl="0" algn="dist"/>
            <a:r>
              <a:rPr kumimoji="1" lang="zh-CN" altLang="en-US" sz="3600" dirty="0">
                <a:solidFill>
                  <a:srgbClr val="FE705A"/>
                </a:solidFill>
                <a:latin typeface="+mj-ea"/>
                <a:ea typeface="+mj-ea"/>
              </a:rPr>
              <a:t>欢迎各位家长参加</a:t>
            </a:r>
          </a:p>
        </p:txBody>
      </p:sp>
      <p:grpSp>
        <p:nvGrpSpPr>
          <p:cNvPr id="1669" name="组合 1668">
            <a:extLst>
              <a:ext uri="{FF2B5EF4-FFF2-40B4-BE49-F238E27FC236}">
                <a16:creationId xmlns="" xmlns:a16="http://schemas.microsoft.com/office/drawing/2014/main" id="{1A47C017-AD87-426B-AC62-DBC1FC19814C}"/>
              </a:ext>
            </a:extLst>
          </p:cNvPr>
          <p:cNvGrpSpPr/>
          <p:nvPr/>
        </p:nvGrpSpPr>
        <p:grpSpPr>
          <a:xfrm>
            <a:off x="4478046" y="4705670"/>
            <a:ext cx="3235908" cy="369332"/>
            <a:chOff x="4469375" y="4640900"/>
            <a:chExt cx="3235908" cy="369332"/>
          </a:xfrm>
        </p:grpSpPr>
        <p:sp>
          <p:nvSpPr>
            <p:cNvPr id="1661" name="文本框 1660">
              <a:extLst>
                <a:ext uri="{FF2B5EF4-FFF2-40B4-BE49-F238E27FC236}">
                  <a16:creationId xmlns="" xmlns:a16="http://schemas.microsoft.com/office/drawing/2014/main" id="{AD5E7755-1972-406A-A659-0582FAB63A18}"/>
                </a:ext>
              </a:extLst>
            </p:cNvPr>
            <p:cNvSpPr txBox="1"/>
            <p:nvPr/>
          </p:nvSpPr>
          <p:spPr>
            <a:xfrm>
              <a:off x="4856222" y="4640900"/>
              <a:ext cx="2071080" cy="369332"/>
            </a:xfrm>
            <a:prstGeom prst="rect">
              <a:avLst/>
            </a:prstGeom>
            <a:noFill/>
          </p:spPr>
          <p:txBody>
            <a:bodyPr wrap="none" lIns="0" tIns="0" rIns="0" bIns="0" rtlCol="0">
              <a:spAutoFit/>
            </a:bodyPr>
            <a:lstStyle/>
            <a:p>
              <a:pPr lvl="0" algn="dist"/>
              <a:r>
                <a:rPr kumimoji="1" lang="en-US" altLang="zh-CN" sz="2400" dirty="0" smtClean="0">
                  <a:solidFill>
                    <a:schemeClr val="bg1"/>
                  </a:solidFill>
                  <a:latin typeface="+mj-ea"/>
                  <a:ea typeface="+mj-ea"/>
                </a:rPr>
                <a:t>PPT</a:t>
              </a:r>
              <a:r>
                <a:rPr kumimoji="1" lang="zh-CN" altLang="en-US" sz="2400" dirty="0" smtClean="0">
                  <a:solidFill>
                    <a:schemeClr val="bg1"/>
                  </a:solidFill>
                  <a:latin typeface="+mj-ea"/>
                  <a:ea typeface="+mj-ea"/>
                </a:rPr>
                <a:t>系</a:t>
              </a:r>
              <a:r>
                <a:rPr kumimoji="1" lang="en-US" altLang="zh-CN" sz="2400" dirty="0" smtClean="0">
                  <a:solidFill>
                    <a:schemeClr val="bg1"/>
                  </a:solidFill>
                  <a:latin typeface="+mj-ea"/>
                  <a:ea typeface="+mj-ea"/>
                </a:rPr>
                <a:t>XXX</a:t>
              </a:r>
              <a:r>
                <a:rPr kumimoji="1" lang="zh-CN" altLang="en-US" sz="2400" dirty="0" smtClean="0">
                  <a:solidFill>
                    <a:schemeClr val="bg1"/>
                  </a:solidFill>
                  <a:latin typeface="+mj-ea"/>
                  <a:ea typeface="+mj-ea"/>
                </a:rPr>
                <a:t>小学</a:t>
              </a:r>
              <a:endParaRPr kumimoji="1" lang="zh-CN" altLang="en-US" sz="2400" dirty="0">
                <a:solidFill>
                  <a:schemeClr val="bg1"/>
                </a:solidFill>
                <a:latin typeface="+mj-ea"/>
                <a:ea typeface="+mj-ea"/>
              </a:endParaRPr>
            </a:p>
          </p:txBody>
        </p:sp>
        <p:sp>
          <p:nvSpPr>
            <p:cNvPr id="1667" name="图形 12">
              <a:extLst>
                <a:ext uri="{FF2B5EF4-FFF2-40B4-BE49-F238E27FC236}">
                  <a16:creationId xmlns="" xmlns:a16="http://schemas.microsoft.com/office/drawing/2014/main" id="{5A85DDA8-7DD6-46FB-9B22-93D93BCC587D}"/>
                </a:ext>
              </a:extLst>
            </p:cNvPr>
            <p:cNvSpPr/>
            <p:nvPr/>
          </p:nvSpPr>
          <p:spPr>
            <a:xfrm>
              <a:off x="4469375" y="4741536"/>
              <a:ext cx="175672" cy="168060"/>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noFill/>
            <a:ln w="12700" cap="flat">
              <a:solidFill>
                <a:schemeClr val="bg1"/>
              </a:solidFill>
              <a:prstDash val="solid"/>
              <a:miter/>
            </a:ln>
          </p:spPr>
          <p:txBody>
            <a:bodyPr rtlCol="0" anchor="ctr"/>
            <a:lstStyle/>
            <a:p>
              <a:endParaRPr lang="zh-CN" altLang="en-US"/>
            </a:p>
          </p:txBody>
        </p:sp>
        <p:sp>
          <p:nvSpPr>
            <p:cNvPr id="1668" name="图形 12">
              <a:extLst>
                <a:ext uri="{FF2B5EF4-FFF2-40B4-BE49-F238E27FC236}">
                  <a16:creationId xmlns="" xmlns:a16="http://schemas.microsoft.com/office/drawing/2014/main" id="{68CFB71E-DC33-4DE4-B214-453A9E95FEEB}"/>
                </a:ext>
              </a:extLst>
            </p:cNvPr>
            <p:cNvSpPr/>
            <p:nvPr/>
          </p:nvSpPr>
          <p:spPr>
            <a:xfrm>
              <a:off x="7529611" y="4741536"/>
              <a:ext cx="175672" cy="168060"/>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noFill/>
            <a:ln w="12700" cap="flat">
              <a:solidFill>
                <a:schemeClr val="bg1"/>
              </a:solidFill>
              <a:prstDash val="solid"/>
              <a:miter/>
            </a:ln>
          </p:spPr>
          <p:txBody>
            <a:bodyPr rtlCol="0" anchor="ctr"/>
            <a:lstStyle/>
            <a:p>
              <a:endParaRPr lang="zh-CN" altLang="en-US"/>
            </a:p>
          </p:txBody>
        </p:sp>
      </p:grpSp>
      <p:sp>
        <p:nvSpPr>
          <p:cNvPr id="1671" name="任意多边形: 形状 1670">
            <a:extLst>
              <a:ext uri="{FF2B5EF4-FFF2-40B4-BE49-F238E27FC236}">
                <a16:creationId xmlns="" xmlns:a16="http://schemas.microsoft.com/office/drawing/2014/main" id="{B305C247-D8DC-4622-B292-DF8B40D31E0E}"/>
              </a:ext>
            </a:extLst>
          </p:cNvPr>
          <p:cNvSpPr/>
          <p:nvPr/>
        </p:nvSpPr>
        <p:spPr>
          <a:xfrm>
            <a:off x="5207513" y="-1272056"/>
            <a:ext cx="1171289" cy="486441"/>
          </a:xfrm>
          <a:custGeom>
            <a:avLst/>
            <a:gdLst>
              <a:gd name="connsiteX0" fmla="*/ 0 w 1171289"/>
              <a:gd name="connsiteY0" fmla="*/ 380524 h 486441"/>
              <a:gd name="connsiteX1" fmla="*/ 88678 w 1171289"/>
              <a:gd name="connsiteY1" fmla="*/ 0 h 486441"/>
              <a:gd name="connsiteX2" fmla="*/ 1171289 w 1171289"/>
              <a:gd name="connsiteY2" fmla="*/ 188404 h 486441"/>
              <a:gd name="connsiteX3" fmla="*/ 1073944 w 1171289"/>
              <a:gd name="connsiteY3" fmla="*/ 486442 h 486441"/>
              <a:gd name="connsiteX4" fmla="*/ 0 w 1171289"/>
              <a:gd name="connsiteY4" fmla="*/ 380524 h 4864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289" h="486441">
                <a:moveTo>
                  <a:pt x="0" y="380524"/>
                </a:moveTo>
                <a:lnTo>
                  <a:pt x="88678" y="0"/>
                </a:lnTo>
                <a:lnTo>
                  <a:pt x="1171289" y="188404"/>
                </a:lnTo>
                <a:lnTo>
                  <a:pt x="1073944" y="486442"/>
                </a:lnTo>
                <a:lnTo>
                  <a:pt x="0" y="380524"/>
                </a:lnTo>
                <a:close/>
              </a:path>
            </a:pathLst>
          </a:custGeom>
          <a:solidFill>
            <a:srgbClr val="FE705A"/>
          </a:solidFill>
          <a:ln w="9525" cap="flat">
            <a:noFill/>
            <a:prstDash val="solid"/>
            <a:miter/>
          </a:ln>
        </p:spPr>
        <p:txBody>
          <a:bodyPr rtlCol="0" anchor="ctr"/>
          <a:lstStyle/>
          <a:p>
            <a:endParaRPr lang="zh-CN" altLang="en-US"/>
          </a:p>
        </p:txBody>
      </p:sp>
      <p:sp>
        <p:nvSpPr>
          <p:cNvPr id="1672" name="任意多边形: 形状 1671">
            <a:extLst>
              <a:ext uri="{FF2B5EF4-FFF2-40B4-BE49-F238E27FC236}">
                <a16:creationId xmlns="" xmlns:a16="http://schemas.microsoft.com/office/drawing/2014/main" id="{F66FB670-0B24-4A7E-9B5E-43FB5FBA53C4}"/>
              </a:ext>
            </a:extLst>
          </p:cNvPr>
          <p:cNvSpPr/>
          <p:nvPr/>
        </p:nvSpPr>
        <p:spPr>
          <a:xfrm>
            <a:off x="5034444" y="-877626"/>
            <a:ext cx="1351692" cy="352520"/>
          </a:xfrm>
          <a:custGeom>
            <a:avLst/>
            <a:gdLst>
              <a:gd name="connsiteX0" fmla="*/ 79820 w 1351692"/>
              <a:gd name="connsiteY0" fmla="*/ 352520 h 352520"/>
              <a:gd name="connsiteX1" fmla="*/ 0 w 1351692"/>
              <a:gd name="connsiteY1" fmla="*/ 9716 h 352520"/>
              <a:gd name="connsiteX2" fmla="*/ 1328261 w 1351692"/>
              <a:gd name="connsiteY2" fmla="*/ 0 h 352520"/>
              <a:gd name="connsiteX3" fmla="*/ 1351693 w 1351692"/>
              <a:gd name="connsiteY3" fmla="*/ 346424 h 352520"/>
              <a:gd name="connsiteX4" fmla="*/ 79820 w 1351692"/>
              <a:gd name="connsiteY4" fmla="*/ 352520 h 352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1692" h="352520">
                <a:moveTo>
                  <a:pt x="79820" y="352520"/>
                </a:moveTo>
                <a:lnTo>
                  <a:pt x="0" y="9716"/>
                </a:lnTo>
                <a:lnTo>
                  <a:pt x="1328261" y="0"/>
                </a:lnTo>
                <a:lnTo>
                  <a:pt x="1351693" y="346424"/>
                </a:lnTo>
                <a:lnTo>
                  <a:pt x="79820" y="352520"/>
                </a:lnTo>
                <a:close/>
              </a:path>
            </a:pathLst>
          </a:custGeom>
          <a:solidFill>
            <a:srgbClr val="568ECC"/>
          </a:solidFill>
          <a:ln w="9525" cap="flat">
            <a:noFill/>
            <a:prstDash val="solid"/>
            <a:miter/>
          </a:ln>
        </p:spPr>
        <p:txBody>
          <a:bodyPr rtlCol="0" anchor="ctr"/>
          <a:lstStyle/>
          <a:p>
            <a:endParaRPr lang="zh-CN" altLang="en-US"/>
          </a:p>
        </p:txBody>
      </p:sp>
      <p:sp>
        <p:nvSpPr>
          <p:cNvPr id="1673" name="任意多边形: 形状 1672">
            <a:extLst>
              <a:ext uri="{FF2B5EF4-FFF2-40B4-BE49-F238E27FC236}">
                <a16:creationId xmlns="" xmlns:a16="http://schemas.microsoft.com/office/drawing/2014/main" id="{4F295A5E-48D5-43E7-A731-052DFCD36659}"/>
              </a:ext>
            </a:extLst>
          </p:cNvPr>
          <p:cNvSpPr/>
          <p:nvPr/>
        </p:nvSpPr>
        <p:spPr>
          <a:xfrm>
            <a:off x="5186844" y="-1529613"/>
            <a:ext cx="1173479" cy="387858"/>
          </a:xfrm>
          <a:custGeom>
            <a:avLst/>
            <a:gdLst>
              <a:gd name="connsiteX0" fmla="*/ 33909 w 1173479"/>
              <a:gd name="connsiteY0" fmla="*/ 341852 h 387858"/>
              <a:gd name="connsiteX1" fmla="*/ 0 w 1173479"/>
              <a:gd name="connsiteY1" fmla="*/ 77057 h 387858"/>
              <a:gd name="connsiteX2" fmla="*/ 1173480 w 1173479"/>
              <a:gd name="connsiteY2" fmla="*/ 0 h 387858"/>
              <a:gd name="connsiteX3" fmla="*/ 1109567 w 1173479"/>
              <a:gd name="connsiteY3" fmla="*/ 387858 h 387858"/>
              <a:gd name="connsiteX4" fmla="*/ 33909 w 1173479"/>
              <a:gd name="connsiteY4" fmla="*/ 341852 h 387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479" h="387858">
                <a:moveTo>
                  <a:pt x="33909" y="341852"/>
                </a:moveTo>
                <a:lnTo>
                  <a:pt x="0" y="77057"/>
                </a:lnTo>
                <a:lnTo>
                  <a:pt x="1173480" y="0"/>
                </a:lnTo>
                <a:lnTo>
                  <a:pt x="1109567" y="387858"/>
                </a:lnTo>
                <a:lnTo>
                  <a:pt x="33909" y="341852"/>
                </a:lnTo>
                <a:close/>
              </a:path>
            </a:pathLst>
          </a:custGeom>
          <a:solidFill>
            <a:srgbClr val="FCBE22"/>
          </a:solidFill>
          <a:ln w="9525" cap="flat">
            <a:noFill/>
            <a:prstDash val="solid"/>
            <a:miter/>
          </a:ln>
        </p:spPr>
        <p:txBody>
          <a:bodyPr rtlCol="0" anchor="ctr"/>
          <a:lstStyle/>
          <a:p>
            <a:endParaRPr lang="zh-CN" altLang="en-US"/>
          </a:p>
        </p:txBody>
      </p:sp>
    </p:spTree>
    <p:extLst>
      <p:ext uri="{BB962C8B-B14F-4D97-AF65-F5344CB8AC3E}">
        <p14:creationId xmlns:p14="http://schemas.microsoft.com/office/powerpoint/2010/main" xmlns="" val="2266284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descr="小孩穿着衬衫&#10;&#10;描述已自动生成">
            <a:extLst>
              <a:ext uri="{FF2B5EF4-FFF2-40B4-BE49-F238E27FC236}">
                <a16:creationId xmlns="" xmlns:a16="http://schemas.microsoft.com/office/drawing/2014/main" id="{F63B0AC6-2F3C-4400-B657-3352D3F7CFD2}"/>
              </a:ext>
            </a:extLst>
          </p:cNvPr>
          <p:cNvPicPr>
            <a:picLocks noGrp="1" noChangeAspect="1"/>
          </p:cNvPicPr>
          <p:nvPr>
            <p:ph type="pic" sz="quarter" idx="4294967295"/>
          </p:nvPr>
        </p:nvPicPr>
        <p:blipFill rotWithShape="1">
          <a:blip r:embed="rId2" cstate="print">
            <a:extLst>
              <a:ext uri="{28A0092B-C50C-407E-A947-70E740481C1C}">
                <a14:useLocalDpi xmlns:a14="http://schemas.microsoft.com/office/drawing/2010/main" xmlns="" val="0"/>
              </a:ext>
            </a:extLst>
          </a:blip>
          <a:srcRect l="10306" r="39372"/>
          <a:stretch/>
        </p:blipFill>
        <p:spPr>
          <a:xfrm>
            <a:off x="2636838" y="2428875"/>
            <a:ext cx="1912937" cy="1912938"/>
          </a:xfrm>
          <a:prstGeom prst="ellipse">
            <a:avLst/>
          </a:prstGeom>
          <a:ln w="63500" cap="rnd">
            <a:solidFill>
              <a:schemeClr val="bg1"/>
            </a:solidFill>
          </a:ln>
          <a:effectLst/>
        </p:spPr>
      </p:pic>
      <p:grpSp>
        <p:nvGrpSpPr>
          <p:cNvPr id="5" name="组合 4">
            <a:extLst>
              <a:ext uri="{FF2B5EF4-FFF2-40B4-BE49-F238E27FC236}">
                <a16:creationId xmlns="" xmlns:a16="http://schemas.microsoft.com/office/drawing/2014/main" id="{A0C2AEE9-A180-4F81-9B39-0BB3E2F40A78}"/>
              </a:ext>
            </a:extLst>
          </p:cNvPr>
          <p:cNvGrpSpPr/>
          <p:nvPr/>
        </p:nvGrpSpPr>
        <p:grpSpPr>
          <a:xfrm>
            <a:off x="4437017" y="610969"/>
            <a:ext cx="3317966" cy="646331"/>
            <a:chOff x="4437017" y="1451199"/>
            <a:chExt cx="3317966" cy="646331"/>
          </a:xfrm>
        </p:grpSpPr>
        <p:sp>
          <p:nvSpPr>
            <p:cNvPr id="6" name="标题 1">
              <a:extLst>
                <a:ext uri="{FF2B5EF4-FFF2-40B4-BE49-F238E27FC236}">
                  <a16:creationId xmlns="" xmlns:a16="http://schemas.microsoft.com/office/drawing/2014/main" id="{769D486E-5C18-4F14-A5BE-A06F48CCADEA}"/>
                </a:ext>
              </a:extLst>
            </p:cNvPr>
            <p:cNvSpPr txBox="1">
              <a:spLocks/>
            </p:cNvSpPr>
            <p:nvPr/>
          </p:nvSpPr>
          <p:spPr>
            <a:xfrm>
              <a:off x="4907782" y="1451199"/>
              <a:ext cx="2376435" cy="6463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dist"/>
              <a:r>
                <a:rPr kumimoji="1" lang="zh-CN" altLang="en-US" sz="4000" b="1" dirty="0">
                  <a:solidFill>
                    <a:srgbClr val="FF7C55"/>
                  </a:solidFill>
                  <a:latin typeface="+mj-ea"/>
                  <a:cs typeface="Alibaba PuHuiTi Heavy" pitchFamily="18" charset="-122"/>
                </a:rPr>
                <a:t>自我介绍</a:t>
              </a:r>
            </a:p>
          </p:txBody>
        </p:sp>
        <p:sp>
          <p:nvSpPr>
            <p:cNvPr id="7" name="图形 12">
              <a:extLst>
                <a:ext uri="{FF2B5EF4-FFF2-40B4-BE49-F238E27FC236}">
                  <a16:creationId xmlns="" xmlns:a16="http://schemas.microsoft.com/office/drawing/2014/main" id="{1D8815F1-D97F-4597-AAB5-4194E7652EFF}"/>
                </a:ext>
              </a:extLst>
            </p:cNvPr>
            <p:cNvSpPr/>
            <p:nvPr/>
          </p:nvSpPr>
          <p:spPr>
            <a:xfrm>
              <a:off x="443701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sp>
          <p:nvSpPr>
            <p:cNvPr id="8" name="图形 12">
              <a:extLst>
                <a:ext uri="{FF2B5EF4-FFF2-40B4-BE49-F238E27FC236}">
                  <a16:creationId xmlns="" xmlns:a16="http://schemas.microsoft.com/office/drawing/2014/main" id="{7A063AC4-63EC-4FDF-BCCF-42646B3810EA}"/>
                </a:ext>
              </a:extLst>
            </p:cNvPr>
            <p:cNvSpPr/>
            <p:nvPr/>
          </p:nvSpPr>
          <p:spPr>
            <a:xfrm>
              <a:off x="740246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grpSp>
      <p:sp>
        <p:nvSpPr>
          <p:cNvPr id="17" name="文本框 16">
            <a:extLst>
              <a:ext uri="{FF2B5EF4-FFF2-40B4-BE49-F238E27FC236}">
                <a16:creationId xmlns="" xmlns:a16="http://schemas.microsoft.com/office/drawing/2014/main" id="{9EA2E5EB-7F20-4A8D-A29D-05E3047CC3B7}"/>
              </a:ext>
            </a:extLst>
          </p:cNvPr>
          <p:cNvSpPr txBox="1"/>
          <p:nvPr/>
        </p:nvSpPr>
        <p:spPr>
          <a:xfrm>
            <a:off x="4959032" y="2598876"/>
            <a:ext cx="1415772" cy="584775"/>
          </a:xfrm>
          <a:prstGeom prst="rect">
            <a:avLst/>
          </a:prstGeom>
          <a:noFill/>
        </p:spPr>
        <p:txBody>
          <a:bodyPr wrap="none" rtlCol="0">
            <a:spAutoFit/>
          </a:bodyPr>
          <a:lstStyle/>
          <a:p>
            <a:r>
              <a:rPr lang="zh-CN" altLang="en-US" sz="3200" b="1" dirty="0">
                <a:solidFill>
                  <a:schemeClr val="bg1"/>
                </a:solidFill>
              </a:rPr>
              <a:t>我是谁</a:t>
            </a:r>
          </a:p>
        </p:txBody>
      </p:sp>
      <p:sp>
        <p:nvSpPr>
          <p:cNvPr id="18" name="文本框 17">
            <a:extLst>
              <a:ext uri="{FF2B5EF4-FFF2-40B4-BE49-F238E27FC236}">
                <a16:creationId xmlns="" xmlns:a16="http://schemas.microsoft.com/office/drawing/2014/main" id="{16C117FB-E7C8-417C-A442-12180747BE2E}"/>
              </a:ext>
            </a:extLst>
          </p:cNvPr>
          <p:cNvSpPr txBox="1"/>
          <p:nvPr/>
        </p:nvSpPr>
        <p:spPr>
          <a:xfrm>
            <a:off x="4959032" y="3203772"/>
            <a:ext cx="4775666" cy="941155"/>
          </a:xfrm>
          <a:prstGeom prst="rect">
            <a:avLst/>
          </a:prstGeom>
          <a:noFill/>
        </p:spPr>
        <p:txBody>
          <a:bodyPr wrap="none" rtlCol="0">
            <a:spAutoFit/>
          </a:bodyPr>
          <a:lstStyle/>
          <a:p>
            <a:pPr>
              <a:lnSpc>
                <a:spcPct val="120000"/>
              </a:lnSpc>
            </a:pPr>
            <a:r>
              <a:rPr lang="zh-CN" altLang="en-US" sz="2400" b="1" dirty="0">
                <a:solidFill>
                  <a:schemeClr val="bg1"/>
                </a:solidFill>
                <a:latin typeface="+mj-ea"/>
                <a:ea typeface="+mj-ea"/>
              </a:rPr>
              <a:t>我是</a:t>
            </a:r>
            <a:r>
              <a:rPr lang="en-US" altLang="zh-CN" sz="2400" b="1" dirty="0">
                <a:solidFill>
                  <a:schemeClr val="bg1"/>
                </a:solidFill>
                <a:latin typeface="+mj-ea"/>
                <a:ea typeface="+mj-ea"/>
              </a:rPr>
              <a:t>xxx</a:t>
            </a:r>
            <a:r>
              <a:rPr lang="zh-CN" altLang="en-US" sz="2400" b="1" dirty="0">
                <a:solidFill>
                  <a:schemeClr val="bg1"/>
                </a:solidFill>
                <a:latin typeface="+mj-ea"/>
                <a:ea typeface="+mj-ea"/>
              </a:rPr>
              <a:t>年级</a:t>
            </a:r>
            <a:r>
              <a:rPr lang="en-US" altLang="zh-CN" sz="2400" b="1" dirty="0">
                <a:solidFill>
                  <a:schemeClr val="bg1"/>
                </a:solidFill>
                <a:latin typeface="+mj-ea"/>
                <a:ea typeface="+mj-ea"/>
              </a:rPr>
              <a:t>xx</a:t>
            </a:r>
            <a:r>
              <a:rPr lang="zh-CN" altLang="en-US" sz="2400" b="1" dirty="0">
                <a:solidFill>
                  <a:schemeClr val="bg1"/>
                </a:solidFill>
                <a:latin typeface="+mj-ea"/>
                <a:ea typeface="+mj-ea"/>
              </a:rPr>
              <a:t>班的班主任某某某</a:t>
            </a:r>
            <a:endParaRPr lang="en-US" altLang="zh-CN" sz="2400" b="1" dirty="0">
              <a:solidFill>
                <a:schemeClr val="bg1"/>
              </a:solidFill>
              <a:latin typeface="+mj-ea"/>
              <a:ea typeface="+mj-ea"/>
            </a:endParaRPr>
          </a:p>
          <a:p>
            <a:pPr>
              <a:lnSpc>
                <a:spcPct val="120000"/>
              </a:lnSpc>
            </a:pPr>
            <a:r>
              <a:rPr lang="zh-CN" altLang="en-US" sz="2400" b="1" dirty="0">
                <a:solidFill>
                  <a:schemeClr val="bg1"/>
                </a:solidFill>
                <a:latin typeface="+mj-ea"/>
                <a:ea typeface="+mj-ea"/>
              </a:rPr>
              <a:t>这里是自我介绍</a:t>
            </a:r>
          </a:p>
        </p:txBody>
      </p:sp>
      <p:pic>
        <p:nvPicPr>
          <p:cNvPr id="19" name="图形 18">
            <a:extLst>
              <a:ext uri="{FF2B5EF4-FFF2-40B4-BE49-F238E27FC236}">
                <a16:creationId xmlns="" xmlns:a16="http://schemas.microsoft.com/office/drawing/2014/main" id="{326EB44D-2F4C-49DA-820F-3C7D8A352B89}"/>
              </a:ext>
            </a:extLst>
          </p:cNvPr>
          <p:cNvPicPr>
            <a:picLocks noChangeAspect="1"/>
          </p:cNvPicPr>
          <p:nvPr/>
        </p:nvPicPr>
        <p:blipFill>
          <a:blip r:embed="rId3" cstate="print">
            <a:extLst>
              <a:ext uri="{28A0092B-C50C-407E-A947-70E740481C1C}">
                <a14:useLocalDpi xmlns:a14="http://schemas.microsoft.com/office/drawing/2010/main" xmlns="" val="0"/>
              </a:ext>
              <a:ext uri="{96DAC541-7B7A-43D3-8B79-37D633B846F1}">
                <asvg:svgBlip xmlns="" xmlns:asvg="http://schemas.microsoft.com/office/drawing/2016/SVG/main" r:embed="rId4"/>
              </a:ext>
            </a:extLst>
          </a:blip>
          <a:stretch>
            <a:fillRect/>
          </a:stretch>
        </p:blipFill>
        <p:spPr>
          <a:xfrm>
            <a:off x="8121015" y="5645150"/>
            <a:ext cx="714375" cy="733425"/>
          </a:xfrm>
          <a:prstGeom prst="rect">
            <a:avLst/>
          </a:prstGeom>
        </p:spPr>
      </p:pic>
      <p:pic>
        <p:nvPicPr>
          <p:cNvPr id="20" name="图形 19">
            <a:extLst>
              <a:ext uri="{FF2B5EF4-FFF2-40B4-BE49-F238E27FC236}">
                <a16:creationId xmlns="" xmlns:a16="http://schemas.microsoft.com/office/drawing/2014/main" id="{A6D4DB44-C847-4F41-8A6A-4EAE6C793E66}"/>
              </a:ext>
            </a:extLst>
          </p:cNvPr>
          <p:cNvPicPr>
            <a:picLocks noChangeAspect="1"/>
          </p:cNvPicPr>
          <p:nvPr/>
        </p:nvPicPr>
        <p:blipFill>
          <a:blip r:embed="rId5" cstate="print">
            <a:extLst>
              <a:ext uri="{28A0092B-C50C-407E-A947-70E740481C1C}">
                <a14:useLocalDpi xmlns:a14="http://schemas.microsoft.com/office/drawing/2010/main" xmlns="" val="0"/>
              </a:ext>
              <a:ext uri="{96DAC541-7B7A-43D3-8B79-37D633B846F1}">
                <asvg:svgBlip xmlns="" xmlns:asvg="http://schemas.microsoft.com/office/drawing/2016/SVG/main" r:embed="rId6"/>
              </a:ext>
            </a:extLst>
          </a:blip>
          <a:stretch>
            <a:fillRect/>
          </a:stretch>
        </p:blipFill>
        <p:spPr>
          <a:xfrm>
            <a:off x="6579235" y="5445125"/>
            <a:ext cx="838200" cy="1133475"/>
          </a:xfrm>
          <a:prstGeom prst="rect">
            <a:avLst/>
          </a:prstGeom>
        </p:spPr>
      </p:pic>
      <p:pic>
        <p:nvPicPr>
          <p:cNvPr id="22" name="图形 21">
            <a:extLst>
              <a:ext uri="{FF2B5EF4-FFF2-40B4-BE49-F238E27FC236}">
                <a16:creationId xmlns="" xmlns:a16="http://schemas.microsoft.com/office/drawing/2014/main" id="{71A6276B-59DF-4F6E-BA2E-B3EF3ABBA2C8}"/>
              </a:ext>
            </a:extLst>
          </p:cNvPr>
          <p:cNvPicPr>
            <a:picLocks noChangeAspect="1"/>
          </p:cNvPicPr>
          <p:nvPr/>
        </p:nvPicPr>
        <p:blipFill>
          <a:blip r:embed="rId7" cstate="print">
            <a:extLst>
              <a:ext uri="{28A0092B-C50C-407E-A947-70E740481C1C}">
                <a14:useLocalDpi xmlns:a14="http://schemas.microsoft.com/office/drawing/2010/main" xmlns="" val="0"/>
              </a:ext>
              <a:ext uri="{96DAC541-7B7A-43D3-8B79-37D633B846F1}">
                <asvg:svgBlip xmlns="" xmlns:asvg="http://schemas.microsoft.com/office/drawing/2016/SVG/main" r:embed="rId8"/>
              </a:ext>
            </a:extLst>
          </a:blip>
          <a:stretch>
            <a:fillRect/>
          </a:stretch>
        </p:blipFill>
        <p:spPr>
          <a:xfrm>
            <a:off x="2040255" y="5659437"/>
            <a:ext cx="704850" cy="704850"/>
          </a:xfrm>
          <a:prstGeom prst="rect">
            <a:avLst/>
          </a:prstGeom>
        </p:spPr>
      </p:pic>
      <p:pic>
        <p:nvPicPr>
          <p:cNvPr id="23" name="图形 22">
            <a:extLst>
              <a:ext uri="{FF2B5EF4-FFF2-40B4-BE49-F238E27FC236}">
                <a16:creationId xmlns="" xmlns:a16="http://schemas.microsoft.com/office/drawing/2014/main" id="{1EF723FD-339E-42FC-AC79-0488F6BE0936}"/>
              </a:ext>
            </a:extLst>
          </p:cNvPr>
          <p:cNvPicPr>
            <a:picLocks noChangeAspect="1"/>
          </p:cNvPicPr>
          <p:nvPr/>
        </p:nvPicPr>
        <p:blipFill>
          <a:blip r:embed="rId9" cstate="print">
            <a:extLst>
              <a:ext uri="{28A0092B-C50C-407E-A947-70E740481C1C}">
                <a14:useLocalDpi xmlns:a14="http://schemas.microsoft.com/office/drawing/2010/main" xmlns="" val="0"/>
              </a:ext>
              <a:ext uri="{96DAC541-7B7A-43D3-8B79-37D633B846F1}">
                <asvg:svgBlip xmlns="" xmlns:asvg="http://schemas.microsoft.com/office/drawing/2016/SVG/main" r:embed="rId10"/>
              </a:ext>
            </a:extLst>
          </a:blip>
          <a:stretch>
            <a:fillRect/>
          </a:stretch>
        </p:blipFill>
        <p:spPr>
          <a:xfrm>
            <a:off x="7416800" y="5659437"/>
            <a:ext cx="704850" cy="704850"/>
          </a:xfrm>
          <a:prstGeom prst="rect">
            <a:avLst/>
          </a:prstGeom>
        </p:spPr>
      </p:pic>
      <p:pic>
        <p:nvPicPr>
          <p:cNvPr id="24" name="图形 23">
            <a:extLst>
              <a:ext uri="{FF2B5EF4-FFF2-40B4-BE49-F238E27FC236}">
                <a16:creationId xmlns="" xmlns:a16="http://schemas.microsoft.com/office/drawing/2014/main" id="{7347C94E-41D9-4E31-980F-2D63B3FFC606}"/>
              </a:ext>
            </a:extLst>
          </p:cNvPr>
          <p:cNvPicPr>
            <a:picLocks noChangeAspect="1"/>
          </p:cNvPicPr>
          <p:nvPr/>
        </p:nvPicPr>
        <p:blipFill>
          <a:blip r:embed="rId11" cstate="print">
            <a:extLst>
              <a:ext uri="{28A0092B-C50C-407E-A947-70E740481C1C}">
                <a14:useLocalDpi xmlns:a14="http://schemas.microsoft.com/office/drawing/2010/main" xmlns="" val="0"/>
              </a:ext>
              <a:ext uri="{96DAC541-7B7A-43D3-8B79-37D633B846F1}">
                <asvg:svgBlip xmlns="" xmlns:asvg="http://schemas.microsoft.com/office/drawing/2016/SVG/main" r:embed="rId12"/>
              </a:ext>
            </a:extLst>
          </a:blip>
          <a:stretch>
            <a:fillRect/>
          </a:stretch>
        </p:blipFill>
        <p:spPr>
          <a:xfrm>
            <a:off x="3248660" y="5835650"/>
            <a:ext cx="657225" cy="352425"/>
          </a:xfrm>
          <a:prstGeom prst="rect">
            <a:avLst/>
          </a:prstGeom>
        </p:spPr>
      </p:pic>
      <p:pic>
        <p:nvPicPr>
          <p:cNvPr id="25" name="图形 24">
            <a:extLst>
              <a:ext uri="{FF2B5EF4-FFF2-40B4-BE49-F238E27FC236}">
                <a16:creationId xmlns="" xmlns:a16="http://schemas.microsoft.com/office/drawing/2014/main" id="{3715B8DA-299E-460B-BE41-608CB85303A4}"/>
              </a:ext>
            </a:extLst>
          </p:cNvPr>
          <p:cNvPicPr>
            <a:picLocks noChangeAspect="1"/>
          </p:cNvPicPr>
          <p:nvPr/>
        </p:nvPicPr>
        <p:blipFill>
          <a:blip r:embed="rId13" cstate="print">
            <a:extLst>
              <a:ext uri="{28A0092B-C50C-407E-A947-70E740481C1C}">
                <a14:useLocalDpi xmlns:a14="http://schemas.microsoft.com/office/drawing/2010/main" xmlns="" val="0"/>
              </a:ext>
              <a:ext uri="{96DAC541-7B7A-43D3-8B79-37D633B846F1}">
                <asvg:svgBlip xmlns="" xmlns:asvg="http://schemas.microsoft.com/office/drawing/2016/SVG/main" r:embed="rId14"/>
              </a:ext>
            </a:extLst>
          </a:blip>
          <a:stretch>
            <a:fillRect/>
          </a:stretch>
        </p:blipFill>
        <p:spPr>
          <a:xfrm>
            <a:off x="11137900" y="5645150"/>
            <a:ext cx="685800" cy="733425"/>
          </a:xfrm>
          <a:prstGeom prst="rect">
            <a:avLst/>
          </a:prstGeom>
        </p:spPr>
      </p:pic>
      <p:pic>
        <p:nvPicPr>
          <p:cNvPr id="27" name="图形 26">
            <a:extLst>
              <a:ext uri="{FF2B5EF4-FFF2-40B4-BE49-F238E27FC236}">
                <a16:creationId xmlns="" xmlns:a16="http://schemas.microsoft.com/office/drawing/2014/main" id="{F72E23A5-07A7-4E68-BFE6-B97744A61471}"/>
              </a:ext>
            </a:extLst>
          </p:cNvPr>
          <p:cNvPicPr>
            <a:picLocks noChangeAspect="1"/>
          </p:cNvPicPr>
          <p:nvPr/>
        </p:nvPicPr>
        <p:blipFill>
          <a:blip r:embed="rId15" cstate="print">
            <a:extLst>
              <a:ext uri="{28A0092B-C50C-407E-A947-70E740481C1C}">
                <a14:useLocalDpi xmlns:a14="http://schemas.microsoft.com/office/drawing/2010/main" xmlns="" val="0"/>
              </a:ext>
              <a:ext uri="{96DAC541-7B7A-43D3-8B79-37D633B846F1}">
                <asvg:svgBlip xmlns="" xmlns:asvg="http://schemas.microsoft.com/office/drawing/2016/SVG/main" r:embed="rId16"/>
              </a:ext>
            </a:extLst>
          </a:blip>
          <a:stretch>
            <a:fillRect/>
          </a:stretch>
        </p:blipFill>
        <p:spPr>
          <a:xfrm>
            <a:off x="10338435" y="5749925"/>
            <a:ext cx="800100" cy="523875"/>
          </a:xfrm>
          <a:prstGeom prst="rect">
            <a:avLst/>
          </a:prstGeom>
        </p:spPr>
      </p:pic>
      <p:pic>
        <p:nvPicPr>
          <p:cNvPr id="28" name="图形 27">
            <a:extLst>
              <a:ext uri="{FF2B5EF4-FFF2-40B4-BE49-F238E27FC236}">
                <a16:creationId xmlns="" xmlns:a16="http://schemas.microsoft.com/office/drawing/2014/main" id="{BFAB85AE-00DD-4CB7-B719-E9A2B3A4EC91}"/>
              </a:ext>
            </a:extLst>
          </p:cNvPr>
          <p:cNvPicPr>
            <a:picLocks noChangeAspect="1"/>
          </p:cNvPicPr>
          <p:nvPr/>
        </p:nvPicPr>
        <p:blipFill>
          <a:blip r:embed="rId17" cstate="print">
            <a:extLst>
              <a:ext uri="{28A0092B-C50C-407E-A947-70E740481C1C}">
                <a14:useLocalDpi xmlns:a14="http://schemas.microsoft.com/office/drawing/2010/main" xmlns="" val="0"/>
              </a:ext>
              <a:ext uri="{96DAC541-7B7A-43D3-8B79-37D633B846F1}">
                <asvg:svgBlip xmlns="" xmlns:asvg="http://schemas.microsoft.com/office/drawing/2016/SVG/main" r:embed="rId18"/>
              </a:ext>
            </a:extLst>
          </a:blip>
          <a:stretch>
            <a:fillRect/>
          </a:stretch>
        </p:blipFill>
        <p:spPr>
          <a:xfrm>
            <a:off x="3905250" y="5697537"/>
            <a:ext cx="533400" cy="628650"/>
          </a:xfrm>
          <a:prstGeom prst="rect">
            <a:avLst/>
          </a:prstGeom>
        </p:spPr>
      </p:pic>
      <p:pic>
        <p:nvPicPr>
          <p:cNvPr id="29" name="图形 28">
            <a:extLst>
              <a:ext uri="{FF2B5EF4-FFF2-40B4-BE49-F238E27FC236}">
                <a16:creationId xmlns="" xmlns:a16="http://schemas.microsoft.com/office/drawing/2014/main" id="{CBC2B6F9-266F-4752-A953-1854E1CB0635}"/>
              </a:ext>
            </a:extLst>
          </p:cNvPr>
          <p:cNvPicPr>
            <a:picLocks noChangeAspect="1"/>
          </p:cNvPicPr>
          <p:nvPr/>
        </p:nvPicPr>
        <p:blipFill>
          <a:blip r:embed="rId19" cstate="print">
            <a:extLst>
              <a:ext uri="{28A0092B-C50C-407E-A947-70E740481C1C}">
                <a14:useLocalDpi xmlns:a14="http://schemas.microsoft.com/office/drawing/2010/main" xmlns="" val="0"/>
              </a:ext>
              <a:ext uri="{96DAC541-7B7A-43D3-8B79-37D633B846F1}">
                <asvg:svgBlip xmlns="" xmlns:asvg="http://schemas.microsoft.com/office/drawing/2016/SVG/main" r:embed="rId20"/>
              </a:ext>
            </a:extLst>
          </a:blip>
          <a:stretch>
            <a:fillRect/>
          </a:stretch>
        </p:blipFill>
        <p:spPr>
          <a:xfrm>
            <a:off x="945515" y="5588000"/>
            <a:ext cx="1095375" cy="847725"/>
          </a:xfrm>
          <a:prstGeom prst="rect">
            <a:avLst/>
          </a:prstGeom>
        </p:spPr>
      </p:pic>
      <p:pic>
        <p:nvPicPr>
          <p:cNvPr id="30" name="图形 29">
            <a:extLst>
              <a:ext uri="{FF2B5EF4-FFF2-40B4-BE49-F238E27FC236}">
                <a16:creationId xmlns="" xmlns:a16="http://schemas.microsoft.com/office/drawing/2014/main" id="{7B783E9B-7866-489A-BA18-25323D820FDC}"/>
              </a:ext>
            </a:extLst>
          </p:cNvPr>
          <p:cNvPicPr>
            <a:picLocks noChangeAspect="1"/>
          </p:cNvPicPr>
          <p:nvPr/>
        </p:nvPicPr>
        <p:blipFill>
          <a:blip r:embed="rId21" cstate="print">
            <a:extLst>
              <a:ext uri="{28A0092B-C50C-407E-A947-70E740481C1C}">
                <a14:useLocalDpi xmlns:a14="http://schemas.microsoft.com/office/drawing/2010/main" xmlns="" val="0"/>
              </a:ext>
              <a:ext uri="{96DAC541-7B7A-43D3-8B79-37D633B846F1}">
                <asvg:svgBlip xmlns="" xmlns:asvg="http://schemas.microsoft.com/office/drawing/2016/SVG/main" r:embed="rId22"/>
              </a:ext>
            </a:extLst>
          </a:blip>
          <a:stretch>
            <a:fillRect/>
          </a:stretch>
        </p:blipFill>
        <p:spPr>
          <a:xfrm>
            <a:off x="5256530" y="5683250"/>
            <a:ext cx="647700" cy="657225"/>
          </a:xfrm>
          <a:prstGeom prst="rect">
            <a:avLst/>
          </a:prstGeom>
        </p:spPr>
      </p:pic>
      <p:pic>
        <p:nvPicPr>
          <p:cNvPr id="31" name="图形 30">
            <a:extLst>
              <a:ext uri="{FF2B5EF4-FFF2-40B4-BE49-F238E27FC236}">
                <a16:creationId xmlns="" xmlns:a16="http://schemas.microsoft.com/office/drawing/2014/main" id="{286E6136-10BE-4171-B4D3-E819FFFB0F48}"/>
              </a:ext>
            </a:extLst>
          </p:cNvPr>
          <p:cNvPicPr>
            <a:picLocks noChangeAspect="1"/>
          </p:cNvPicPr>
          <p:nvPr/>
        </p:nvPicPr>
        <p:blipFill>
          <a:blip r:embed="rId23" cstate="print">
            <a:extLst>
              <a:ext uri="{28A0092B-C50C-407E-A947-70E740481C1C}">
                <a14:useLocalDpi xmlns:a14="http://schemas.microsoft.com/office/drawing/2010/main" xmlns="" val="0"/>
              </a:ext>
              <a:ext uri="{96DAC541-7B7A-43D3-8B79-37D633B846F1}">
                <asvg:svgBlip xmlns="" xmlns:asvg="http://schemas.microsoft.com/office/drawing/2016/SVG/main" r:embed="rId24"/>
              </a:ext>
            </a:extLst>
          </a:blip>
          <a:stretch>
            <a:fillRect/>
          </a:stretch>
        </p:blipFill>
        <p:spPr>
          <a:xfrm>
            <a:off x="8834755" y="5611812"/>
            <a:ext cx="704850" cy="800100"/>
          </a:xfrm>
          <a:prstGeom prst="rect">
            <a:avLst/>
          </a:prstGeom>
        </p:spPr>
      </p:pic>
      <p:pic>
        <p:nvPicPr>
          <p:cNvPr id="32" name="图形 31">
            <a:extLst>
              <a:ext uri="{FF2B5EF4-FFF2-40B4-BE49-F238E27FC236}">
                <a16:creationId xmlns="" xmlns:a16="http://schemas.microsoft.com/office/drawing/2014/main" id="{68B4A304-2723-41A1-9BF5-0DF20454E997}"/>
              </a:ext>
            </a:extLst>
          </p:cNvPr>
          <p:cNvPicPr>
            <a:picLocks noChangeAspect="1"/>
          </p:cNvPicPr>
          <p:nvPr/>
        </p:nvPicPr>
        <p:blipFill>
          <a:blip r:embed="rId25" cstate="print">
            <a:extLst>
              <a:ext uri="{28A0092B-C50C-407E-A947-70E740481C1C}">
                <a14:useLocalDpi xmlns:a14="http://schemas.microsoft.com/office/drawing/2010/main" xmlns="" val="0"/>
              </a:ext>
              <a:ext uri="{96DAC541-7B7A-43D3-8B79-37D633B846F1}">
                <asvg:svgBlip xmlns="" xmlns:asvg="http://schemas.microsoft.com/office/drawing/2016/SVG/main" r:embed="rId26"/>
              </a:ext>
            </a:extLst>
          </a:blip>
          <a:stretch>
            <a:fillRect/>
          </a:stretch>
        </p:blipFill>
        <p:spPr>
          <a:xfrm>
            <a:off x="9538970" y="5521325"/>
            <a:ext cx="800100" cy="981075"/>
          </a:xfrm>
          <a:prstGeom prst="rect">
            <a:avLst/>
          </a:prstGeom>
        </p:spPr>
      </p:pic>
      <p:pic>
        <p:nvPicPr>
          <p:cNvPr id="33" name="图形 32">
            <a:extLst>
              <a:ext uri="{FF2B5EF4-FFF2-40B4-BE49-F238E27FC236}">
                <a16:creationId xmlns="" xmlns:a16="http://schemas.microsoft.com/office/drawing/2014/main" id="{64749D5B-0511-4C4E-AFC8-E4CCD85E61CF}"/>
              </a:ext>
            </a:extLst>
          </p:cNvPr>
          <p:cNvPicPr>
            <a:picLocks noChangeAspect="1"/>
          </p:cNvPicPr>
          <p:nvPr/>
        </p:nvPicPr>
        <p:blipFill>
          <a:blip r:embed="rId27" cstate="print">
            <a:extLst>
              <a:ext uri="{28A0092B-C50C-407E-A947-70E740481C1C}">
                <a14:useLocalDpi xmlns:a14="http://schemas.microsoft.com/office/drawing/2010/main" xmlns="" val="0"/>
              </a:ext>
              <a:ext uri="{96DAC541-7B7A-43D3-8B79-37D633B846F1}">
                <asvg:svgBlip xmlns="" xmlns:asvg="http://schemas.microsoft.com/office/drawing/2016/SVG/main" r:embed="rId28"/>
              </a:ext>
            </a:extLst>
          </a:blip>
          <a:stretch>
            <a:fillRect/>
          </a:stretch>
        </p:blipFill>
        <p:spPr>
          <a:xfrm>
            <a:off x="2744470" y="5688012"/>
            <a:ext cx="504825" cy="647700"/>
          </a:xfrm>
          <a:prstGeom prst="rect">
            <a:avLst/>
          </a:prstGeom>
        </p:spPr>
      </p:pic>
      <p:pic>
        <p:nvPicPr>
          <p:cNvPr id="34" name="图形 33">
            <a:extLst>
              <a:ext uri="{FF2B5EF4-FFF2-40B4-BE49-F238E27FC236}">
                <a16:creationId xmlns="" xmlns:a16="http://schemas.microsoft.com/office/drawing/2014/main" id="{01CA964F-0BD7-4170-824B-F3EA1D225717}"/>
              </a:ext>
            </a:extLst>
          </p:cNvPr>
          <p:cNvPicPr>
            <a:picLocks noChangeAspect="1"/>
          </p:cNvPicPr>
          <p:nvPr/>
        </p:nvPicPr>
        <p:blipFill>
          <a:blip r:embed="rId29" cstate="print">
            <a:extLst>
              <a:ext uri="{28A0092B-C50C-407E-A947-70E740481C1C}">
                <a14:useLocalDpi xmlns:a14="http://schemas.microsoft.com/office/drawing/2010/main" xmlns="" val="0"/>
              </a:ext>
              <a:ext uri="{96DAC541-7B7A-43D3-8B79-37D633B846F1}">
                <asvg:svgBlip xmlns="" xmlns:asvg="http://schemas.microsoft.com/office/drawing/2016/SVG/main" r:embed="rId30"/>
              </a:ext>
            </a:extLst>
          </a:blip>
          <a:stretch>
            <a:fillRect/>
          </a:stretch>
        </p:blipFill>
        <p:spPr>
          <a:xfrm>
            <a:off x="4438015" y="5811837"/>
            <a:ext cx="819150" cy="400050"/>
          </a:xfrm>
          <a:prstGeom prst="rect">
            <a:avLst/>
          </a:prstGeom>
        </p:spPr>
      </p:pic>
      <p:pic>
        <p:nvPicPr>
          <p:cNvPr id="35" name="图形 34">
            <a:extLst>
              <a:ext uri="{FF2B5EF4-FFF2-40B4-BE49-F238E27FC236}">
                <a16:creationId xmlns="" xmlns:a16="http://schemas.microsoft.com/office/drawing/2014/main" id="{9577D2E1-596F-48C9-9FF1-06EC982C8F72}"/>
              </a:ext>
            </a:extLst>
          </p:cNvPr>
          <p:cNvPicPr>
            <a:picLocks noChangeAspect="1"/>
          </p:cNvPicPr>
          <p:nvPr/>
        </p:nvPicPr>
        <p:blipFill>
          <a:blip r:embed="rId31" cstate="print">
            <a:extLst>
              <a:ext uri="{28A0092B-C50C-407E-A947-70E740481C1C}">
                <a14:useLocalDpi xmlns:a14="http://schemas.microsoft.com/office/drawing/2010/main" xmlns="" val="0"/>
              </a:ext>
              <a:ext uri="{96DAC541-7B7A-43D3-8B79-37D633B846F1}">
                <asvg:svgBlip xmlns="" xmlns:asvg="http://schemas.microsoft.com/office/drawing/2016/SVG/main" r:embed="rId32"/>
              </a:ext>
            </a:extLst>
          </a:blip>
          <a:stretch>
            <a:fillRect/>
          </a:stretch>
        </p:blipFill>
        <p:spPr>
          <a:xfrm>
            <a:off x="5903595" y="5640387"/>
            <a:ext cx="676275" cy="742950"/>
          </a:xfrm>
          <a:prstGeom prst="rect">
            <a:avLst/>
          </a:prstGeom>
        </p:spPr>
      </p:pic>
      <p:pic>
        <p:nvPicPr>
          <p:cNvPr id="37" name="图形 36">
            <a:extLst>
              <a:ext uri="{FF2B5EF4-FFF2-40B4-BE49-F238E27FC236}">
                <a16:creationId xmlns="" xmlns:a16="http://schemas.microsoft.com/office/drawing/2014/main" id="{38B81419-B477-4B7E-9171-C4037B29B0A1}"/>
              </a:ext>
            </a:extLst>
          </p:cNvPr>
          <p:cNvPicPr>
            <a:picLocks noChangeAspect="1"/>
          </p:cNvPicPr>
          <p:nvPr/>
        </p:nvPicPr>
        <p:blipFill>
          <a:blip r:embed="rId33" cstate="print">
            <a:extLst>
              <a:ext uri="{28A0092B-C50C-407E-A947-70E740481C1C}">
                <a14:useLocalDpi xmlns:a14="http://schemas.microsoft.com/office/drawing/2010/main" xmlns="" val="0"/>
              </a:ext>
              <a:ext uri="{96DAC541-7B7A-43D3-8B79-37D633B846F1}">
                <asvg:svgBlip xmlns="" xmlns:asvg="http://schemas.microsoft.com/office/drawing/2016/SVG/main" r:embed="rId34"/>
              </a:ext>
            </a:extLst>
          </a:blip>
          <a:stretch>
            <a:fillRect/>
          </a:stretch>
        </p:blipFill>
        <p:spPr>
          <a:xfrm>
            <a:off x="355600" y="5583237"/>
            <a:ext cx="590550" cy="857250"/>
          </a:xfrm>
          <a:prstGeom prst="rect">
            <a:avLst/>
          </a:prstGeom>
        </p:spPr>
      </p:pic>
    </p:spTree>
    <p:extLst>
      <p:ext uri="{BB962C8B-B14F-4D97-AF65-F5344CB8AC3E}">
        <p14:creationId xmlns:p14="http://schemas.microsoft.com/office/powerpoint/2010/main" xmlns="" val="2884073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图片包含 游戏机, 桌子&#10;&#10;描述已自动生成">
            <a:extLst>
              <a:ext uri="{FF2B5EF4-FFF2-40B4-BE49-F238E27FC236}">
                <a16:creationId xmlns="" xmlns:a16="http://schemas.microsoft.com/office/drawing/2014/main" id="{9199CF37-191D-44A3-9661-D1A319AAF969}"/>
              </a:ext>
            </a:extLst>
          </p:cNvPr>
          <p:cNvPicPr>
            <a:picLocks noChangeAspect="1"/>
          </p:cNvPicPr>
          <p:nvPr/>
        </p:nvPicPr>
        <p:blipFill rotWithShape="1">
          <a:blip r:embed="rId9" cstate="print">
            <a:extLst>
              <a:ext uri="{28A0092B-C50C-407E-A947-70E740481C1C}">
                <a14:useLocalDpi xmlns:a14="http://schemas.microsoft.com/office/drawing/2010/main" xmlns="" val="0"/>
              </a:ext>
            </a:extLst>
          </a:blip>
          <a:srcRect t="12222" b="50000"/>
          <a:stretch/>
        </p:blipFill>
        <p:spPr>
          <a:xfrm>
            <a:off x="-264835" y="225023"/>
            <a:ext cx="12721671" cy="6407953"/>
          </a:xfrm>
          <a:prstGeom prst="rect">
            <a:avLst/>
          </a:prstGeom>
        </p:spPr>
      </p:pic>
      <p:grpSp>
        <p:nvGrpSpPr>
          <p:cNvPr id="33" name="组合 32">
            <a:extLst>
              <a:ext uri="{FF2B5EF4-FFF2-40B4-BE49-F238E27FC236}">
                <a16:creationId xmlns="" xmlns:a16="http://schemas.microsoft.com/office/drawing/2014/main" id="{F4067815-677B-46E1-8A6B-E33B355E4228}"/>
              </a:ext>
            </a:extLst>
          </p:cNvPr>
          <p:cNvGrpSpPr/>
          <p:nvPr/>
        </p:nvGrpSpPr>
        <p:grpSpPr>
          <a:xfrm>
            <a:off x="2446105" y="2267995"/>
            <a:ext cx="7299790" cy="2760927"/>
            <a:chOff x="2273034" y="2361780"/>
            <a:chExt cx="7299790" cy="2760927"/>
          </a:xfrm>
        </p:grpSpPr>
        <p:grpSp>
          <p:nvGrpSpPr>
            <p:cNvPr id="27" name="组合 26">
              <a:extLst>
                <a:ext uri="{FF2B5EF4-FFF2-40B4-BE49-F238E27FC236}">
                  <a16:creationId xmlns="" xmlns:a16="http://schemas.microsoft.com/office/drawing/2014/main" id="{27A6E20A-FF04-4146-815D-E494AD317EB6}"/>
                </a:ext>
              </a:extLst>
            </p:cNvPr>
            <p:cNvGrpSpPr/>
            <p:nvPr/>
          </p:nvGrpSpPr>
          <p:grpSpPr>
            <a:xfrm>
              <a:off x="6987180" y="2361780"/>
              <a:ext cx="2585644" cy="2760927"/>
              <a:chOff x="6263239" y="2321283"/>
              <a:chExt cx="2058661" cy="2760927"/>
            </a:xfrm>
          </p:grpSpPr>
          <p:sp>
            <p:nvSpPr>
              <p:cNvPr id="16" name="PA_库_矩形 7">
                <a:extLst>
                  <a:ext uri="{FF2B5EF4-FFF2-40B4-BE49-F238E27FC236}">
                    <a16:creationId xmlns="" xmlns:a16="http://schemas.microsoft.com/office/drawing/2014/main" id="{76177EF9-DAE1-42AC-9CEC-10DF9776C9C7}"/>
                  </a:ext>
                </a:extLst>
              </p:cNvPr>
              <p:cNvSpPr/>
              <p:nvPr>
                <p:custDataLst>
                  <p:tags r:id="rId4"/>
                </p:custDataLst>
              </p:nvPr>
            </p:nvSpPr>
            <p:spPr>
              <a:xfrm>
                <a:off x="6263239" y="2321283"/>
                <a:ext cx="2058661" cy="492443"/>
              </a:xfrm>
              <a:prstGeom prst="rect">
                <a:avLst/>
              </a:prstGeom>
            </p:spPr>
            <p:txBody>
              <a:bodyPr wrap="none" lIns="0" tIns="0" rIns="0" bIns="0">
                <a:spAutoFit/>
              </a:bodyPr>
              <a:lstStyle/>
              <a:p>
                <a:pPr algn="dist"/>
                <a:r>
                  <a:rPr lang="en-US" altLang="zh-CN" sz="3200" b="1" dirty="0">
                    <a:solidFill>
                      <a:schemeClr val="bg1"/>
                    </a:solidFill>
                    <a:latin typeface="+mj-ea"/>
                    <a:ea typeface="+mj-ea"/>
                    <a:cs typeface="+mn-ea"/>
                    <a:sym typeface="+mn-lt"/>
                  </a:rPr>
                  <a:t>01 / </a:t>
                </a:r>
                <a:r>
                  <a:rPr lang="zh-CN" altLang="en-US" sz="3200" b="1" dirty="0">
                    <a:solidFill>
                      <a:schemeClr val="bg1"/>
                    </a:solidFill>
                    <a:latin typeface="+mj-ea"/>
                    <a:ea typeface="+mj-ea"/>
                    <a:cs typeface="+mn-ea"/>
                    <a:sym typeface="+mn-lt"/>
                  </a:rPr>
                  <a:t>第一部分</a:t>
                </a:r>
              </a:p>
            </p:txBody>
          </p:sp>
          <p:sp>
            <p:nvSpPr>
              <p:cNvPr id="17" name="PA_库_矩形 8">
                <a:extLst>
                  <a:ext uri="{FF2B5EF4-FFF2-40B4-BE49-F238E27FC236}">
                    <a16:creationId xmlns="" xmlns:a16="http://schemas.microsoft.com/office/drawing/2014/main" id="{1BEA9EEB-1AFF-442C-9997-4E3BDE6F4DD4}"/>
                  </a:ext>
                </a:extLst>
              </p:cNvPr>
              <p:cNvSpPr/>
              <p:nvPr>
                <p:custDataLst>
                  <p:tags r:id="rId5"/>
                </p:custDataLst>
              </p:nvPr>
            </p:nvSpPr>
            <p:spPr>
              <a:xfrm>
                <a:off x="6263239" y="3077444"/>
                <a:ext cx="2058661" cy="492443"/>
              </a:xfrm>
              <a:prstGeom prst="rect">
                <a:avLst/>
              </a:prstGeom>
            </p:spPr>
            <p:txBody>
              <a:bodyPr wrap="none" lIns="0" tIns="0" rIns="0" bIns="0">
                <a:spAutoFit/>
              </a:bodyPr>
              <a:lstStyle/>
              <a:p>
                <a:pPr algn="dist"/>
                <a:r>
                  <a:rPr lang="en-US" altLang="zh-CN" sz="3200" b="1" dirty="0">
                    <a:solidFill>
                      <a:schemeClr val="bg1"/>
                    </a:solidFill>
                    <a:latin typeface="+mj-ea"/>
                    <a:ea typeface="+mj-ea"/>
                    <a:cs typeface="+mn-ea"/>
                    <a:sym typeface="+mn-lt"/>
                  </a:rPr>
                  <a:t>02 / </a:t>
                </a:r>
                <a:r>
                  <a:rPr lang="zh-CN" altLang="en-US" sz="3200" b="1" dirty="0">
                    <a:solidFill>
                      <a:schemeClr val="bg1"/>
                    </a:solidFill>
                    <a:latin typeface="+mj-ea"/>
                    <a:ea typeface="+mj-ea"/>
                    <a:cs typeface="+mn-ea"/>
                    <a:sym typeface="+mn-lt"/>
                  </a:rPr>
                  <a:t>第二部分</a:t>
                </a:r>
              </a:p>
            </p:txBody>
          </p:sp>
          <p:sp>
            <p:nvSpPr>
              <p:cNvPr id="18" name="PA_库_矩形 9">
                <a:extLst>
                  <a:ext uri="{FF2B5EF4-FFF2-40B4-BE49-F238E27FC236}">
                    <a16:creationId xmlns="" xmlns:a16="http://schemas.microsoft.com/office/drawing/2014/main" id="{6DAC1CDC-025B-49D7-B66A-9314D18F648A}"/>
                  </a:ext>
                </a:extLst>
              </p:cNvPr>
              <p:cNvSpPr/>
              <p:nvPr>
                <p:custDataLst>
                  <p:tags r:id="rId6"/>
                </p:custDataLst>
              </p:nvPr>
            </p:nvSpPr>
            <p:spPr>
              <a:xfrm>
                <a:off x="6263239" y="3833605"/>
                <a:ext cx="2058661" cy="492443"/>
              </a:xfrm>
              <a:prstGeom prst="rect">
                <a:avLst/>
              </a:prstGeom>
            </p:spPr>
            <p:txBody>
              <a:bodyPr wrap="none" lIns="0" tIns="0" rIns="0" bIns="0">
                <a:spAutoFit/>
              </a:bodyPr>
              <a:lstStyle/>
              <a:p>
                <a:pPr algn="dist"/>
                <a:r>
                  <a:rPr lang="en-US" altLang="zh-CN" sz="3200" b="1" dirty="0">
                    <a:solidFill>
                      <a:schemeClr val="bg1"/>
                    </a:solidFill>
                    <a:latin typeface="+mj-ea"/>
                    <a:ea typeface="+mj-ea"/>
                    <a:cs typeface="+mn-ea"/>
                    <a:sym typeface="+mn-lt"/>
                  </a:rPr>
                  <a:t>03 / </a:t>
                </a:r>
                <a:r>
                  <a:rPr lang="zh-CN" altLang="en-US" sz="3200" b="1" dirty="0">
                    <a:solidFill>
                      <a:schemeClr val="bg1"/>
                    </a:solidFill>
                    <a:latin typeface="+mj-ea"/>
                    <a:ea typeface="+mj-ea"/>
                    <a:cs typeface="+mn-ea"/>
                    <a:sym typeface="+mn-lt"/>
                  </a:rPr>
                  <a:t>第三部分</a:t>
                </a:r>
              </a:p>
            </p:txBody>
          </p:sp>
          <p:sp>
            <p:nvSpPr>
              <p:cNvPr id="19" name="PA_库_矩形 10">
                <a:extLst>
                  <a:ext uri="{FF2B5EF4-FFF2-40B4-BE49-F238E27FC236}">
                    <a16:creationId xmlns="" xmlns:a16="http://schemas.microsoft.com/office/drawing/2014/main" id="{4DCDF74D-B37A-46E0-A3D9-BF5D7AA44FCD}"/>
                  </a:ext>
                </a:extLst>
              </p:cNvPr>
              <p:cNvSpPr/>
              <p:nvPr>
                <p:custDataLst>
                  <p:tags r:id="rId7"/>
                </p:custDataLst>
              </p:nvPr>
            </p:nvSpPr>
            <p:spPr>
              <a:xfrm>
                <a:off x="6263239" y="4589767"/>
                <a:ext cx="2058661" cy="492443"/>
              </a:xfrm>
              <a:prstGeom prst="rect">
                <a:avLst/>
              </a:prstGeom>
            </p:spPr>
            <p:txBody>
              <a:bodyPr wrap="none" lIns="0" tIns="0" rIns="0" bIns="0">
                <a:spAutoFit/>
              </a:bodyPr>
              <a:lstStyle/>
              <a:p>
                <a:pPr algn="dist"/>
                <a:r>
                  <a:rPr lang="en-US" altLang="zh-CN" sz="3200" b="1" dirty="0">
                    <a:solidFill>
                      <a:schemeClr val="bg1"/>
                    </a:solidFill>
                    <a:latin typeface="+mj-ea"/>
                    <a:ea typeface="+mj-ea"/>
                    <a:cs typeface="+mn-ea"/>
                    <a:sym typeface="+mn-lt"/>
                  </a:rPr>
                  <a:t>04 / </a:t>
                </a:r>
                <a:r>
                  <a:rPr lang="zh-CN" altLang="en-US" sz="3200" b="1" dirty="0">
                    <a:solidFill>
                      <a:schemeClr val="bg1"/>
                    </a:solidFill>
                    <a:latin typeface="+mj-ea"/>
                    <a:ea typeface="+mj-ea"/>
                    <a:cs typeface="+mn-ea"/>
                    <a:sym typeface="+mn-lt"/>
                  </a:rPr>
                  <a:t>第四部分</a:t>
                </a:r>
              </a:p>
            </p:txBody>
          </p:sp>
        </p:grpSp>
        <p:grpSp>
          <p:nvGrpSpPr>
            <p:cNvPr id="32" name="组合 31">
              <a:extLst>
                <a:ext uri="{FF2B5EF4-FFF2-40B4-BE49-F238E27FC236}">
                  <a16:creationId xmlns="" xmlns:a16="http://schemas.microsoft.com/office/drawing/2014/main" id="{AF913CFB-BBEE-4EE8-8B1D-6F36C880907F}"/>
                </a:ext>
              </a:extLst>
            </p:cNvPr>
            <p:cNvGrpSpPr/>
            <p:nvPr/>
          </p:nvGrpSpPr>
          <p:grpSpPr>
            <a:xfrm>
              <a:off x="2273034" y="2475263"/>
              <a:ext cx="4149484" cy="2533961"/>
              <a:chOff x="1616542" y="2560876"/>
              <a:chExt cx="4149484" cy="2533961"/>
            </a:xfrm>
          </p:grpSpPr>
          <p:grpSp>
            <p:nvGrpSpPr>
              <p:cNvPr id="31" name="组合 30">
                <a:extLst>
                  <a:ext uri="{FF2B5EF4-FFF2-40B4-BE49-F238E27FC236}">
                    <a16:creationId xmlns="" xmlns:a16="http://schemas.microsoft.com/office/drawing/2014/main" id="{0C0794A6-CCD2-4CEE-A1F1-68BF90AFCE2F}"/>
                  </a:ext>
                </a:extLst>
              </p:cNvPr>
              <p:cNvGrpSpPr/>
              <p:nvPr/>
            </p:nvGrpSpPr>
            <p:grpSpPr>
              <a:xfrm>
                <a:off x="1941095" y="2560876"/>
                <a:ext cx="3281991" cy="775244"/>
                <a:chOff x="1794373" y="2770670"/>
                <a:chExt cx="3281991" cy="775244"/>
              </a:xfrm>
            </p:grpSpPr>
            <p:sp>
              <p:nvSpPr>
                <p:cNvPr id="25" name="PA-文本框 9">
                  <a:extLst>
                    <a:ext uri="{FF2B5EF4-FFF2-40B4-BE49-F238E27FC236}">
                      <a16:creationId xmlns="" xmlns:a16="http://schemas.microsoft.com/office/drawing/2014/main" id="{AEE3C321-4BDE-4ED1-9425-436CFFDDD511}"/>
                    </a:ext>
                  </a:extLst>
                </p:cNvPr>
                <p:cNvSpPr txBox="1"/>
                <p:nvPr>
                  <p:custDataLst>
                    <p:tags r:id="rId1"/>
                  </p:custDataLst>
                </p:nvPr>
              </p:nvSpPr>
              <p:spPr bwMode="auto">
                <a:xfrm>
                  <a:off x="1794373" y="2770670"/>
                  <a:ext cx="1394613" cy="677108"/>
                </a:xfrm>
                <a:prstGeom prst="rect">
                  <a:avLst/>
                </a:prstGeom>
                <a:noFill/>
              </p:spPr>
              <p:txBody>
                <a:bodyPr wrap="none" lIns="0" tIns="0" rIns="0" bIns="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zh-CN" altLang="en-US" sz="4400" b="1" i="0" u="none" strike="noStrike" kern="0" cap="none" spc="0" normalizeH="0" baseline="0" noProof="0" dirty="0">
                      <a:ln>
                        <a:noFill/>
                      </a:ln>
                      <a:solidFill>
                        <a:prstClr val="white">
                          <a:lumMod val="95000"/>
                        </a:prstClr>
                      </a:solidFill>
                      <a:effectLst/>
                      <a:uLnTx/>
                      <a:uFillTx/>
                      <a:latin typeface="+mn-ea"/>
                      <a:cs typeface="+mn-ea"/>
                      <a:sym typeface="+mn-lt"/>
                    </a:rPr>
                    <a:t>目录</a:t>
                  </a:r>
                  <a:r>
                    <a:rPr kumimoji="0" lang="en-US" altLang="zh-CN" sz="4400" b="1" i="0" u="none" strike="noStrike" kern="0" cap="none" spc="0" normalizeH="0" baseline="0" noProof="0" dirty="0">
                      <a:ln>
                        <a:noFill/>
                      </a:ln>
                      <a:solidFill>
                        <a:prstClr val="white">
                          <a:lumMod val="95000"/>
                        </a:prstClr>
                      </a:solidFill>
                      <a:effectLst/>
                      <a:uLnTx/>
                      <a:uFillTx/>
                      <a:latin typeface="+mn-ea"/>
                      <a:cs typeface="+mn-ea"/>
                      <a:sym typeface="+mn-lt"/>
                    </a:rPr>
                    <a:t>/</a:t>
                  </a:r>
                  <a:endParaRPr kumimoji="0" lang="zh-CN" altLang="en-US" sz="4400" b="1" i="0" u="none" strike="noStrike" kern="0" cap="none" spc="0" normalizeH="0" baseline="0" noProof="0" dirty="0">
                    <a:ln>
                      <a:noFill/>
                    </a:ln>
                    <a:solidFill>
                      <a:prstClr val="white">
                        <a:lumMod val="95000"/>
                      </a:prstClr>
                    </a:solidFill>
                    <a:effectLst/>
                    <a:uLnTx/>
                    <a:uFillTx/>
                    <a:latin typeface="+mn-ea"/>
                    <a:cs typeface="+mn-ea"/>
                    <a:sym typeface="+mn-lt"/>
                  </a:endParaRPr>
                </a:p>
              </p:txBody>
            </p:sp>
            <p:cxnSp>
              <p:nvCxnSpPr>
                <p:cNvPr id="26" name="PA-直接连接符 10">
                  <a:extLst>
                    <a:ext uri="{FF2B5EF4-FFF2-40B4-BE49-F238E27FC236}">
                      <a16:creationId xmlns="" xmlns:a16="http://schemas.microsoft.com/office/drawing/2014/main" id="{4F8AC704-86D5-45BC-BF00-9BA619E1EF64}"/>
                    </a:ext>
                  </a:extLst>
                </p:cNvPr>
                <p:cNvCxnSpPr>
                  <a:cxnSpLocks/>
                </p:cNvCxnSpPr>
                <p:nvPr>
                  <p:custDataLst>
                    <p:tags r:id="rId2"/>
                  </p:custDataLst>
                </p:nvPr>
              </p:nvCxnSpPr>
              <p:spPr bwMode="auto">
                <a:xfrm>
                  <a:off x="1794373" y="3545914"/>
                  <a:ext cx="3247526" cy="0"/>
                </a:xfrm>
                <a:prstGeom prst="line">
                  <a:avLst/>
                </a:prstGeom>
                <a:noFill/>
                <a:ln w="22225" cap="flat" cmpd="sng" algn="ctr">
                  <a:solidFill>
                    <a:srgbClr val="FCBE22"/>
                  </a:solidFill>
                  <a:prstDash val="solid"/>
                  <a:miter lim="800000"/>
                </a:ln>
                <a:effectLst/>
              </p:spPr>
            </p:cxnSp>
            <p:sp>
              <p:nvSpPr>
                <p:cNvPr id="23" name="PA-文本框 21">
                  <a:extLst>
                    <a:ext uri="{FF2B5EF4-FFF2-40B4-BE49-F238E27FC236}">
                      <a16:creationId xmlns="" xmlns:a16="http://schemas.microsoft.com/office/drawing/2014/main" id="{4BF1C161-4A3A-46C9-BB1D-78D51C659BFE}"/>
                    </a:ext>
                  </a:extLst>
                </p:cNvPr>
                <p:cNvSpPr txBox="1"/>
                <p:nvPr>
                  <p:custDataLst>
                    <p:tags r:id="rId3"/>
                  </p:custDataLst>
                </p:nvPr>
              </p:nvSpPr>
              <p:spPr>
                <a:xfrm>
                  <a:off x="3241118" y="2832225"/>
                  <a:ext cx="1835246" cy="615553"/>
                </a:xfrm>
                <a:prstGeom prst="rect">
                  <a:avLst/>
                </a:prstGeom>
                <a:noFill/>
              </p:spPr>
              <p:txBody>
                <a:bodyPr wrap="none" lIns="0" tIns="0" rIns="0" bIns="0" rtlCol="0">
                  <a:spAutoFit/>
                </a:bodyPr>
                <a:lstStyle/>
                <a:p>
                  <a:pPr algn="dist"/>
                  <a:r>
                    <a:rPr lang="en-US" altLang="zh-CN" sz="4000" b="1" dirty="0">
                      <a:solidFill>
                        <a:schemeClr val="bg1"/>
                      </a:solidFill>
                      <a:latin typeface="+mj-ea"/>
                      <a:ea typeface="+mj-ea"/>
                      <a:cs typeface="+mn-ea"/>
                      <a:sym typeface="+mn-lt"/>
                    </a:rPr>
                    <a:t>C</a:t>
                  </a:r>
                  <a:r>
                    <a:rPr lang="en-US" altLang="zh-CN" sz="3200" dirty="0">
                      <a:solidFill>
                        <a:schemeClr val="bg1"/>
                      </a:solidFill>
                      <a:latin typeface="+mj-ea"/>
                      <a:ea typeface="+mj-ea"/>
                      <a:cs typeface="+mn-ea"/>
                      <a:sym typeface="+mn-lt"/>
                    </a:rPr>
                    <a:t>ontents</a:t>
                  </a:r>
                  <a:endParaRPr lang="zh-CN" altLang="en-US" sz="3200" dirty="0">
                    <a:solidFill>
                      <a:schemeClr val="bg1"/>
                    </a:solidFill>
                    <a:latin typeface="+mj-ea"/>
                    <a:ea typeface="+mj-ea"/>
                    <a:cs typeface="+mn-ea"/>
                    <a:sym typeface="+mn-lt"/>
                  </a:endParaRPr>
                </a:p>
              </p:txBody>
            </p:sp>
          </p:grpSp>
          <p:pic>
            <p:nvPicPr>
              <p:cNvPr id="29" name="图片 28" descr="卡通人物&#10;&#10;描述已自动生成">
                <a:extLst>
                  <a:ext uri="{FF2B5EF4-FFF2-40B4-BE49-F238E27FC236}">
                    <a16:creationId xmlns="" xmlns:a16="http://schemas.microsoft.com/office/drawing/2014/main" id="{C66EC06B-06BF-4363-AC2A-859D76988602}"/>
                  </a:ext>
                </a:extLst>
              </p:cNvPr>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1616542" y="3636334"/>
                <a:ext cx="4149484" cy="1458503"/>
              </a:xfrm>
              <a:prstGeom prst="rect">
                <a:avLst/>
              </a:prstGeom>
            </p:spPr>
          </p:pic>
        </p:grpSp>
      </p:grpSp>
    </p:spTree>
    <p:extLst>
      <p:ext uri="{BB962C8B-B14F-4D97-AF65-F5344CB8AC3E}">
        <p14:creationId xmlns:p14="http://schemas.microsoft.com/office/powerpoint/2010/main" xmlns="" val="190250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 xmlns:a16="http://schemas.microsoft.com/office/drawing/2014/main" id="{A0C2AEE9-A180-4F81-9B39-0BB3E2F40A78}"/>
              </a:ext>
            </a:extLst>
          </p:cNvPr>
          <p:cNvGrpSpPr/>
          <p:nvPr/>
        </p:nvGrpSpPr>
        <p:grpSpPr>
          <a:xfrm>
            <a:off x="4437017" y="610969"/>
            <a:ext cx="3317966" cy="646331"/>
            <a:chOff x="4437017" y="1451199"/>
            <a:chExt cx="3317966" cy="646331"/>
          </a:xfrm>
        </p:grpSpPr>
        <p:sp>
          <p:nvSpPr>
            <p:cNvPr id="6" name="标题 1">
              <a:extLst>
                <a:ext uri="{FF2B5EF4-FFF2-40B4-BE49-F238E27FC236}">
                  <a16:creationId xmlns="" xmlns:a16="http://schemas.microsoft.com/office/drawing/2014/main" id="{769D486E-5C18-4F14-A5BE-A06F48CCADEA}"/>
                </a:ext>
              </a:extLst>
            </p:cNvPr>
            <p:cNvSpPr txBox="1">
              <a:spLocks/>
            </p:cNvSpPr>
            <p:nvPr/>
          </p:nvSpPr>
          <p:spPr>
            <a:xfrm>
              <a:off x="4907782" y="1451199"/>
              <a:ext cx="2376435" cy="6463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dist"/>
              <a:r>
                <a:rPr kumimoji="1" lang="zh-CN" altLang="en-US" sz="4000" b="1" dirty="0">
                  <a:solidFill>
                    <a:srgbClr val="FF7C55"/>
                  </a:solidFill>
                  <a:latin typeface="+mj-ea"/>
                  <a:cs typeface="Alibaba PuHuiTi Heavy" pitchFamily="18" charset="-122"/>
                </a:rPr>
                <a:t>第一部分</a:t>
              </a:r>
            </a:p>
          </p:txBody>
        </p:sp>
        <p:sp>
          <p:nvSpPr>
            <p:cNvPr id="7" name="图形 12">
              <a:extLst>
                <a:ext uri="{FF2B5EF4-FFF2-40B4-BE49-F238E27FC236}">
                  <a16:creationId xmlns="" xmlns:a16="http://schemas.microsoft.com/office/drawing/2014/main" id="{1D8815F1-D97F-4597-AAB5-4194E7652EFF}"/>
                </a:ext>
              </a:extLst>
            </p:cNvPr>
            <p:cNvSpPr/>
            <p:nvPr/>
          </p:nvSpPr>
          <p:spPr>
            <a:xfrm>
              <a:off x="443701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sp>
          <p:nvSpPr>
            <p:cNvPr id="8" name="图形 12">
              <a:extLst>
                <a:ext uri="{FF2B5EF4-FFF2-40B4-BE49-F238E27FC236}">
                  <a16:creationId xmlns="" xmlns:a16="http://schemas.microsoft.com/office/drawing/2014/main" id="{7A063AC4-63EC-4FDF-BCCF-42646B3810EA}"/>
                </a:ext>
              </a:extLst>
            </p:cNvPr>
            <p:cNvSpPr/>
            <p:nvPr/>
          </p:nvSpPr>
          <p:spPr>
            <a:xfrm>
              <a:off x="740246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grpSp>
      <p:pic>
        <p:nvPicPr>
          <p:cNvPr id="19" name="图形 18">
            <a:extLst>
              <a:ext uri="{FF2B5EF4-FFF2-40B4-BE49-F238E27FC236}">
                <a16:creationId xmlns="" xmlns:a16="http://schemas.microsoft.com/office/drawing/2014/main" id="{326EB44D-2F4C-49DA-820F-3C7D8A352B89}"/>
              </a:ext>
            </a:extLst>
          </p:cNvPr>
          <p:cNvPicPr>
            <a:picLocks noChangeAspect="1"/>
          </p:cNvPicPr>
          <p:nvPr/>
        </p:nvPicPr>
        <p:blipFill>
          <a:blip r:embed="rId4" cstate="print">
            <a:extLst>
              <a:ext uri="{28A0092B-C50C-407E-A947-70E740481C1C}">
                <a14:useLocalDpi xmlns:a14="http://schemas.microsoft.com/office/drawing/2010/main" xmlns="" val="0"/>
              </a:ext>
              <a:ext uri="{96DAC541-7B7A-43D3-8B79-37D633B846F1}">
                <asvg:svgBlip xmlns="" xmlns:asvg="http://schemas.microsoft.com/office/drawing/2016/SVG/main" r:embed="rId5"/>
              </a:ext>
            </a:extLst>
          </a:blip>
          <a:stretch>
            <a:fillRect/>
          </a:stretch>
        </p:blipFill>
        <p:spPr>
          <a:xfrm>
            <a:off x="8121015" y="5645150"/>
            <a:ext cx="714375" cy="733425"/>
          </a:xfrm>
          <a:prstGeom prst="rect">
            <a:avLst/>
          </a:prstGeom>
        </p:spPr>
      </p:pic>
      <p:pic>
        <p:nvPicPr>
          <p:cNvPr id="20" name="图形 19">
            <a:extLst>
              <a:ext uri="{FF2B5EF4-FFF2-40B4-BE49-F238E27FC236}">
                <a16:creationId xmlns="" xmlns:a16="http://schemas.microsoft.com/office/drawing/2014/main" id="{A6D4DB44-C847-4F41-8A6A-4EAE6C793E66}"/>
              </a:ext>
            </a:extLst>
          </p:cNvPr>
          <p:cNvPicPr>
            <a:picLocks noChangeAspect="1"/>
          </p:cNvPicPr>
          <p:nvPr/>
        </p:nvPicPr>
        <p:blipFill>
          <a:blip r:embed="rId6" cstate="print">
            <a:extLst>
              <a:ext uri="{28A0092B-C50C-407E-A947-70E740481C1C}">
                <a14:useLocalDpi xmlns:a14="http://schemas.microsoft.com/office/drawing/2010/main" xmlns="" val="0"/>
              </a:ext>
              <a:ext uri="{96DAC541-7B7A-43D3-8B79-37D633B846F1}">
                <asvg:svgBlip xmlns="" xmlns:asvg="http://schemas.microsoft.com/office/drawing/2016/SVG/main" r:embed="rId7"/>
              </a:ext>
            </a:extLst>
          </a:blip>
          <a:stretch>
            <a:fillRect/>
          </a:stretch>
        </p:blipFill>
        <p:spPr>
          <a:xfrm>
            <a:off x="6579235" y="5445125"/>
            <a:ext cx="838200" cy="1133475"/>
          </a:xfrm>
          <a:prstGeom prst="rect">
            <a:avLst/>
          </a:prstGeom>
        </p:spPr>
      </p:pic>
      <p:pic>
        <p:nvPicPr>
          <p:cNvPr id="22" name="图形 21">
            <a:extLst>
              <a:ext uri="{FF2B5EF4-FFF2-40B4-BE49-F238E27FC236}">
                <a16:creationId xmlns="" xmlns:a16="http://schemas.microsoft.com/office/drawing/2014/main" id="{71A6276B-59DF-4F6E-BA2E-B3EF3ABBA2C8}"/>
              </a:ext>
            </a:extLst>
          </p:cNvPr>
          <p:cNvPicPr>
            <a:picLocks noChangeAspect="1"/>
          </p:cNvPicPr>
          <p:nvPr/>
        </p:nvPicPr>
        <p:blipFill>
          <a:blip r:embed="rId8" cstate="print">
            <a:extLst>
              <a:ext uri="{28A0092B-C50C-407E-A947-70E740481C1C}">
                <a14:useLocalDpi xmlns:a14="http://schemas.microsoft.com/office/drawing/2010/main" xmlns="" val="0"/>
              </a:ext>
              <a:ext uri="{96DAC541-7B7A-43D3-8B79-37D633B846F1}">
                <asvg:svgBlip xmlns="" xmlns:asvg="http://schemas.microsoft.com/office/drawing/2016/SVG/main" r:embed="rId9"/>
              </a:ext>
            </a:extLst>
          </a:blip>
          <a:stretch>
            <a:fillRect/>
          </a:stretch>
        </p:blipFill>
        <p:spPr>
          <a:xfrm>
            <a:off x="2040255" y="5659437"/>
            <a:ext cx="704850" cy="704850"/>
          </a:xfrm>
          <a:prstGeom prst="rect">
            <a:avLst/>
          </a:prstGeom>
        </p:spPr>
      </p:pic>
      <p:pic>
        <p:nvPicPr>
          <p:cNvPr id="23" name="图形 22">
            <a:extLst>
              <a:ext uri="{FF2B5EF4-FFF2-40B4-BE49-F238E27FC236}">
                <a16:creationId xmlns="" xmlns:a16="http://schemas.microsoft.com/office/drawing/2014/main" id="{1EF723FD-339E-42FC-AC79-0488F6BE0936}"/>
              </a:ext>
            </a:extLst>
          </p:cNvPr>
          <p:cNvPicPr>
            <a:picLocks noChangeAspect="1"/>
          </p:cNvPicPr>
          <p:nvPr/>
        </p:nvPicPr>
        <p:blipFill>
          <a:blip r:embed="rId10" cstate="print">
            <a:extLst>
              <a:ext uri="{28A0092B-C50C-407E-A947-70E740481C1C}">
                <a14:useLocalDpi xmlns:a14="http://schemas.microsoft.com/office/drawing/2010/main" xmlns="" val="0"/>
              </a:ext>
              <a:ext uri="{96DAC541-7B7A-43D3-8B79-37D633B846F1}">
                <asvg:svgBlip xmlns="" xmlns:asvg="http://schemas.microsoft.com/office/drawing/2016/SVG/main" r:embed="rId11"/>
              </a:ext>
            </a:extLst>
          </a:blip>
          <a:stretch>
            <a:fillRect/>
          </a:stretch>
        </p:blipFill>
        <p:spPr>
          <a:xfrm>
            <a:off x="7416800" y="5659437"/>
            <a:ext cx="704850" cy="704850"/>
          </a:xfrm>
          <a:prstGeom prst="rect">
            <a:avLst/>
          </a:prstGeom>
        </p:spPr>
      </p:pic>
      <p:pic>
        <p:nvPicPr>
          <p:cNvPr id="24" name="图形 23">
            <a:extLst>
              <a:ext uri="{FF2B5EF4-FFF2-40B4-BE49-F238E27FC236}">
                <a16:creationId xmlns="" xmlns:a16="http://schemas.microsoft.com/office/drawing/2014/main" id="{7347C94E-41D9-4E31-980F-2D63B3FFC606}"/>
              </a:ext>
            </a:extLst>
          </p:cNvPr>
          <p:cNvPicPr>
            <a:picLocks noChangeAspect="1"/>
          </p:cNvPicPr>
          <p:nvPr/>
        </p:nvPicPr>
        <p:blipFill>
          <a:blip r:embed="rId12" cstate="print">
            <a:extLst>
              <a:ext uri="{28A0092B-C50C-407E-A947-70E740481C1C}">
                <a14:useLocalDpi xmlns:a14="http://schemas.microsoft.com/office/drawing/2010/main" xmlns="" val="0"/>
              </a:ext>
              <a:ext uri="{96DAC541-7B7A-43D3-8B79-37D633B846F1}">
                <asvg:svgBlip xmlns="" xmlns:asvg="http://schemas.microsoft.com/office/drawing/2016/SVG/main" r:embed="rId13"/>
              </a:ext>
            </a:extLst>
          </a:blip>
          <a:stretch>
            <a:fillRect/>
          </a:stretch>
        </p:blipFill>
        <p:spPr>
          <a:xfrm>
            <a:off x="3248660" y="5835650"/>
            <a:ext cx="657225" cy="352425"/>
          </a:xfrm>
          <a:prstGeom prst="rect">
            <a:avLst/>
          </a:prstGeom>
        </p:spPr>
      </p:pic>
      <p:pic>
        <p:nvPicPr>
          <p:cNvPr id="25" name="图形 24">
            <a:extLst>
              <a:ext uri="{FF2B5EF4-FFF2-40B4-BE49-F238E27FC236}">
                <a16:creationId xmlns="" xmlns:a16="http://schemas.microsoft.com/office/drawing/2014/main" id="{3715B8DA-299E-460B-BE41-608CB85303A4}"/>
              </a:ext>
            </a:extLst>
          </p:cNvPr>
          <p:cNvPicPr>
            <a:picLocks noChangeAspect="1"/>
          </p:cNvPicPr>
          <p:nvPr/>
        </p:nvPicPr>
        <p:blipFill>
          <a:blip r:embed="rId14" cstate="print">
            <a:extLst>
              <a:ext uri="{28A0092B-C50C-407E-A947-70E740481C1C}">
                <a14:useLocalDpi xmlns:a14="http://schemas.microsoft.com/office/drawing/2010/main" xmlns="" val="0"/>
              </a:ext>
              <a:ext uri="{96DAC541-7B7A-43D3-8B79-37D633B846F1}">
                <asvg:svgBlip xmlns="" xmlns:asvg="http://schemas.microsoft.com/office/drawing/2016/SVG/main" r:embed="rId15"/>
              </a:ext>
            </a:extLst>
          </a:blip>
          <a:stretch>
            <a:fillRect/>
          </a:stretch>
        </p:blipFill>
        <p:spPr>
          <a:xfrm>
            <a:off x="11137900" y="5645150"/>
            <a:ext cx="685800" cy="733425"/>
          </a:xfrm>
          <a:prstGeom prst="rect">
            <a:avLst/>
          </a:prstGeom>
        </p:spPr>
      </p:pic>
      <p:pic>
        <p:nvPicPr>
          <p:cNvPr id="27" name="图形 26">
            <a:extLst>
              <a:ext uri="{FF2B5EF4-FFF2-40B4-BE49-F238E27FC236}">
                <a16:creationId xmlns="" xmlns:a16="http://schemas.microsoft.com/office/drawing/2014/main" id="{F72E23A5-07A7-4E68-BFE6-B97744A61471}"/>
              </a:ext>
            </a:extLst>
          </p:cNvPr>
          <p:cNvPicPr>
            <a:picLocks noChangeAspect="1"/>
          </p:cNvPicPr>
          <p:nvPr/>
        </p:nvPicPr>
        <p:blipFill>
          <a:blip r:embed="rId16" cstate="print">
            <a:extLst>
              <a:ext uri="{28A0092B-C50C-407E-A947-70E740481C1C}">
                <a14:useLocalDpi xmlns:a14="http://schemas.microsoft.com/office/drawing/2010/main" xmlns="" val="0"/>
              </a:ext>
              <a:ext uri="{96DAC541-7B7A-43D3-8B79-37D633B846F1}">
                <asvg:svgBlip xmlns="" xmlns:asvg="http://schemas.microsoft.com/office/drawing/2016/SVG/main" r:embed="rId17"/>
              </a:ext>
            </a:extLst>
          </a:blip>
          <a:stretch>
            <a:fillRect/>
          </a:stretch>
        </p:blipFill>
        <p:spPr>
          <a:xfrm>
            <a:off x="10338435" y="5749925"/>
            <a:ext cx="800100" cy="523875"/>
          </a:xfrm>
          <a:prstGeom prst="rect">
            <a:avLst/>
          </a:prstGeom>
        </p:spPr>
      </p:pic>
      <p:pic>
        <p:nvPicPr>
          <p:cNvPr id="28" name="图形 27">
            <a:extLst>
              <a:ext uri="{FF2B5EF4-FFF2-40B4-BE49-F238E27FC236}">
                <a16:creationId xmlns="" xmlns:a16="http://schemas.microsoft.com/office/drawing/2014/main" id="{BFAB85AE-00DD-4CB7-B719-E9A2B3A4EC91}"/>
              </a:ext>
            </a:extLst>
          </p:cNvPr>
          <p:cNvPicPr>
            <a:picLocks noChangeAspect="1"/>
          </p:cNvPicPr>
          <p:nvPr/>
        </p:nvPicPr>
        <p:blipFill>
          <a:blip r:embed="rId18" cstate="print">
            <a:extLst>
              <a:ext uri="{28A0092B-C50C-407E-A947-70E740481C1C}">
                <a14:useLocalDpi xmlns:a14="http://schemas.microsoft.com/office/drawing/2010/main" xmlns="" val="0"/>
              </a:ext>
              <a:ext uri="{96DAC541-7B7A-43D3-8B79-37D633B846F1}">
                <asvg:svgBlip xmlns="" xmlns:asvg="http://schemas.microsoft.com/office/drawing/2016/SVG/main" r:embed="rId19"/>
              </a:ext>
            </a:extLst>
          </a:blip>
          <a:stretch>
            <a:fillRect/>
          </a:stretch>
        </p:blipFill>
        <p:spPr>
          <a:xfrm>
            <a:off x="3905250" y="5697537"/>
            <a:ext cx="533400" cy="628650"/>
          </a:xfrm>
          <a:prstGeom prst="rect">
            <a:avLst/>
          </a:prstGeom>
        </p:spPr>
      </p:pic>
      <p:pic>
        <p:nvPicPr>
          <p:cNvPr id="29" name="图形 28">
            <a:extLst>
              <a:ext uri="{FF2B5EF4-FFF2-40B4-BE49-F238E27FC236}">
                <a16:creationId xmlns="" xmlns:a16="http://schemas.microsoft.com/office/drawing/2014/main" id="{CBC2B6F9-266F-4752-A953-1854E1CB0635}"/>
              </a:ext>
            </a:extLst>
          </p:cNvPr>
          <p:cNvPicPr>
            <a:picLocks noChangeAspect="1"/>
          </p:cNvPicPr>
          <p:nvPr/>
        </p:nvPicPr>
        <p:blipFill>
          <a:blip r:embed="rId20" cstate="print">
            <a:extLst>
              <a:ext uri="{28A0092B-C50C-407E-A947-70E740481C1C}">
                <a14:useLocalDpi xmlns:a14="http://schemas.microsoft.com/office/drawing/2010/main" xmlns="" val="0"/>
              </a:ext>
              <a:ext uri="{96DAC541-7B7A-43D3-8B79-37D633B846F1}">
                <asvg:svgBlip xmlns="" xmlns:asvg="http://schemas.microsoft.com/office/drawing/2016/SVG/main" r:embed="rId21"/>
              </a:ext>
            </a:extLst>
          </a:blip>
          <a:stretch>
            <a:fillRect/>
          </a:stretch>
        </p:blipFill>
        <p:spPr>
          <a:xfrm>
            <a:off x="945515" y="5588000"/>
            <a:ext cx="1095375" cy="847725"/>
          </a:xfrm>
          <a:prstGeom prst="rect">
            <a:avLst/>
          </a:prstGeom>
        </p:spPr>
      </p:pic>
      <p:pic>
        <p:nvPicPr>
          <p:cNvPr id="30" name="图形 29">
            <a:extLst>
              <a:ext uri="{FF2B5EF4-FFF2-40B4-BE49-F238E27FC236}">
                <a16:creationId xmlns="" xmlns:a16="http://schemas.microsoft.com/office/drawing/2014/main" id="{7B783E9B-7866-489A-BA18-25323D820FDC}"/>
              </a:ext>
            </a:extLst>
          </p:cNvPr>
          <p:cNvPicPr>
            <a:picLocks noChangeAspect="1"/>
          </p:cNvPicPr>
          <p:nvPr/>
        </p:nvPicPr>
        <p:blipFill>
          <a:blip r:embed="rId22" cstate="print">
            <a:extLst>
              <a:ext uri="{28A0092B-C50C-407E-A947-70E740481C1C}">
                <a14:useLocalDpi xmlns:a14="http://schemas.microsoft.com/office/drawing/2010/main" xmlns="" val="0"/>
              </a:ext>
              <a:ext uri="{96DAC541-7B7A-43D3-8B79-37D633B846F1}">
                <asvg:svgBlip xmlns="" xmlns:asvg="http://schemas.microsoft.com/office/drawing/2016/SVG/main" r:embed="rId23"/>
              </a:ext>
            </a:extLst>
          </a:blip>
          <a:stretch>
            <a:fillRect/>
          </a:stretch>
        </p:blipFill>
        <p:spPr>
          <a:xfrm>
            <a:off x="5256530" y="5683250"/>
            <a:ext cx="647700" cy="657225"/>
          </a:xfrm>
          <a:prstGeom prst="rect">
            <a:avLst/>
          </a:prstGeom>
        </p:spPr>
      </p:pic>
      <p:pic>
        <p:nvPicPr>
          <p:cNvPr id="31" name="图形 30">
            <a:extLst>
              <a:ext uri="{FF2B5EF4-FFF2-40B4-BE49-F238E27FC236}">
                <a16:creationId xmlns="" xmlns:a16="http://schemas.microsoft.com/office/drawing/2014/main" id="{286E6136-10BE-4171-B4D3-E819FFFB0F48}"/>
              </a:ext>
            </a:extLst>
          </p:cNvPr>
          <p:cNvPicPr>
            <a:picLocks noChangeAspect="1"/>
          </p:cNvPicPr>
          <p:nvPr/>
        </p:nvPicPr>
        <p:blipFill>
          <a:blip r:embed="rId24" cstate="print">
            <a:extLst>
              <a:ext uri="{28A0092B-C50C-407E-A947-70E740481C1C}">
                <a14:useLocalDpi xmlns:a14="http://schemas.microsoft.com/office/drawing/2010/main" xmlns="" val="0"/>
              </a:ext>
              <a:ext uri="{96DAC541-7B7A-43D3-8B79-37D633B846F1}">
                <asvg:svgBlip xmlns="" xmlns:asvg="http://schemas.microsoft.com/office/drawing/2016/SVG/main" r:embed="rId25"/>
              </a:ext>
            </a:extLst>
          </a:blip>
          <a:stretch>
            <a:fillRect/>
          </a:stretch>
        </p:blipFill>
        <p:spPr>
          <a:xfrm>
            <a:off x="8834755" y="5611812"/>
            <a:ext cx="704850" cy="800100"/>
          </a:xfrm>
          <a:prstGeom prst="rect">
            <a:avLst/>
          </a:prstGeom>
        </p:spPr>
      </p:pic>
      <p:pic>
        <p:nvPicPr>
          <p:cNvPr id="32" name="图形 31">
            <a:extLst>
              <a:ext uri="{FF2B5EF4-FFF2-40B4-BE49-F238E27FC236}">
                <a16:creationId xmlns="" xmlns:a16="http://schemas.microsoft.com/office/drawing/2014/main" id="{68B4A304-2723-41A1-9BF5-0DF20454E997}"/>
              </a:ext>
            </a:extLst>
          </p:cNvPr>
          <p:cNvPicPr>
            <a:picLocks noChangeAspect="1"/>
          </p:cNvPicPr>
          <p:nvPr/>
        </p:nvPicPr>
        <p:blipFill>
          <a:blip r:embed="rId26" cstate="print">
            <a:extLst>
              <a:ext uri="{28A0092B-C50C-407E-A947-70E740481C1C}">
                <a14:useLocalDpi xmlns:a14="http://schemas.microsoft.com/office/drawing/2010/main" xmlns="" val="0"/>
              </a:ext>
              <a:ext uri="{96DAC541-7B7A-43D3-8B79-37D633B846F1}">
                <asvg:svgBlip xmlns="" xmlns:asvg="http://schemas.microsoft.com/office/drawing/2016/SVG/main" r:embed="rId27"/>
              </a:ext>
            </a:extLst>
          </a:blip>
          <a:stretch>
            <a:fillRect/>
          </a:stretch>
        </p:blipFill>
        <p:spPr>
          <a:xfrm>
            <a:off x="9538970" y="5521325"/>
            <a:ext cx="800100" cy="981075"/>
          </a:xfrm>
          <a:prstGeom prst="rect">
            <a:avLst/>
          </a:prstGeom>
        </p:spPr>
      </p:pic>
      <p:pic>
        <p:nvPicPr>
          <p:cNvPr id="33" name="图形 32">
            <a:extLst>
              <a:ext uri="{FF2B5EF4-FFF2-40B4-BE49-F238E27FC236}">
                <a16:creationId xmlns="" xmlns:a16="http://schemas.microsoft.com/office/drawing/2014/main" id="{64749D5B-0511-4C4E-AFC8-E4CCD85E61CF}"/>
              </a:ext>
            </a:extLst>
          </p:cNvPr>
          <p:cNvPicPr>
            <a:picLocks noChangeAspect="1"/>
          </p:cNvPicPr>
          <p:nvPr/>
        </p:nvPicPr>
        <p:blipFill>
          <a:blip r:embed="rId28" cstate="print">
            <a:extLst>
              <a:ext uri="{28A0092B-C50C-407E-A947-70E740481C1C}">
                <a14:useLocalDpi xmlns:a14="http://schemas.microsoft.com/office/drawing/2010/main" xmlns="" val="0"/>
              </a:ext>
              <a:ext uri="{96DAC541-7B7A-43D3-8B79-37D633B846F1}">
                <asvg:svgBlip xmlns="" xmlns:asvg="http://schemas.microsoft.com/office/drawing/2016/SVG/main" r:embed="rId29"/>
              </a:ext>
            </a:extLst>
          </a:blip>
          <a:stretch>
            <a:fillRect/>
          </a:stretch>
        </p:blipFill>
        <p:spPr>
          <a:xfrm>
            <a:off x="2744470" y="5688012"/>
            <a:ext cx="504825" cy="647700"/>
          </a:xfrm>
          <a:prstGeom prst="rect">
            <a:avLst/>
          </a:prstGeom>
        </p:spPr>
      </p:pic>
      <p:pic>
        <p:nvPicPr>
          <p:cNvPr id="34" name="图形 33">
            <a:extLst>
              <a:ext uri="{FF2B5EF4-FFF2-40B4-BE49-F238E27FC236}">
                <a16:creationId xmlns="" xmlns:a16="http://schemas.microsoft.com/office/drawing/2014/main" id="{01CA964F-0BD7-4170-824B-F3EA1D225717}"/>
              </a:ext>
            </a:extLst>
          </p:cNvPr>
          <p:cNvPicPr>
            <a:picLocks noChangeAspect="1"/>
          </p:cNvPicPr>
          <p:nvPr/>
        </p:nvPicPr>
        <p:blipFill>
          <a:blip r:embed="rId30" cstate="print">
            <a:extLst>
              <a:ext uri="{28A0092B-C50C-407E-A947-70E740481C1C}">
                <a14:useLocalDpi xmlns:a14="http://schemas.microsoft.com/office/drawing/2010/main" xmlns="" val="0"/>
              </a:ext>
              <a:ext uri="{96DAC541-7B7A-43D3-8B79-37D633B846F1}">
                <asvg:svgBlip xmlns="" xmlns:asvg="http://schemas.microsoft.com/office/drawing/2016/SVG/main" r:embed="rId31"/>
              </a:ext>
            </a:extLst>
          </a:blip>
          <a:stretch>
            <a:fillRect/>
          </a:stretch>
        </p:blipFill>
        <p:spPr>
          <a:xfrm>
            <a:off x="4438015" y="5811837"/>
            <a:ext cx="819150" cy="400050"/>
          </a:xfrm>
          <a:prstGeom prst="rect">
            <a:avLst/>
          </a:prstGeom>
        </p:spPr>
      </p:pic>
      <p:pic>
        <p:nvPicPr>
          <p:cNvPr id="35" name="图形 34">
            <a:extLst>
              <a:ext uri="{FF2B5EF4-FFF2-40B4-BE49-F238E27FC236}">
                <a16:creationId xmlns="" xmlns:a16="http://schemas.microsoft.com/office/drawing/2014/main" id="{9577D2E1-596F-48C9-9FF1-06EC982C8F72}"/>
              </a:ext>
            </a:extLst>
          </p:cNvPr>
          <p:cNvPicPr>
            <a:picLocks noChangeAspect="1"/>
          </p:cNvPicPr>
          <p:nvPr/>
        </p:nvPicPr>
        <p:blipFill>
          <a:blip r:embed="rId32" cstate="print">
            <a:extLst>
              <a:ext uri="{28A0092B-C50C-407E-A947-70E740481C1C}">
                <a14:useLocalDpi xmlns:a14="http://schemas.microsoft.com/office/drawing/2010/main" xmlns="" val="0"/>
              </a:ext>
              <a:ext uri="{96DAC541-7B7A-43D3-8B79-37D633B846F1}">
                <asvg:svgBlip xmlns="" xmlns:asvg="http://schemas.microsoft.com/office/drawing/2016/SVG/main" r:embed="rId33"/>
              </a:ext>
            </a:extLst>
          </a:blip>
          <a:stretch>
            <a:fillRect/>
          </a:stretch>
        </p:blipFill>
        <p:spPr>
          <a:xfrm>
            <a:off x="5903595" y="5640387"/>
            <a:ext cx="676275" cy="742950"/>
          </a:xfrm>
          <a:prstGeom prst="rect">
            <a:avLst/>
          </a:prstGeom>
        </p:spPr>
      </p:pic>
      <p:pic>
        <p:nvPicPr>
          <p:cNvPr id="37" name="图形 36">
            <a:extLst>
              <a:ext uri="{FF2B5EF4-FFF2-40B4-BE49-F238E27FC236}">
                <a16:creationId xmlns="" xmlns:a16="http://schemas.microsoft.com/office/drawing/2014/main" id="{38B81419-B477-4B7E-9171-C4037B29B0A1}"/>
              </a:ext>
            </a:extLst>
          </p:cNvPr>
          <p:cNvPicPr>
            <a:picLocks noChangeAspect="1"/>
          </p:cNvPicPr>
          <p:nvPr/>
        </p:nvPicPr>
        <p:blipFill>
          <a:blip r:embed="rId34" cstate="print">
            <a:extLst>
              <a:ext uri="{28A0092B-C50C-407E-A947-70E740481C1C}">
                <a14:useLocalDpi xmlns:a14="http://schemas.microsoft.com/office/drawing/2010/main" xmlns="" val="0"/>
              </a:ext>
              <a:ext uri="{96DAC541-7B7A-43D3-8B79-37D633B846F1}">
                <asvg:svgBlip xmlns="" xmlns:asvg="http://schemas.microsoft.com/office/drawing/2016/SVG/main" r:embed="rId35"/>
              </a:ext>
            </a:extLst>
          </a:blip>
          <a:stretch>
            <a:fillRect/>
          </a:stretch>
        </p:blipFill>
        <p:spPr>
          <a:xfrm>
            <a:off x="355600" y="5583237"/>
            <a:ext cx="590550" cy="857250"/>
          </a:xfrm>
          <a:prstGeom prst="rect">
            <a:avLst/>
          </a:prstGeom>
        </p:spPr>
      </p:pic>
      <p:sp>
        <p:nvSpPr>
          <p:cNvPr id="38" name="PA-矩形 1">
            <a:extLst>
              <a:ext uri="{FF2B5EF4-FFF2-40B4-BE49-F238E27FC236}">
                <a16:creationId xmlns="" xmlns:a16="http://schemas.microsoft.com/office/drawing/2014/main" id="{B1DEBABB-A2B9-4238-9340-62BAE01FBC84}"/>
              </a:ext>
            </a:extLst>
          </p:cNvPr>
          <p:cNvSpPr/>
          <p:nvPr>
            <p:custDataLst>
              <p:tags r:id="rId1"/>
            </p:custDataLst>
          </p:nvPr>
        </p:nvSpPr>
        <p:spPr>
          <a:xfrm>
            <a:off x="2469924" y="2652858"/>
            <a:ext cx="7252152" cy="923330"/>
          </a:xfrm>
          <a:prstGeom prst="rect">
            <a:avLst/>
          </a:prstGeom>
        </p:spPr>
        <p:txBody>
          <a:bodyPr wrap="square" lIns="91440" tIns="45720" rIns="91440" bIns="45720">
            <a:spAutoFit/>
          </a:bodyPr>
          <a:lstStyle/>
          <a:p>
            <a:pPr algn="dist">
              <a:defRPr/>
            </a:pPr>
            <a:r>
              <a:rPr lang="zh-CN" altLang="en-US" sz="5400" b="1" dirty="0">
                <a:solidFill>
                  <a:schemeClr val="bg1"/>
                </a:solidFill>
                <a:latin typeface="+mj-ea"/>
                <a:ea typeface="+mj-ea"/>
                <a:cs typeface="+mn-ea"/>
                <a:sym typeface="+mn-lt"/>
              </a:rPr>
              <a:t>点击添加相关文字内容</a:t>
            </a:r>
          </a:p>
        </p:txBody>
      </p:sp>
      <p:sp>
        <p:nvSpPr>
          <p:cNvPr id="39" name="PA-矩形 15">
            <a:extLst>
              <a:ext uri="{FF2B5EF4-FFF2-40B4-BE49-F238E27FC236}">
                <a16:creationId xmlns="" xmlns:a16="http://schemas.microsoft.com/office/drawing/2014/main" id="{E0F02764-CCFB-405F-B615-D3394FFBA0B5}"/>
              </a:ext>
            </a:extLst>
          </p:cNvPr>
          <p:cNvSpPr/>
          <p:nvPr>
            <p:custDataLst>
              <p:tags r:id="rId2"/>
            </p:custDataLst>
          </p:nvPr>
        </p:nvSpPr>
        <p:spPr>
          <a:xfrm>
            <a:off x="2982151" y="3804367"/>
            <a:ext cx="6227699"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bg1"/>
                </a:solidFill>
                <a:effectLst/>
                <a:uLnTx/>
                <a:uFillTx/>
                <a:cs typeface="+mn-ea"/>
                <a:sym typeface="+mn-lt"/>
              </a:rPr>
              <a:t>Please replace text, click add relevant headline, modify the text content, also can copy your content to this directly</a:t>
            </a:r>
            <a:r>
              <a:rPr kumimoji="0" lang="zh-CN" altLang="en-US" sz="1400" b="0" i="0" u="none" strike="noStrike" kern="1200" cap="none" spc="0" normalizeH="0" baseline="0" noProof="0" dirty="0">
                <a:ln>
                  <a:noFill/>
                </a:ln>
                <a:solidFill>
                  <a:schemeClr val="bg1"/>
                </a:solidFill>
                <a:effectLst/>
                <a:uLnTx/>
                <a:uFillTx/>
                <a:cs typeface="+mn-ea"/>
                <a:sym typeface="+mn-lt"/>
              </a:rPr>
              <a:t>。</a:t>
            </a:r>
          </a:p>
        </p:txBody>
      </p:sp>
    </p:spTree>
    <p:extLst>
      <p:ext uri="{BB962C8B-B14F-4D97-AF65-F5344CB8AC3E}">
        <p14:creationId xmlns:p14="http://schemas.microsoft.com/office/powerpoint/2010/main" xmlns="" val="2303438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室内, 玩具, 娃娃, 桌子&#10;&#10;描述已自动生成">
            <a:extLst>
              <a:ext uri="{FF2B5EF4-FFF2-40B4-BE49-F238E27FC236}">
                <a16:creationId xmlns="" xmlns:a16="http://schemas.microsoft.com/office/drawing/2014/main" id="{93ECC66C-3A8A-4D6C-9E25-88A280B9CF38}"/>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327281" y="1687945"/>
            <a:ext cx="5537438" cy="2734954"/>
          </a:xfrm>
          <a:prstGeom prst="rect">
            <a:avLst/>
          </a:prstGeom>
        </p:spPr>
      </p:pic>
      <p:sp>
        <p:nvSpPr>
          <p:cNvPr id="4" name="矩形 3">
            <a:extLst>
              <a:ext uri="{FF2B5EF4-FFF2-40B4-BE49-F238E27FC236}">
                <a16:creationId xmlns="" xmlns:a16="http://schemas.microsoft.com/office/drawing/2014/main" id="{C1C8DE2F-81FC-4A36-A9E4-63E69279D9F2}"/>
              </a:ext>
            </a:extLst>
          </p:cNvPr>
          <p:cNvSpPr/>
          <p:nvPr/>
        </p:nvSpPr>
        <p:spPr>
          <a:xfrm>
            <a:off x="0" y="4699000"/>
            <a:ext cx="12192000" cy="1739900"/>
          </a:xfrm>
          <a:prstGeom prst="rect">
            <a:avLst/>
          </a:prstGeom>
          <a:solidFill>
            <a:srgbClr val="FCB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内容占位符 2">
            <a:extLst>
              <a:ext uri="{FF2B5EF4-FFF2-40B4-BE49-F238E27FC236}">
                <a16:creationId xmlns="" xmlns:a16="http://schemas.microsoft.com/office/drawing/2014/main" id="{BBFFD1C7-4C95-4161-8501-1EAF547E167B}"/>
              </a:ext>
            </a:extLst>
          </p:cNvPr>
          <p:cNvSpPr txBox="1">
            <a:spLocks/>
          </p:cNvSpPr>
          <p:nvPr/>
        </p:nvSpPr>
        <p:spPr>
          <a:xfrm>
            <a:off x="908088" y="5001423"/>
            <a:ext cx="10375824" cy="1135054"/>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None/>
            </a:pPr>
            <a:r>
              <a:rPr kumimoji="1" lang="zh-CN" altLang="en-US" sz="2400" dirty="0">
                <a:solidFill>
                  <a:schemeClr val="bg1"/>
                </a:solidFill>
                <a:latin typeface="+mj-ea"/>
                <a:ea typeface="+mj-ea"/>
              </a:rPr>
              <a:t>请在此处添加具体内容，文字尽量言简意赅，简单说明即可，不必过于繁琐，注意版面美观度。</a:t>
            </a:r>
          </a:p>
        </p:txBody>
      </p:sp>
      <p:grpSp>
        <p:nvGrpSpPr>
          <p:cNvPr id="8" name="组合 7">
            <a:extLst>
              <a:ext uri="{FF2B5EF4-FFF2-40B4-BE49-F238E27FC236}">
                <a16:creationId xmlns="" xmlns:a16="http://schemas.microsoft.com/office/drawing/2014/main" id="{D1057351-109C-4C53-9F3C-E040F8B21BE0}"/>
              </a:ext>
            </a:extLst>
          </p:cNvPr>
          <p:cNvGrpSpPr/>
          <p:nvPr/>
        </p:nvGrpSpPr>
        <p:grpSpPr>
          <a:xfrm>
            <a:off x="4437017" y="610969"/>
            <a:ext cx="3317966" cy="646331"/>
            <a:chOff x="4437017" y="1451199"/>
            <a:chExt cx="3317966" cy="646331"/>
          </a:xfrm>
        </p:grpSpPr>
        <p:sp>
          <p:nvSpPr>
            <p:cNvPr id="9" name="标题 1">
              <a:extLst>
                <a:ext uri="{FF2B5EF4-FFF2-40B4-BE49-F238E27FC236}">
                  <a16:creationId xmlns="" xmlns:a16="http://schemas.microsoft.com/office/drawing/2014/main" id="{A08FA22D-0734-42A6-A800-839FEAB01CD4}"/>
                </a:ext>
              </a:extLst>
            </p:cNvPr>
            <p:cNvSpPr txBox="1">
              <a:spLocks/>
            </p:cNvSpPr>
            <p:nvPr/>
          </p:nvSpPr>
          <p:spPr>
            <a:xfrm>
              <a:off x="4907782" y="1451199"/>
              <a:ext cx="2376435" cy="6463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dist"/>
              <a:r>
                <a:rPr kumimoji="1" lang="zh-CN" altLang="en-US" sz="4000" b="1" dirty="0">
                  <a:solidFill>
                    <a:srgbClr val="FF7C55"/>
                  </a:solidFill>
                  <a:latin typeface="+mj-ea"/>
                  <a:cs typeface="Alibaba PuHuiTi Heavy" pitchFamily="18" charset="-122"/>
                </a:rPr>
                <a:t>输入标题</a:t>
              </a:r>
            </a:p>
          </p:txBody>
        </p:sp>
        <p:sp>
          <p:nvSpPr>
            <p:cNvPr id="10" name="图形 12">
              <a:extLst>
                <a:ext uri="{FF2B5EF4-FFF2-40B4-BE49-F238E27FC236}">
                  <a16:creationId xmlns="" xmlns:a16="http://schemas.microsoft.com/office/drawing/2014/main" id="{60724C21-BB75-411C-996D-5ABBD7C50719}"/>
                </a:ext>
              </a:extLst>
            </p:cNvPr>
            <p:cNvSpPr/>
            <p:nvPr/>
          </p:nvSpPr>
          <p:spPr>
            <a:xfrm>
              <a:off x="443701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sp>
          <p:nvSpPr>
            <p:cNvPr id="11" name="图形 12">
              <a:extLst>
                <a:ext uri="{FF2B5EF4-FFF2-40B4-BE49-F238E27FC236}">
                  <a16:creationId xmlns="" xmlns:a16="http://schemas.microsoft.com/office/drawing/2014/main" id="{C6048DD3-435A-4579-B91B-18ACB2664CBA}"/>
                </a:ext>
              </a:extLst>
            </p:cNvPr>
            <p:cNvSpPr/>
            <p:nvPr/>
          </p:nvSpPr>
          <p:spPr>
            <a:xfrm>
              <a:off x="740246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grpSp>
    </p:spTree>
    <p:extLst>
      <p:ext uri="{BB962C8B-B14F-4D97-AF65-F5344CB8AC3E}">
        <p14:creationId xmlns:p14="http://schemas.microsoft.com/office/powerpoint/2010/main" xmlns="" val="1057424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a:extLst>
              <a:ext uri="{FF2B5EF4-FFF2-40B4-BE49-F238E27FC236}">
                <a16:creationId xmlns="" xmlns:a16="http://schemas.microsoft.com/office/drawing/2014/main" id="{BF0125E3-3A51-411A-9C41-E0A8370C9BC1}"/>
              </a:ext>
            </a:extLst>
          </p:cNvPr>
          <p:cNvSpPr/>
          <p:nvPr/>
        </p:nvSpPr>
        <p:spPr>
          <a:xfrm>
            <a:off x="1042415" y="2427942"/>
            <a:ext cx="3203956" cy="3619500"/>
          </a:xfrm>
          <a:prstGeom prst="roundRect">
            <a:avLst>
              <a:gd name="adj" fmla="val 5327"/>
            </a:avLst>
          </a:prstGeom>
          <a:gradFill flip="none" rotWithShape="1">
            <a:gsLst>
              <a:gs pos="0">
                <a:srgbClr val="FCBE22"/>
              </a:gs>
              <a:gs pos="100000">
                <a:srgbClr val="EEAB04"/>
              </a:gs>
            </a:gsLst>
            <a:lin ang="5400000" scaled="1"/>
            <a:tileRect/>
          </a:gradFill>
          <a:ln w="12700" cap="flat" cmpd="sng" algn="ctr">
            <a:noFill/>
            <a:prstDash val="solid"/>
            <a:miter lim="800000"/>
          </a:ln>
          <a:effectLst>
            <a:outerShdw blurRad="63500" sx="102000" sy="102000" algn="ctr" rotWithShape="0">
              <a:srgbClr val="EF9B6C">
                <a:alpha val="40000"/>
              </a:srgbClr>
            </a:outerShdw>
          </a:effectLst>
        </p:spPr>
        <p:txBody>
          <a:bodyPr rtlCol="0" anchor="ctr"/>
          <a:lstStyle/>
          <a:p>
            <a:pPr algn="ctr"/>
            <a:endParaRPr lang="zh-CN" altLang="en-US" kern="0">
              <a:solidFill>
                <a:srgbClr val="FFFFFF"/>
              </a:solidFill>
              <a:latin typeface="Arial"/>
              <a:ea typeface="阿里巴巴普惠体 R"/>
            </a:endParaRPr>
          </a:p>
        </p:txBody>
      </p:sp>
      <p:sp>
        <p:nvSpPr>
          <p:cNvPr id="4" name="矩形: 圆角 24">
            <a:extLst>
              <a:ext uri="{FF2B5EF4-FFF2-40B4-BE49-F238E27FC236}">
                <a16:creationId xmlns="" xmlns:a16="http://schemas.microsoft.com/office/drawing/2014/main" id="{819C3DC4-2359-475D-9DEB-4FD9635280E6}"/>
              </a:ext>
            </a:extLst>
          </p:cNvPr>
          <p:cNvSpPr/>
          <p:nvPr/>
        </p:nvSpPr>
        <p:spPr>
          <a:xfrm>
            <a:off x="4496117" y="2427942"/>
            <a:ext cx="3203956" cy="3619500"/>
          </a:xfrm>
          <a:prstGeom prst="roundRect">
            <a:avLst>
              <a:gd name="adj" fmla="val 5327"/>
            </a:avLst>
          </a:prstGeom>
          <a:gradFill flip="none" rotWithShape="1">
            <a:gsLst>
              <a:gs pos="0">
                <a:srgbClr val="FCBE22"/>
              </a:gs>
              <a:gs pos="100000">
                <a:srgbClr val="EEAB04"/>
              </a:gs>
            </a:gsLst>
            <a:lin ang="5400000" scaled="1"/>
            <a:tileRect/>
          </a:gradFill>
          <a:ln w="12700" cap="flat" cmpd="sng" algn="ctr">
            <a:noFill/>
            <a:prstDash val="solid"/>
            <a:miter lim="800000"/>
          </a:ln>
          <a:effectLst>
            <a:outerShdw blurRad="63500" sx="102000" sy="102000" algn="ctr" rotWithShape="0">
              <a:srgbClr val="EF9B6C">
                <a:alpha val="40000"/>
              </a:srgbClr>
            </a:outerShdw>
          </a:effectLst>
        </p:spPr>
        <p:txBody>
          <a:bodyPr rtlCol="0" anchor="ctr"/>
          <a:lstStyle/>
          <a:p>
            <a:pPr algn="ctr"/>
            <a:endParaRPr lang="zh-CN" altLang="en-US" kern="0">
              <a:solidFill>
                <a:srgbClr val="FFFFFF"/>
              </a:solidFill>
              <a:latin typeface="Arial"/>
              <a:ea typeface="阿里巴巴普惠体 R"/>
            </a:endParaRPr>
          </a:p>
        </p:txBody>
      </p:sp>
      <p:sp>
        <p:nvSpPr>
          <p:cNvPr id="5" name="矩形: 圆角 25">
            <a:extLst>
              <a:ext uri="{FF2B5EF4-FFF2-40B4-BE49-F238E27FC236}">
                <a16:creationId xmlns="" xmlns:a16="http://schemas.microsoft.com/office/drawing/2014/main" id="{37FC6DAA-8491-4D34-8F07-9C7405197A72}"/>
              </a:ext>
            </a:extLst>
          </p:cNvPr>
          <p:cNvSpPr/>
          <p:nvPr/>
        </p:nvSpPr>
        <p:spPr>
          <a:xfrm>
            <a:off x="7949820" y="2427942"/>
            <a:ext cx="3203956" cy="3619500"/>
          </a:xfrm>
          <a:prstGeom prst="roundRect">
            <a:avLst>
              <a:gd name="adj" fmla="val 5327"/>
            </a:avLst>
          </a:prstGeom>
          <a:gradFill flip="none" rotWithShape="1">
            <a:gsLst>
              <a:gs pos="0">
                <a:srgbClr val="FCBE22"/>
              </a:gs>
              <a:gs pos="100000">
                <a:srgbClr val="EEAB04"/>
              </a:gs>
            </a:gsLst>
            <a:lin ang="5400000" scaled="1"/>
            <a:tileRect/>
          </a:gradFill>
          <a:ln w="12700" cap="flat" cmpd="sng" algn="ctr">
            <a:noFill/>
            <a:prstDash val="solid"/>
            <a:miter lim="800000"/>
          </a:ln>
          <a:effectLst>
            <a:outerShdw blurRad="63500" sx="102000" sy="102000" algn="ctr" rotWithShape="0">
              <a:srgbClr val="EF9B6C">
                <a:alpha val="40000"/>
              </a:srgbClr>
            </a:outerShdw>
          </a:effectLst>
        </p:spPr>
        <p:txBody>
          <a:bodyPr rtlCol="0" anchor="ctr"/>
          <a:lstStyle/>
          <a:p>
            <a:pPr algn="ctr"/>
            <a:endParaRPr lang="zh-CN" altLang="en-US" kern="0">
              <a:solidFill>
                <a:srgbClr val="FFFFFF"/>
              </a:solidFill>
              <a:latin typeface="Arial"/>
              <a:ea typeface="阿里巴巴普惠体 R"/>
            </a:endParaRPr>
          </a:p>
        </p:txBody>
      </p:sp>
      <p:sp>
        <p:nvSpPr>
          <p:cNvPr id="6" name="矩形 5">
            <a:extLst>
              <a:ext uri="{FF2B5EF4-FFF2-40B4-BE49-F238E27FC236}">
                <a16:creationId xmlns="" xmlns:a16="http://schemas.microsoft.com/office/drawing/2014/main" id="{1FDF710F-C17A-4171-B5FA-845E52CB8A68}"/>
              </a:ext>
            </a:extLst>
          </p:cNvPr>
          <p:cNvSpPr/>
          <p:nvPr/>
        </p:nvSpPr>
        <p:spPr>
          <a:xfrm>
            <a:off x="2244284" y="3170401"/>
            <a:ext cx="800219" cy="581057"/>
          </a:xfrm>
          <a:prstGeom prst="rect">
            <a:avLst/>
          </a:prstGeom>
        </p:spPr>
        <p:txBody>
          <a:bodyPr wrap="none">
            <a:spAutoFit/>
          </a:bodyPr>
          <a:lstStyle/>
          <a:p>
            <a:pPr algn="ctr">
              <a:lnSpc>
                <a:spcPct val="150000"/>
              </a:lnSpc>
            </a:pPr>
            <a:r>
              <a:rPr kumimoji="1" lang="zh-CN" altLang="en-US" sz="2400" dirty="0">
                <a:solidFill>
                  <a:schemeClr val="bg1"/>
                </a:solidFill>
                <a:latin typeface="+mj-ea"/>
                <a:ea typeface="+mj-ea"/>
              </a:rPr>
              <a:t>姓名</a:t>
            </a:r>
          </a:p>
        </p:txBody>
      </p:sp>
      <p:sp>
        <p:nvSpPr>
          <p:cNvPr id="7" name="矩形 6">
            <a:extLst>
              <a:ext uri="{FF2B5EF4-FFF2-40B4-BE49-F238E27FC236}">
                <a16:creationId xmlns="" xmlns:a16="http://schemas.microsoft.com/office/drawing/2014/main" id="{DD642917-CD03-4B3B-90DF-09DF5118A4A6}"/>
              </a:ext>
            </a:extLst>
          </p:cNvPr>
          <p:cNvSpPr/>
          <p:nvPr/>
        </p:nvSpPr>
        <p:spPr>
          <a:xfrm>
            <a:off x="5700845" y="3170401"/>
            <a:ext cx="800219" cy="581057"/>
          </a:xfrm>
          <a:prstGeom prst="rect">
            <a:avLst/>
          </a:prstGeom>
        </p:spPr>
        <p:txBody>
          <a:bodyPr wrap="none">
            <a:spAutoFit/>
          </a:bodyPr>
          <a:lstStyle/>
          <a:p>
            <a:pPr algn="ctr">
              <a:lnSpc>
                <a:spcPct val="150000"/>
              </a:lnSpc>
            </a:pPr>
            <a:r>
              <a:rPr kumimoji="1" lang="zh-CN" altLang="en-US" sz="2400" dirty="0">
                <a:solidFill>
                  <a:schemeClr val="bg1"/>
                </a:solidFill>
                <a:latin typeface="+mj-ea"/>
                <a:ea typeface="+mj-ea"/>
              </a:rPr>
              <a:t>姓名</a:t>
            </a:r>
          </a:p>
        </p:txBody>
      </p:sp>
      <p:sp>
        <p:nvSpPr>
          <p:cNvPr id="8" name="矩形 7">
            <a:extLst>
              <a:ext uri="{FF2B5EF4-FFF2-40B4-BE49-F238E27FC236}">
                <a16:creationId xmlns="" xmlns:a16="http://schemas.microsoft.com/office/drawing/2014/main" id="{A44A9882-6468-44D5-A275-CB54023214D7}"/>
              </a:ext>
            </a:extLst>
          </p:cNvPr>
          <p:cNvSpPr/>
          <p:nvPr/>
        </p:nvSpPr>
        <p:spPr>
          <a:xfrm>
            <a:off x="9151689" y="3170401"/>
            <a:ext cx="800219" cy="581057"/>
          </a:xfrm>
          <a:prstGeom prst="rect">
            <a:avLst/>
          </a:prstGeom>
        </p:spPr>
        <p:txBody>
          <a:bodyPr wrap="none">
            <a:spAutoFit/>
          </a:bodyPr>
          <a:lstStyle/>
          <a:p>
            <a:pPr algn="ctr">
              <a:lnSpc>
                <a:spcPct val="150000"/>
              </a:lnSpc>
            </a:pPr>
            <a:r>
              <a:rPr kumimoji="1" lang="zh-CN" altLang="en-US" sz="2400" dirty="0">
                <a:solidFill>
                  <a:schemeClr val="bg1"/>
                </a:solidFill>
                <a:latin typeface="+mj-ea"/>
                <a:ea typeface="+mj-ea"/>
              </a:rPr>
              <a:t>姓名</a:t>
            </a:r>
          </a:p>
        </p:txBody>
      </p:sp>
      <p:sp>
        <p:nvSpPr>
          <p:cNvPr id="9" name="Text Box 8">
            <a:extLst>
              <a:ext uri="{FF2B5EF4-FFF2-40B4-BE49-F238E27FC236}">
                <a16:creationId xmlns="" xmlns:a16="http://schemas.microsoft.com/office/drawing/2014/main" id="{E0CF63EF-90F4-4A3A-B3BE-3BA469D0E330}"/>
              </a:ext>
            </a:extLst>
          </p:cNvPr>
          <p:cNvSpPr txBox="1">
            <a:spLocks noChangeArrowheads="1"/>
          </p:cNvSpPr>
          <p:nvPr/>
        </p:nvSpPr>
        <p:spPr bwMode="auto">
          <a:xfrm>
            <a:off x="1380552" y="4088052"/>
            <a:ext cx="2527683" cy="17054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spAutoFit/>
          </a:bodyPr>
          <a:lstStyle/>
          <a:p>
            <a:pPr algn="just">
              <a:lnSpc>
                <a:spcPct val="150000"/>
              </a:lnSpc>
            </a:pPr>
            <a:r>
              <a:rPr kumimoji="1" lang="zh-CN" altLang="en-US" dirty="0">
                <a:solidFill>
                  <a:schemeClr val="bg1"/>
                </a:solidFill>
                <a:latin typeface="+mj-ea"/>
                <a:ea typeface="+mj-ea"/>
                <a:sym typeface="Arial" panose="020B0604020202020204" pitchFamily="34" charset="0"/>
              </a:rPr>
              <a:t>请在此处添加具体内容，文字尽量言简意赅，简单说明即可，不必过于繁琐，注意版面美观度。</a:t>
            </a:r>
          </a:p>
        </p:txBody>
      </p:sp>
      <p:sp>
        <p:nvSpPr>
          <p:cNvPr id="10" name="Rectangle 19">
            <a:extLst>
              <a:ext uri="{FF2B5EF4-FFF2-40B4-BE49-F238E27FC236}">
                <a16:creationId xmlns="" xmlns:a16="http://schemas.microsoft.com/office/drawing/2014/main" id="{E2365FC1-ADA0-4101-8113-37DABAAF585A}"/>
              </a:ext>
            </a:extLst>
          </p:cNvPr>
          <p:cNvSpPr>
            <a:spLocks noChangeArrowheads="1"/>
          </p:cNvSpPr>
          <p:nvPr/>
        </p:nvSpPr>
        <p:spPr bwMode="auto">
          <a:xfrm>
            <a:off x="8229028" y="4088043"/>
            <a:ext cx="2645540" cy="17154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spAutoFit/>
          </a:bodyPr>
          <a:lstStyle/>
          <a:p>
            <a:pPr algn="just">
              <a:lnSpc>
                <a:spcPct val="150000"/>
              </a:lnSpc>
            </a:pPr>
            <a:r>
              <a:rPr kumimoji="1" lang="zh-CN" altLang="en-US" dirty="0">
                <a:solidFill>
                  <a:schemeClr val="bg1"/>
                </a:solidFill>
                <a:latin typeface="+mj-ea"/>
                <a:ea typeface="+mj-ea"/>
                <a:sym typeface="Arial" panose="020B0604020202020204" pitchFamily="34" charset="0"/>
              </a:rPr>
              <a:t>请在此处添加具体内容，文字尽量言简意赅，简单说明即可，不必过于繁琐，注意版面美观度。</a:t>
            </a:r>
          </a:p>
        </p:txBody>
      </p:sp>
      <p:sp>
        <p:nvSpPr>
          <p:cNvPr id="11" name="Text Box 8">
            <a:extLst>
              <a:ext uri="{FF2B5EF4-FFF2-40B4-BE49-F238E27FC236}">
                <a16:creationId xmlns="" xmlns:a16="http://schemas.microsoft.com/office/drawing/2014/main" id="{3ED0E8B8-853E-45F6-813B-43013964BAC0}"/>
              </a:ext>
            </a:extLst>
          </p:cNvPr>
          <p:cNvSpPr txBox="1">
            <a:spLocks noChangeArrowheads="1"/>
          </p:cNvSpPr>
          <p:nvPr/>
        </p:nvSpPr>
        <p:spPr bwMode="auto">
          <a:xfrm>
            <a:off x="4824605" y="4088043"/>
            <a:ext cx="2552700" cy="17154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spAutoFit/>
          </a:bodyPr>
          <a:lstStyle>
            <a:defPPr>
              <a:defRPr lang="zh-CN"/>
            </a:defPPr>
            <a:lvl1pPr algn="just">
              <a:lnSpc>
                <a:spcPct val="150000"/>
              </a:lnSpc>
              <a:defRPr sz="1600">
                <a:solidFill>
                  <a:prstClr val="black"/>
                </a:solidFill>
                <a:latin typeface="微软雅黑"/>
              </a:defRPr>
            </a:lvl1pPr>
          </a:lstStyle>
          <a:p>
            <a:r>
              <a:rPr kumimoji="1" lang="zh-CN" altLang="en-US" sz="1800" dirty="0">
                <a:solidFill>
                  <a:schemeClr val="bg1"/>
                </a:solidFill>
                <a:latin typeface="+mj-ea"/>
                <a:ea typeface="+mj-ea"/>
                <a:sym typeface="Arial" panose="020B0604020202020204" pitchFamily="34" charset="0"/>
              </a:rPr>
              <a:t>请在此处添加具体内容，文字尽量言简意赅，简单说明即可，不必过于繁琐，注意版面美观度。</a:t>
            </a:r>
          </a:p>
        </p:txBody>
      </p:sp>
      <p:sp>
        <p:nvSpPr>
          <p:cNvPr id="12" name="矩形: 圆角 36">
            <a:extLst>
              <a:ext uri="{FF2B5EF4-FFF2-40B4-BE49-F238E27FC236}">
                <a16:creationId xmlns="" xmlns:a16="http://schemas.microsoft.com/office/drawing/2014/main" id="{C83353A9-52E8-4169-9A48-DF9F0C6EEBE8}"/>
              </a:ext>
            </a:extLst>
          </p:cNvPr>
          <p:cNvSpPr/>
          <p:nvPr/>
        </p:nvSpPr>
        <p:spPr>
          <a:xfrm>
            <a:off x="2284393" y="3835299"/>
            <a:ext cx="720000" cy="45719"/>
          </a:xfrm>
          <a:prstGeom prst="roundRect">
            <a:avLst>
              <a:gd name="adj" fmla="val 50000"/>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Arial"/>
              <a:ea typeface="阿里巴巴普惠体 R"/>
              <a:cs typeface="+mn-cs"/>
            </a:endParaRPr>
          </a:p>
        </p:txBody>
      </p:sp>
      <p:sp>
        <p:nvSpPr>
          <p:cNvPr id="13" name="矩形: 圆角 37">
            <a:extLst>
              <a:ext uri="{FF2B5EF4-FFF2-40B4-BE49-F238E27FC236}">
                <a16:creationId xmlns="" xmlns:a16="http://schemas.microsoft.com/office/drawing/2014/main" id="{A39E68D9-548E-4D77-B5CD-C721515F1D64}"/>
              </a:ext>
            </a:extLst>
          </p:cNvPr>
          <p:cNvSpPr/>
          <p:nvPr/>
        </p:nvSpPr>
        <p:spPr>
          <a:xfrm>
            <a:off x="5740955" y="3835299"/>
            <a:ext cx="720000" cy="45719"/>
          </a:xfrm>
          <a:prstGeom prst="roundRect">
            <a:avLst>
              <a:gd name="adj" fmla="val 50000"/>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Arial"/>
              <a:ea typeface="阿里巴巴普惠体 R"/>
              <a:cs typeface="+mn-cs"/>
            </a:endParaRPr>
          </a:p>
        </p:txBody>
      </p:sp>
      <p:sp>
        <p:nvSpPr>
          <p:cNvPr id="14" name="矩形: 圆角 38">
            <a:extLst>
              <a:ext uri="{FF2B5EF4-FFF2-40B4-BE49-F238E27FC236}">
                <a16:creationId xmlns="" xmlns:a16="http://schemas.microsoft.com/office/drawing/2014/main" id="{7F50D452-68E8-4725-99CC-C46B5425DDB3}"/>
              </a:ext>
            </a:extLst>
          </p:cNvPr>
          <p:cNvSpPr/>
          <p:nvPr/>
        </p:nvSpPr>
        <p:spPr>
          <a:xfrm>
            <a:off x="9191798" y="3835299"/>
            <a:ext cx="720000" cy="45719"/>
          </a:xfrm>
          <a:prstGeom prst="roundRect">
            <a:avLst>
              <a:gd name="adj" fmla="val 50000"/>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Arial"/>
              <a:ea typeface="阿里巴巴普惠体 R"/>
              <a:cs typeface="+mn-cs"/>
            </a:endParaRPr>
          </a:p>
        </p:txBody>
      </p:sp>
      <p:grpSp>
        <p:nvGrpSpPr>
          <p:cNvPr id="28" name="组合 27">
            <a:extLst>
              <a:ext uri="{FF2B5EF4-FFF2-40B4-BE49-F238E27FC236}">
                <a16:creationId xmlns="" xmlns:a16="http://schemas.microsoft.com/office/drawing/2014/main" id="{1DBA1078-5A56-4289-9BD5-8B3FF3D21352}"/>
              </a:ext>
            </a:extLst>
          </p:cNvPr>
          <p:cNvGrpSpPr/>
          <p:nvPr/>
        </p:nvGrpSpPr>
        <p:grpSpPr>
          <a:xfrm>
            <a:off x="4437017" y="610969"/>
            <a:ext cx="3317966" cy="646331"/>
            <a:chOff x="4437017" y="1451199"/>
            <a:chExt cx="3317966" cy="646331"/>
          </a:xfrm>
        </p:grpSpPr>
        <p:sp>
          <p:nvSpPr>
            <p:cNvPr id="29" name="标题 1">
              <a:extLst>
                <a:ext uri="{FF2B5EF4-FFF2-40B4-BE49-F238E27FC236}">
                  <a16:creationId xmlns="" xmlns:a16="http://schemas.microsoft.com/office/drawing/2014/main" id="{87C06DF0-AD19-460B-8756-2E88D105623D}"/>
                </a:ext>
              </a:extLst>
            </p:cNvPr>
            <p:cNvSpPr txBox="1">
              <a:spLocks/>
            </p:cNvSpPr>
            <p:nvPr/>
          </p:nvSpPr>
          <p:spPr>
            <a:xfrm>
              <a:off x="4907782" y="1451199"/>
              <a:ext cx="2376435" cy="6463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dist"/>
              <a:r>
                <a:rPr kumimoji="1" lang="zh-CN" altLang="en-US" sz="4000" b="1" dirty="0">
                  <a:solidFill>
                    <a:srgbClr val="FF7C55"/>
                  </a:solidFill>
                  <a:latin typeface="+mj-ea"/>
                  <a:cs typeface="Alibaba PuHuiTi Heavy" pitchFamily="18" charset="-122"/>
                </a:rPr>
                <a:t>输入标题</a:t>
              </a:r>
            </a:p>
          </p:txBody>
        </p:sp>
        <p:sp>
          <p:nvSpPr>
            <p:cNvPr id="30" name="图形 12">
              <a:extLst>
                <a:ext uri="{FF2B5EF4-FFF2-40B4-BE49-F238E27FC236}">
                  <a16:creationId xmlns="" xmlns:a16="http://schemas.microsoft.com/office/drawing/2014/main" id="{B51C242F-5B31-4802-A813-513F9E0C053E}"/>
                </a:ext>
              </a:extLst>
            </p:cNvPr>
            <p:cNvSpPr/>
            <p:nvPr/>
          </p:nvSpPr>
          <p:spPr>
            <a:xfrm>
              <a:off x="443701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sp>
          <p:nvSpPr>
            <p:cNvPr id="31" name="图形 12">
              <a:extLst>
                <a:ext uri="{FF2B5EF4-FFF2-40B4-BE49-F238E27FC236}">
                  <a16:creationId xmlns="" xmlns:a16="http://schemas.microsoft.com/office/drawing/2014/main" id="{6102E08E-E80F-461B-B3AC-28B765A2D0D6}"/>
                </a:ext>
              </a:extLst>
            </p:cNvPr>
            <p:cNvSpPr/>
            <p:nvPr/>
          </p:nvSpPr>
          <p:spPr>
            <a:xfrm>
              <a:off x="740246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grpSp>
      <p:pic>
        <p:nvPicPr>
          <p:cNvPr id="32" name="图片 31" descr="图片包含 游戏机, 画&#10;&#10;描述已自动生成">
            <a:extLst>
              <a:ext uri="{FF2B5EF4-FFF2-40B4-BE49-F238E27FC236}">
                <a16:creationId xmlns="" xmlns:a16="http://schemas.microsoft.com/office/drawing/2014/main" id="{873F0ECB-BB41-42DA-85DA-E9075A109C05}"/>
              </a:ext>
            </a:extLst>
          </p:cNvPr>
          <p:cNvPicPr>
            <a:picLocks noChangeAspect="1"/>
          </p:cNvPicPr>
          <p:nvPr/>
        </p:nvPicPr>
        <p:blipFill>
          <a:blip r:embed="rId2">
            <a:extLst>
              <a:ext uri="{28A0092B-C50C-407E-A947-70E740481C1C}">
                <a14:useLocalDpi xmlns:a14="http://schemas.microsoft.com/office/drawing/2010/main" xmlns="" val="0"/>
              </a:ext>
            </a:extLst>
          </a:blip>
          <a:srcRect l="70938" t="68959" r="8026" b="10005"/>
          <a:stretch>
            <a:fillRect/>
          </a:stretch>
        </p:blipFill>
        <p:spPr>
          <a:xfrm>
            <a:off x="2026993" y="1893334"/>
            <a:ext cx="1234800" cy="1234800"/>
          </a:xfrm>
          <a:custGeom>
            <a:avLst/>
            <a:gdLst>
              <a:gd name="connsiteX0" fmla="*/ 627167 w 1254334"/>
              <a:gd name="connsiteY0" fmla="*/ 0 h 1254334"/>
              <a:gd name="connsiteX1" fmla="*/ 1254334 w 1254334"/>
              <a:gd name="connsiteY1" fmla="*/ 627167 h 1254334"/>
              <a:gd name="connsiteX2" fmla="*/ 627167 w 1254334"/>
              <a:gd name="connsiteY2" fmla="*/ 1254334 h 1254334"/>
              <a:gd name="connsiteX3" fmla="*/ 0 w 1254334"/>
              <a:gd name="connsiteY3" fmla="*/ 627167 h 1254334"/>
              <a:gd name="connsiteX4" fmla="*/ 627167 w 1254334"/>
              <a:gd name="connsiteY4" fmla="*/ 0 h 1254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4334" h="1254334">
                <a:moveTo>
                  <a:pt x="627167" y="0"/>
                </a:moveTo>
                <a:cubicBezTo>
                  <a:pt x="973542" y="0"/>
                  <a:pt x="1254334" y="280792"/>
                  <a:pt x="1254334" y="627167"/>
                </a:cubicBezTo>
                <a:cubicBezTo>
                  <a:pt x="1254334" y="973542"/>
                  <a:pt x="973542" y="1254334"/>
                  <a:pt x="627167" y="1254334"/>
                </a:cubicBezTo>
                <a:cubicBezTo>
                  <a:pt x="280792" y="1254334"/>
                  <a:pt x="0" y="973542"/>
                  <a:pt x="0" y="627167"/>
                </a:cubicBezTo>
                <a:cubicBezTo>
                  <a:pt x="0" y="280792"/>
                  <a:pt x="280792" y="0"/>
                  <a:pt x="627167" y="0"/>
                </a:cubicBezTo>
                <a:close/>
              </a:path>
            </a:pathLst>
          </a:custGeom>
        </p:spPr>
      </p:pic>
      <p:pic>
        <p:nvPicPr>
          <p:cNvPr id="33" name="图片 32" descr="卡通人物&#10;&#10;描述已自动生成">
            <a:extLst>
              <a:ext uri="{FF2B5EF4-FFF2-40B4-BE49-F238E27FC236}">
                <a16:creationId xmlns="" xmlns:a16="http://schemas.microsoft.com/office/drawing/2014/main" id="{CFF02739-5948-4EDD-8FDD-F1CEE7661808}"/>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934398" y="1893334"/>
            <a:ext cx="1234800" cy="1234800"/>
          </a:xfrm>
          <a:prstGeom prst="rect">
            <a:avLst/>
          </a:prstGeom>
          <a:ln>
            <a:noFill/>
          </a:ln>
        </p:spPr>
      </p:pic>
      <p:pic>
        <p:nvPicPr>
          <p:cNvPr id="34" name="图片 33" descr="图片包含 游戏机, 画&#10;&#10;描述已自动生成">
            <a:extLst>
              <a:ext uri="{FF2B5EF4-FFF2-40B4-BE49-F238E27FC236}">
                <a16:creationId xmlns="" xmlns:a16="http://schemas.microsoft.com/office/drawing/2014/main" id="{532FCFE3-CC36-4CF3-A990-46919E7A911E}"/>
              </a:ext>
            </a:extLst>
          </p:cNvPr>
          <p:cNvPicPr>
            <a:picLocks noChangeAspect="1"/>
          </p:cNvPicPr>
          <p:nvPr/>
        </p:nvPicPr>
        <p:blipFill>
          <a:blip r:embed="rId2">
            <a:extLst>
              <a:ext uri="{28A0092B-C50C-407E-A947-70E740481C1C}">
                <a14:useLocalDpi xmlns:a14="http://schemas.microsoft.com/office/drawing/2010/main" xmlns="" val="0"/>
              </a:ext>
            </a:extLst>
          </a:blip>
          <a:srcRect l="8075" t="68746" r="70888" b="10218"/>
          <a:stretch>
            <a:fillRect/>
          </a:stretch>
        </p:blipFill>
        <p:spPr>
          <a:xfrm>
            <a:off x="5483555" y="1893334"/>
            <a:ext cx="1234800" cy="1234800"/>
          </a:xfrm>
          <a:custGeom>
            <a:avLst/>
            <a:gdLst>
              <a:gd name="connsiteX0" fmla="*/ 627167 w 1254334"/>
              <a:gd name="connsiteY0" fmla="*/ 0 h 1254334"/>
              <a:gd name="connsiteX1" fmla="*/ 1254334 w 1254334"/>
              <a:gd name="connsiteY1" fmla="*/ 627167 h 1254334"/>
              <a:gd name="connsiteX2" fmla="*/ 627167 w 1254334"/>
              <a:gd name="connsiteY2" fmla="*/ 1254334 h 1254334"/>
              <a:gd name="connsiteX3" fmla="*/ 0 w 1254334"/>
              <a:gd name="connsiteY3" fmla="*/ 627167 h 1254334"/>
              <a:gd name="connsiteX4" fmla="*/ 627167 w 1254334"/>
              <a:gd name="connsiteY4" fmla="*/ 0 h 1254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4334" h="1254334">
                <a:moveTo>
                  <a:pt x="627167" y="0"/>
                </a:moveTo>
                <a:cubicBezTo>
                  <a:pt x="973542" y="0"/>
                  <a:pt x="1254334" y="280792"/>
                  <a:pt x="1254334" y="627167"/>
                </a:cubicBezTo>
                <a:cubicBezTo>
                  <a:pt x="1254334" y="973542"/>
                  <a:pt x="973542" y="1254334"/>
                  <a:pt x="627167" y="1254334"/>
                </a:cubicBezTo>
                <a:cubicBezTo>
                  <a:pt x="280792" y="1254334"/>
                  <a:pt x="0" y="973542"/>
                  <a:pt x="0" y="627167"/>
                </a:cubicBezTo>
                <a:cubicBezTo>
                  <a:pt x="0" y="280792"/>
                  <a:pt x="280792" y="0"/>
                  <a:pt x="627167" y="0"/>
                </a:cubicBezTo>
                <a:close/>
              </a:path>
            </a:pathLst>
          </a:custGeom>
        </p:spPr>
      </p:pic>
    </p:spTree>
    <p:extLst>
      <p:ext uri="{BB962C8B-B14F-4D97-AF65-F5344CB8AC3E}">
        <p14:creationId xmlns:p14="http://schemas.microsoft.com/office/powerpoint/2010/main" xmlns="" val="2018231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PA-任意多边形 35">
            <a:extLst>
              <a:ext uri="{FF2B5EF4-FFF2-40B4-BE49-F238E27FC236}">
                <a16:creationId xmlns="" xmlns:a16="http://schemas.microsoft.com/office/drawing/2014/main" id="{2668173B-66A9-462D-A785-1D0EF3869C2B}"/>
              </a:ext>
            </a:extLst>
          </p:cNvPr>
          <p:cNvSpPr/>
          <p:nvPr>
            <p:custDataLst>
              <p:tags r:id="rId1"/>
            </p:custDataLst>
          </p:nvPr>
        </p:nvSpPr>
        <p:spPr>
          <a:xfrm flipV="1">
            <a:off x="9605272" y="1954505"/>
            <a:ext cx="2218428" cy="2660156"/>
          </a:xfrm>
          <a:custGeom>
            <a:avLst/>
            <a:gdLst>
              <a:gd name="connsiteX0" fmla="*/ 292513 w 2218428"/>
              <a:gd name="connsiteY0" fmla="*/ 0 h 2660156"/>
              <a:gd name="connsiteX1" fmla="*/ 388452 w 2218428"/>
              <a:gd name="connsiteY1" fmla="*/ 222295 h 2660156"/>
              <a:gd name="connsiteX2" fmla="*/ 2153472 w 2218428"/>
              <a:gd name="connsiteY2" fmla="*/ 222295 h 2660156"/>
              <a:gd name="connsiteX3" fmla="*/ 2218428 w 2218428"/>
              <a:gd name="connsiteY3" fmla="*/ 287251 h 2660156"/>
              <a:gd name="connsiteX4" fmla="*/ 2218428 w 2218428"/>
              <a:gd name="connsiteY4" fmla="*/ 2595200 h 2660156"/>
              <a:gd name="connsiteX5" fmla="*/ 2153472 w 2218428"/>
              <a:gd name="connsiteY5" fmla="*/ 2660156 h 2660156"/>
              <a:gd name="connsiteX6" fmla="*/ 64956 w 2218428"/>
              <a:gd name="connsiteY6" fmla="*/ 2660156 h 2660156"/>
              <a:gd name="connsiteX7" fmla="*/ 0 w 2218428"/>
              <a:gd name="connsiteY7" fmla="*/ 2595200 h 2660156"/>
              <a:gd name="connsiteX8" fmla="*/ 0 w 2218428"/>
              <a:gd name="connsiteY8" fmla="*/ 287251 h 2660156"/>
              <a:gd name="connsiteX9" fmla="*/ 64956 w 2218428"/>
              <a:gd name="connsiteY9" fmla="*/ 222295 h 2660156"/>
              <a:gd name="connsiteX10" fmla="*/ 196574 w 2218428"/>
              <a:gd name="connsiteY10" fmla="*/ 222295 h 2660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18428" h="2660156">
                <a:moveTo>
                  <a:pt x="292513" y="0"/>
                </a:moveTo>
                <a:lnTo>
                  <a:pt x="388452" y="222295"/>
                </a:lnTo>
                <a:lnTo>
                  <a:pt x="2153472" y="222295"/>
                </a:lnTo>
                <a:cubicBezTo>
                  <a:pt x="2189346" y="222295"/>
                  <a:pt x="2218428" y="251377"/>
                  <a:pt x="2218428" y="287251"/>
                </a:cubicBezTo>
                <a:lnTo>
                  <a:pt x="2218428" y="2595200"/>
                </a:lnTo>
                <a:cubicBezTo>
                  <a:pt x="2218428" y="2631074"/>
                  <a:pt x="2189346" y="2660156"/>
                  <a:pt x="2153472" y="2660156"/>
                </a:cubicBezTo>
                <a:lnTo>
                  <a:pt x="64956" y="2660156"/>
                </a:lnTo>
                <a:cubicBezTo>
                  <a:pt x="29082" y="2660156"/>
                  <a:pt x="0" y="2631074"/>
                  <a:pt x="0" y="2595200"/>
                </a:cubicBezTo>
                <a:lnTo>
                  <a:pt x="0" y="287251"/>
                </a:lnTo>
                <a:cubicBezTo>
                  <a:pt x="0" y="251377"/>
                  <a:pt x="29082" y="222295"/>
                  <a:pt x="64956" y="222295"/>
                </a:cubicBezTo>
                <a:lnTo>
                  <a:pt x="196574" y="222295"/>
                </a:lnTo>
                <a:close/>
              </a:path>
            </a:pathLst>
          </a:custGeom>
          <a:gradFill flip="none" rotWithShape="1">
            <a:gsLst>
              <a:gs pos="0">
                <a:srgbClr val="FCBE22"/>
              </a:gs>
              <a:gs pos="100000">
                <a:srgbClr val="EEAB04"/>
              </a:gs>
            </a:gsLst>
            <a:lin ang="5400000" scaled="1"/>
            <a:tileRect/>
          </a:gradFill>
          <a:ln w="12700" cap="flat" cmpd="sng" algn="ctr">
            <a:noFill/>
            <a:prstDash val="solid"/>
            <a:miter lim="800000"/>
          </a:ln>
          <a:effectLst>
            <a:outerShdw blurRad="63500" sx="102000" sy="102000" algn="ctr" rotWithShape="0">
              <a:srgbClr val="EF9B6C">
                <a:alpha val="40000"/>
              </a:srgbClr>
            </a:outerShdw>
          </a:effectLst>
        </p:spPr>
        <p:txBody>
          <a:bodyPr wrap="square" rtlCol="0" anchor="ctr">
            <a:noAutofit/>
          </a:bodyPr>
          <a:lstStyle/>
          <a:p>
            <a:pPr algn="ctr"/>
            <a:endParaRPr lang="zh-CN" altLang="en-US" kern="0">
              <a:solidFill>
                <a:srgbClr val="FFFFFF"/>
              </a:solidFill>
              <a:latin typeface="Arial"/>
              <a:ea typeface="阿里巴巴普惠体 R"/>
            </a:endParaRPr>
          </a:p>
        </p:txBody>
      </p:sp>
      <p:sp>
        <p:nvSpPr>
          <p:cNvPr id="35" name="PA-任意多边形 34">
            <a:extLst>
              <a:ext uri="{FF2B5EF4-FFF2-40B4-BE49-F238E27FC236}">
                <a16:creationId xmlns="" xmlns:a16="http://schemas.microsoft.com/office/drawing/2014/main" id="{2796D395-B731-419D-91DF-B4A6580487AF}"/>
              </a:ext>
            </a:extLst>
          </p:cNvPr>
          <p:cNvSpPr/>
          <p:nvPr>
            <p:custDataLst>
              <p:tags r:id="rId2"/>
            </p:custDataLst>
          </p:nvPr>
        </p:nvSpPr>
        <p:spPr>
          <a:xfrm flipV="1">
            <a:off x="3447291" y="1902895"/>
            <a:ext cx="2218428" cy="2660156"/>
          </a:xfrm>
          <a:custGeom>
            <a:avLst/>
            <a:gdLst>
              <a:gd name="connsiteX0" fmla="*/ 292513 w 2218428"/>
              <a:gd name="connsiteY0" fmla="*/ 0 h 2660156"/>
              <a:gd name="connsiteX1" fmla="*/ 388452 w 2218428"/>
              <a:gd name="connsiteY1" fmla="*/ 222295 h 2660156"/>
              <a:gd name="connsiteX2" fmla="*/ 2153472 w 2218428"/>
              <a:gd name="connsiteY2" fmla="*/ 222295 h 2660156"/>
              <a:gd name="connsiteX3" fmla="*/ 2218428 w 2218428"/>
              <a:gd name="connsiteY3" fmla="*/ 287251 h 2660156"/>
              <a:gd name="connsiteX4" fmla="*/ 2218428 w 2218428"/>
              <a:gd name="connsiteY4" fmla="*/ 2595200 h 2660156"/>
              <a:gd name="connsiteX5" fmla="*/ 2153472 w 2218428"/>
              <a:gd name="connsiteY5" fmla="*/ 2660156 h 2660156"/>
              <a:gd name="connsiteX6" fmla="*/ 64956 w 2218428"/>
              <a:gd name="connsiteY6" fmla="*/ 2660156 h 2660156"/>
              <a:gd name="connsiteX7" fmla="*/ 0 w 2218428"/>
              <a:gd name="connsiteY7" fmla="*/ 2595200 h 2660156"/>
              <a:gd name="connsiteX8" fmla="*/ 0 w 2218428"/>
              <a:gd name="connsiteY8" fmla="*/ 287251 h 2660156"/>
              <a:gd name="connsiteX9" fmla="*/ 64956 w 2218428"/>
              <a:gd name="connsiteY9" fmla="*/ 222295 h 2660156"/>
              <a:gd name="connsiteX10" fmla="*/ 196574 w 2218428"/>
              <a:gd name="connsiteY10" fmla="*/ 222295 h 2660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18428" h="2660156">
                <a:moveTo>
                  <a:pt x="292513" y="0"/>
                </a:moveTo>
                <a:lnTo>
                  <a:pt x="388452" y="222295"/>
                </a:lnTo>
                <a:lnTo>
                  <a:pt x="2153472" y="222295"/>
                </a:lnTo>
                <a:cubicBezTo>
                  <a:pt x="2189346" y="222295"/>
                  <a:pt x="2218428" y="251377"/>
                  <a:pt x="2218428" y="287251"/>
                </a:cubicBezTo>
                <a:lnTo>
                  <a:pt x="2218428" y="2595200"/>
                </a:lnTo>
                <a:cubicBezTo>
                  <a:pt x="2218428" y="2631074"/>
                  <a:pt x="2189346" y="2660156"/>
                  <a:pt x="2153472" y="2660156"/>
                </a:cubicBezTo>
                <a:lnTo>
                  <a:pt x="64956" y="2660156"/>
                </a:lnTo>
                <a:cubicBezTo>
                  <a:pt x="29082" y="2660156"/>
                  <a:pt x="0" y="2631074"/>
                  <a:pt x="0" y="2595200"/>
                </a:cubicBezTo>
                <a:lnTo>
                  <a:pt x="0" y="287251"/>
                </a:lnTo>
                <a:cubicBezTo>
                  <a:pt x="0" y="251377"/>
                  <a:pt x="29082" y="222295"/>
                  <a:pt x="64956" y="222295"/>
                </a:cubicBezTo>
                <a:lnTo>
                  <a:pt x="196574" y="222295"/>
                </a:lnTo>
                <a:close/>
              </a:path>
            </a:pathLst>
          </a:custGeom>
          <a:gradFill flip="none" rotWithShape="1">
            <a:gsLst>
              <a:gs pos="0">
                <a:srgbClr val="FCBE22"/>
              </a:gs>
              <a:gs pos="100000">
                <a:srgbClr val="EEAB04"/>
              </a:gs>
            </a:gsLst>
            <a:lin ang="5400000" scaled="1"/>
            <a:tileRect/>
          </a:gradFill>
          <a:ln w="12700" cap="flat" cmpd="sng" algn="ctr">
            <a:noFill/>
            <a:prstDash val="solid"/>
            <a:miter lim="800000"/>
          </a:ln>
          <a:effectLst>
            <a:outerShdw blurRad="63500" sx="102000" sy="102000" algn="ctr" rotWithShape="0">
              <a:srgbClr val="EF9B6C">
                <a:alpha val="40000"/>
              </a:srgbClr>
            </a:outerShdw>
          </a:effectLst>
        </p:spPr>
        <p:txBody>
          <a:bodyPr wrap="square" rtlCol="0" anchor="ctr">
            <a:noAutofit/>
          </a:bodyPr>
          <a:lstStyle/>
          <a:p>
            <a:pPr algn="ctr"/>
            <a:endParaRPr lang="zh-CN" altLang="en-US" kern="0">
              <a:solidFill>
                <a:srgbClr val="FFFFFF"/>
              </a:solidFill>
              <a:latin typeface="Arial"/>
              <a:ea typeface="阿里巴巴普惠体 R"/>
            </a:endParaRPr>
          </a:p>
        </p:txBody>
      </p:sp>
      <p:sp>
        <p:nvSpPr>
          <p:cNvPr id="34" name="PA-任意多边形 33">
            <a:extLst>
              <a:ext uri="{FF2B5EF4-FFF2-40B4-BE49-F238E27FC236}">
                <a16:creationId xmlns="" xmlns:a16="http://schemas.microsoft.com/office/drawing/2014/main" id="{3FE6461C-D45E-4DD0-BD5E-B8083B515A0A}"/>
              </a:ext>
            </a:extLst>
          </p:cNvPr>
          <p:cNvSpPr/>
          <p:nvPr>
            <p:custDataLst>
              <p:tags r:id="rId3"/>
            </p:custDataLst>
          </p:nvPr>
        </p:nvSpPr>
        <p:spPr>
          <a:xfrm>
            <a:off x="6526282" y="3284583"/>
            <a:ext cx="2218428" cy="2660156"/>
          </a:xfrm>
          <a:custGeom>
            <a:avLst/>
            <a:gdLst>
              <a:gd name="connsiteX0" fmla="*/ 292513 w 2218428"/>
              <a:gd name="connsiteY0" fmla="*/ 0 h 2660156"/>
              <a:gd name="connsiteX1" fmla="*/ 388452 w 2218428"/>
              <a:gd name="connsiteY1" fmla="*/ 222295 h 2660156"/>
              <a:gd name="connsiteX2" fmla="*/ 2153472 w 2218428"/>
              <a:gd name="connsiteY2" fmla="*/ 222295 h 2660156"/>
              <a:gd name="connsiteX3" fmla="*/ 2218428 w 2218428"/>
              <a:gd name="connsiteY3" fmla="*/ 287251 h 2660156"/>
              <a:gd name="connsiteX4" fmla="*/ 2218428 w 2218428"/>
              <a:gd name="connsiteY4" fmla="*/ 2595200 h 2660156"/>
              <a:gd name="connsiteX5" fmla="*/ 2153472 w 2218428"/>
              <a:gd name="connsiteY5" fmla="*/ 2660156 h 2660156"/>
              <a:gd name="connsiteX6" fmla="*/ 64956 w 2218428"/>
              <a:gd name="connsiteY6" fmla="*/ 2660156 h 2660156"/>
              <a:gd name="connsiteX7" fmla="*/ 0 w 2218428"/>
              <a:gd name="connsiteY7" fmla="*/ 2595200 h 2660156"/>
              <a:gd name="connsiteX8" fmla="*/ 0 w 2218428"/>
              <a:gd name="connsiteY8" fmla="*/ 287251 h 2660156"/>
              <a:gd name="connsiteX9" fmla="*/ 64956 w 2218428"/>
              <a:gd name="connsiteY9" fmla="*/ 222295 h 2660156"/>
              <a:gd name="connsiteX10" fmla="*/ 196574 w 2218428"/>
              <a:gd name="connsiteY10" fmla="*/ 222295 h 2660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18428" h="2660156">
                <a:moveTo>
                  <a:pt x="292513" y="0"/>
                </a:moveTo>
                <a:lnTo>
                  <a:pt x="388452" y="222295"/>
                </a:lnTo>
                <a:lnTo>
                  <a:pt x="2153472" y="222295"/>
                </a:lnTo>
                <a:cubicBezTo>
                  <a:pt x="2189346" y="222295"/>
                  <a:pt x="2218428" y="251377"/>
                  <a:pt x="2218428" y="287251"/>
                </a:cubicBezTo>
                <a:lnTo>
                  <a:pt x="2218428" y="2595200"/>
                </a:lnTo>
                <a:cubicBezTo>
                  <a:pt x="2218428" y="2631074"/>
                  <a:pt x="2189346" y="2660156"/>
                  <a:pt x="2153472" y="2660156"/>
                </a:cubicBezTo>
                <a:lnTo>
                  <a:pt x="64956" y="2660156"/>
                </a:lnTo>
                <a:cubicBezTo>
                  <a:pt x="29082" y="2660156"/>
                  <a:pt x="0" y="2631074"/>
                  <a:pt x="0" y="2595200"/>
                </a:cubicBezTo>
                <a:lnTo>
                  <a:pt x="0" y="287251"/>
                </a:lnTo>
                <a:cubicBezTo>
                  <a:pt x="0" y="251377"/>
                  <a:pt x="29082" y="222295"/>
                  <a:pt x="64956" y="222295"/>
                </a:cubicBezTo>
                <a:lnTo>
                  <a:pt x="196574" y="222295"/>
                </a:lnTo>
                <a:close/>
              </a:path>
            </a:pathLst>
          </a:custGeom>
          <a:gradFill flip="none" rotWithShape="1">
            <a:gsLst>
              <a:gs pos="0">
                <a:srgbClr val="FCBE22"/>
              </a:gs>
              <a:gs pos="100000">
                <a:srgbClr val="EEAB04"/>
              </a:gs>
            </a:gsLst>
            <a:lin ang="5400000" scaled="1"/>
            <a:tileRect/>
          </a:gradFill>
          <a:ln w="12700" cap="flat" cmpd="sng" algn="ctr">
            <a:noFill/>
            <a:prstDash val="solid"/>
            <a:miter lim="800000"/>
          </a:ln>
          <a:effectLst>
            <a:outerShdw blurRad="63500" sx="102000" sy="102000" algn="ctr" rotWithShape="0">
              <a:srgbClr val="EF9B6C">
                <a:alpha val="40000"/>
              </a:srgbClr>
            </a:outerShdw>
          </a:effectLst>
        </p:spPr>
        <p:txBody>
          <a:bodyPr wrap="square" rtlCol="0" anchor="ctr">
            <a:noAutofit/>
          </a:bodyPr>
          <a:lstStyle/>
          <a:p>
            <a:pPr algn="ctr"/>
            <a:endParaRPr lang="zh-CN" altLang="en-US" kern="0">
              <a:solidFill>
                <a:srgbClr val="FFFFFF"/>
              </a:solidFill>
              <a:latin typeface="Arial"/>
              <a:ea typeface="阿里巴巴普惠体 R"/>
            </a:endParaRPr>
          </a:p>
        </p:txBody>
      </p:sp>
      <p:sp>
        <p:nvSpPr>
          <p:cNvPr id="33" name="PA-任意多边形 32">
            <a:extLst>
              <a:ext uri="{FF2B5EF4-FFF2-40B4-BE49-F238E27FC236}">
                <a16:creationId xmlns="" xmlns:a16="http://schemas.microsoft.com/office/drawing/2014/main" id="{D1A6BD2A-51AF-48B4-8CF0-3495C688D0AD}"/>
              </a:ext>
            </a:extLst>
          </p:cNvPr>
          <p:cNvSpPr/>
          <p:nvPr>
            <p:custDataLst>
              <p:tags r:id="rId4"/>
            </p:custDataLst>
          </p:nvPr>
        </p:nvSpPr>
        <p:spPr>
          <a:xfrm>
            <a:off x="368300" y="3284583"/>
            <a:ext cx="2218428" cy="2660156"/>
          </a:xfrm>
          <a:custGeom>
            <a:avLst/>
            <a:gdLst>
              <a:gd name="connsiteX0" fmla="*/ 292513 w 2218428"/>
              <a:gd name="connsiteY0" fmla="*/ 0 h 2660156"/>
              <a:gd name="connsiteX1" fmla="*/ 388452 w 2218428"/>
              <a:gd name="connsiteY1" fmla="*/ 222295 h 2660156"/>
              <a:gd name="connsiteX2" fmla="*/ 2153472 w 2218428"/>
              <a:gd name="connsiteY2" fmla="*/ 222295 h 2660156"/>
              <a:gd name="connsiteX3" fmla="*/ 2218428 w 2218428"/>
              <a:gd name="connsiteY3" fmla="*/ 287251 h 2660156"/>
              <a:gd name="connsiteX4" fmla="*/ 2218428 w 2218428"/>
              <a:gd name="connsiteY4" fmla="*/ 2595200 h 2660156"/>
              <a:gd name="connsiteX5" fmla="*/ 2153472 w 2218428"/>
              <a:gd name="connsiteY5" fmla="*/ 2660156 h 2660156"/>
              <a:gd name="connsiteX6" fmla="*/ 64956 w 2218428"/>
              <a:gd name="connsiteY6" fmla="*/ 2660156 h 2660156"/>
              <a:gd name="connsiteX7" fmla="*/ 0 w 2218428"/>
              <a:gd name="connsiteY7" fmla="*/ 2595200 h 2660156"/>
              <a:gd name="connsiteX8" fmla="*/ 0 w 2218428"/>
              <a:gd name="connsiteY8" fmla="*/ 287251 h 2660156"/>
              <a:gd name="connsiteX9" fmla="*/ 64956 w 2218428"/>
              <a:gd name="connsiteY9" fmla="*/ 222295 h 2660156"/>
              <a:gd name="connsiteX10" fmla="*/ 196574 w 2218428"/>
              <a:gd name="connsiteY10" fmla="*/ 222295 h 2660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18428" h="2660156">
                <a:moveTo>
                  <a:pt x="292513" y="0"/>
                </a:moveTo>
                <a:lnTo>
                  <a:pt x="388452" y="222295"/>
                </a:lnTo>
                <a:lnTo>
                  <a:pt x="2153472" y="222295"/>
                </a:lnTo>
                <a:cubicBezTo>
                  <a:pt x="2189346" y="222295"/>
                  <a:pt x="2218428" y="251377"/>
                  <a:pt x="2218428" y="287251"/>
                </a:cubicBezTo>
                <a:lnTo>
                  <a:pt x="2218428" y="2595200"/>
                </a:lnTo>
                <a:cubicBezTo>
                  <a:pt x="2218428" y="2631074"/>
                  <a:pt x="2189346" y="2660156"/>
                  <a:pt x="2153472" y="2660156"/>
                </a:cubicBezTo>
                <a:lnTo>
                  <a:pt x="64956" y="2660156"/>
                </a:lnTo>
                <a:cubicBezTo>
                  <a:pt x="29082" y="2660156"/>
                  <a:pt x="0" y="2631074"/>
                  <a:pt x="0" y="2595200"/>
                </a:cubicBezTo>
                <a:lnTo>
                  <a:pt x="0" y="287251"/>
                </a:lnTo>
                <a:cubicBezTo>
                  <a:pt x="0" y="251377"/>
                  <a:pt x="29082" y="222295"/>
                  <a:pt x="64956" y="222295"/>
                </a:cubicBezTo>
                <a:lnTo>
                  <a:pt x="196574" y="222295"/>
                </a:lnTo>
                <a:close/>
              </a:path>
            </a:pathLst>
          </a:custGeom>
          <a:gradFill flip="none" rotWithShape="1">
            <a:gsLst>
              <a:gs pos="0">
                <a:srgbClr val="FCBE22"/>
              </a:gs>
              <a:gs pos="100000">
                <a:srgbClr val="EEAB04"/>
              </a:gs>
            </a:gsLst>
            <a:lin ang="5400000" scaled="1"/>
            <a:tileRect/>
          </a:gradFill>
          <a:ln w="12700" cap="flat" cmpd="sng" algn="ctr">
            <a:noFill/>
            <a:prstDash val="solid"/>
            <a:miter lim="800000"/>
          </a:ln>
          <a:effectLst>
            <a:outerShdw blurRad="63500" sx="102000" sy="102000" algn="ctr" rotWithShape="0">
              <a:srgbClr val="EF9B6C">
                <a:alpha val="40000"/>
              </a:srgbClr>
            </a:outerShdw>
          </a:effectLst>
        </p:spPr>
        <p:txBody>
          <a:bodyPr wrap="square" rtlCol="0" anchor="ctr">
            <a:noAutofit/>
          </a:bodyPr>
          <a:lstStyle/>
          <a:p>
            <a:pPr algn="ctr"/>
            <a:endParaRPr lang="zh-CN" altLang="en-US" kern="0">
              <a:solidFill>
                <a:srgbClr val="FFFFFF"/>
              </a:solidFill>
              <a:latin typeface="Arial"/>
              <a:ea typeface="阿里巴巴普惠体 R"/>
            </a:endParaRPr>
          </a:p>
        </p:txBody>
      </p:sp>
      <p:cxnSp>
        <p:nvCxnSpPr>
          <p:cNvPr id="8" name="PA-MH_Other_9">
            <a:extLst>
              <a:ext uri="{FF2B5EF4-FFF2-40B4-BE49-F238E27FC236}">
                <a16:creationId xmlns="" xmlns:a16="http://schemas.microsoft.com/office/drawing/2014/main" id="{77DCB929-A96B-4620-B2D8-0722F4AA1ACF}"/>
              </a:ext>
            </a:extLst>
          </p:cNvPr>
          <p:cNvCxnSpPr>
            <a:cxnSpLocks noChangeShapeType="1"/>
          </p:cNvCxnSpPr>
          <p:nvPr>
            <p:custDataLst>
              <p:tags r:id="rId5"/>
            </p:custDataLst>
          </p:nvPr>
        </p:nvCxnSpPr>
        <p:spPr bwMode="auto">
          <a:xfrm>
            <a:off x="1317803" y="2775574"/>
            <a:ext cx="2272681" cy="1896312"/>
          </a:xfrm>
          <a:prstGeom prst="line">
            <a:avLst/>
          </a:prstGeom>
          <a:noFill/>
          <a:ln w="28575">
            <a:solidFill>
              <a:srgbClr val="A7DCF8"/>
            </a:solidFill>
            <a:prstDash val="dash"/>
            <a:round/>
          </a:ln>
          <a:extLst>
            <a:ext uri="{909E8E84-426E-40DD-AFC4-6F175D3DCCD1}">
              <a14:hiddenFill xmlns:a14="http://schemas.microsoft.com/office/drawing/2010/main" xmlns="">
                <a:noFill/>
              </a14:hiddenFill>
            </a:ext>
          </a:extLst>
        </p:spPr>
      </p:cxnSp>
      <p:cxnSp>
        <p:nvCxnSpPr>
          <p:cNvPr id="9" name="PA-MH_Other_10">
            <a:extLst>
              <a:ext uri="{FF2B5EF4-FFF2-40B4-BE49-F238E27FC236}">
                <a16:creationId xmlns="" xmlns:a16="http://schemas.microsoft.com/office/drawing/2014/main" id="{AADFB9D4-6035-440C-85F4-295658D77F2C}"/>
              </a:ext>
            </a:extLst>
          </p:cNvPr>
          <p:cNvCxnSpPr>
            <a:cxnSpLocks noChangeShapeType="1"/>
          </p:cNvCxnSpPr>
          <p:nvPr>
            <p:custDataLst>
              <p:tags r:id="rId6"/>
            </p:custDataLst>
          </p:nvPr>
        </p:nvCxnSpPr>
        <p:spPr bwMode="auto">
          <a:xfrm flipH="1">
            <a:off x="4483643" y="3232973"/>
            <a:ext cx="1988496" cy="1634528"/>
          </a:xfrm>
          <a:prstGeom prst="line">
            <a:avLst/>
          </a:prstGeom>
          <a:noFill/>
          <a:ln w="28575">
            <a:solidFill>
              <a:srgbClr val="F9BD27"/>
            </a:solidFill>
            <a:prstDash val="dash"/>
            <a:round/>
          </a:ln>
          <a:extLst>
            <a:ext uri="{909E8E84-426E-40DD-AFC4-6F175D3DCCD1}">
              <a14:hiddenFill xmlns:a14="http://schemas.microsoft.com/office/drawing/2010/main" xmlns="">
                <a:noFill/>
              </a14:hiddenFill>
            </a:ext>
          </a:extLst>
        </p:spPr>
      </p:cxnSp>
      <p:cxnSp>
        <p:nvCxnSpPr>
          <p:cNvPr id="10" name="PA-MH_Other_11">
            <a:extLst>
              <a:ext uri="{FF2B5EF4-FFF2-40B4-BE49-F238E27FC236}">
                <a16:creationId xmlns="" xmlns:a16="http://schemas.microsoft.com/office/drawing/2014/main" id="{D5BE6953-EB15-4937-89F4-E978AA887010}"/>
              </a:ext>
            </a:extLst>
          </p:cNvPr>
          <p:cNvCxnSpPr>
            <a:cxnSpLocks noChangeShapeType="1"/>
          </p:cNvCxnSpPr>
          <p:nvPr>
            <p:custDataLst>
              <p:tags r:id="rId7"/>
            </p:custDataLst>
          </p:nvPr>
        </p:nvCxnSpPr>
        <p:spPr bwMode="auto">
          <a:xfrm flipH="1" flipV="1">
            <a:off x="7341958" y="2688220"/>
            <a:ext cx="2263315" cy="2019005"/>
          </a:xfrm>
          <a:prstGeom prst="line">
            <a:avLst/>
          </a:prstGeom>
          <a:noFill/>
          <a:ln w="28575">
            <a:solidFill>
              <a:srgbClr val="A7DCF8"/>
            </a:solidFill>
            <a:prstDash val="dash"/>
            <a:round/>
          </a:ln>
          <a:extLst>
            <a:ext uri="{909E8E84-426E-40DD-AFC4-6F175D3DCCD1}">
              <a14:hiddenFill xmlns:a14="http://schemas.microsoft.com/office/drawing/2010/main" xmlns="">
                <a:noFill/>
              </a14:hiddenFill>
            </a:ext>
          </a:extLst>
        </p:spPr>
      </p:cxnSp>
      <p:grpSp>
        <p:nvGrpSpPr>
          <p:cNvPr id="11" name="PA-组合 10">
            <a:extLst>
              <a:ext uri="{FF2B5EF4-FFF2-40B4-BE49-F238E27FC236}">
                <a16:creationId xmlns="" xmlns:a16="http://schemas.microsoft.com/office/drawing/2014/main" id="{F3A3884D-5193-4202-AA2A-4B13BE78FD7E}"/>
              </a:ext>
            </a:extLst>
          </p:cNvPr>
          <p:cNvGrpSpPr/>
          <p:nvPr>
            <p:custDataLst>
              <p:tags r:id="rId8"/>
            </p:custDataLst>
          </p:nvPr>
        </p:nvGrpSpPr>
        <p:grpSpPr>
          <a:xfrm>
            <a:off x="500884" y="4034273"/>
            <a:ext cx="1953260" cy="1910467"/>
            <a:chOff x="1253221" y="4038977"/>
            <a:chExt cx="1595842" cy="1116168"/>
          </a:xfrm>
        </p:grpSpPr>
        <p:sp>
          <p:nvSpPr>
            <p:cNvPr id="12" name="PA-MH_SubTitle_1">
              <a:extLst>
                <a:ext uri="{FF2B5EF4-FFF2-40B4-BE49-F238E27FC236}">
                  <a16:creationId xmlns="" xmlns:a16="http://schemas.microsoft.com/office/drawing/2014/main" id="{01CEECC7-83E5-4CFA-8E82-CE48DFA73179}"/>
                </a:ext>
              </a:extLst>
            </p:cNvPr>
            <p:cNvSpPr txBox="1">
              <a:spLocks noChangeArrowheads="1"/>
            </p:cNvSpPr>
            <p:nvPr>
              <p:custDataLst>
                <p:tags r:id="rId26"/>
              </p:custDataLst>
            </p:nvPr>
          </p:nvSpPr>
          <p:spPr bwMode="auto">
            <a:xfrm>
              <a:off x="1253221" y="4272141"/>
              <a:ext cx="1595842" cy="8830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rtl="0" fontAlgn="auto">
                <a:lnSpc>
                  <a:spcPts val="2000"/>
                </a:lnSpc>
                <a:spcBef>
                  <a:spcPts val="0"/>
                </a:spcBef>
                <a:spcAft>
                  <a:spcPts val="0"/>
                </a:spcAft>
                <a:buClrTx/>
                <a:buSzTx/>
                <a:buFontTx/>
                <a:buNone/>
                <a:defRPr/>
              </a:pPr>
              <a:r>
                <a:rPr lang="zh-CN" altLang="en-US" sz="1200" dirty="0">
                  <a:solidFill>
                    <a:schemeClr val="bg1"/>
                  </a:solidFill>
                  <a:latin typeface="inpin heiti" charset="-122"/>
                  <a:ea typeface="inpin heiti" charset="-122"/>
                  <a:sym typeface="+mn-ea"/>
                </a:rPr>
                <a:t>请在此处添加具体内容，文字尽量言简意赅，简单说明即可，不必过于繁琐，注意版面美观度</a:t>
              </a:r>
              <a:endParaRPr kumimoji="0" lang="zh-CN" altLang="en-US" sz="1200" u="none" strike="noStrike" kern="1200" cap="none" spc="0" normalizeH="0" baseline="0" noProof="0" dirty="0">
                <a:ln>
                  <a:noFill/>
                </a:ln>
                <a:solidFill>
                  <a:schemeClr val="bg1"/>
                </a:solidFill>
                <a:effectLst/>
                <a:uLnTx/>
                <a:uFillTx/>
                <a:latin typeface="inpin heiti" charset="-122"/>
                <a:ea typeface="inpin heiti" charset="-122"/>
                <a:sym typeface="+mn-ea"/>
              </a:endParaRPr>
            </a:p>
            <a:p>
              <a:pPr marL="0" marR="0" lvl="0" indent="0" defTabSz="914400" rtl="0" fontAlgn="auto">
                <a:lnSpc>
                  <a:spcPts val="2000"/>
                </a:lnSpc>
                <a:spcBef>
                  <a:spcPts val="0"/>
                </a:spcBef>
                <a:spcAft>
                  <a:spcPts val="0"/>
                </a:spcAft>
                <a:buClrTx/>
                <a:buSzTx/>
                <a:buFontTx/>
                <a:buNone/>
                <a:defRPr/>
              </a:pPr>
              <a:endParaRPr kumimoji="0" lang="zh-CN" altLang="en-US" sz="1200" u="none" strike="noStrike" kern="1200" cap="none" spc="0" normalizeH="0" baseline="0" noProof="0" dirty="0">
                <a:ln>
                  <a:noFill/>
                </a:ln>
                <a:solidFill>
                  <a:schemeClr val="bg1"/>
                </a:solidFill>
                <a:effectLst/>
                <a:uLnTx/>
                <a:uFillTx/>
                <a:latin typeface="inpin heiti" charset="-122"/>
                <a:ea typeface="inpin heiti" charset="-122"/>
                <a:cs typeface="inpin heiti" charset="-122"/>
              </a:endParaRPr>
            </a:p>
            <a:p>
              <a:pPr marL="0" marR="0" lvl="0" indent="0" defTabSz="914400" rtl="0" fontAlgn="auto">
                <a:lnSpc>
                  <a:spcPts val="2000"/>
                </a:lnSpc>
                <a:spcBef>
                  <a:spcPts val="0"/>
                </a:spcBef>
                <a:spcAft>
                  <a:spcPts val="0"/>
                </a:spcAft>
                <a:buClrTx/>
                <a:buSzTx/>
                <a:buFontTx/>
                <a:buNone/>
                <a:defRPr/>
              </a:pPr>
              <a:endParaRPr kumimoji="0" lang="zh-CN" altLang="en-US" sz="1200" u="none" strike="noStrike" kern="1200" cap="none" spc="0" normalizeH="0" baseline="0" noProof="0" dirty="0">
                <a:ln>
                  <a:noFill/>
                </a:ln>
                <a:solidFill>
                  <a:schemeClr val="bg1"/>
                </a:solidFill>
                <a:effectLst/>
                <a:uLnTx/>
                <a:uFillTx/>
                <a:latin typeface="inpin heiti" charset="-122"/>
                <a:ea typeface="inpin heiti" charset="-122"/>
                <a:cs typeface="inpin heiti" charset="-122"/>
              </a:endParaRPr>
            </a:p>
          </p:txBody>
        </p:sp>
        <p:sp>
          <p:nvSpPr>
            <p:cNvPr id="13" name="PA-文本框 12">
              <a:extLst>
                <a:ext uri="{FF2B5EF4-FFF2-40B4-BE49-F238E27FC236}">
                  <a16:creationId xmlns="" xmlns:a16="http://schemas.microsoft.com/office/drawing/2014/main" id="{61DDF0F4-BC2D-4D5F-8D21-977A078D3212}"/>
                </a:ext>
              </a:extLst>
            </p:cNvPr>
            <p:cNvSpPr txBox="1"/>
            <p:nvPr>
              <p:custDataLst>
                <p:tags r:id="rId27"/>
              </p:custDataLst>
            </p:nvPr>
          </p:nvSpPr>
          <p:spPr>
            <a:xfrm>
              <a:off x="1253221" y="4038977"/>
              <a:ext cx="1302385" cy="179815"/>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000" u="none" strike="noStrike" kern="1200" cap="none" spc="0" normalizeH="0" baseline="0" noProof="0" dirty="0">
                  <a:ln>
                    <a:noFill/>
                  </a:ln>
                  <a:solidFill>
                    <a:schemeClr val="bg1"/>
                  </a:solidFill>
                  <a:effectLst/>
                  <a:uLnTx/>
                  <a:uFillTx/>
                  <a:latin typeface="inpin heiti" charset="-122"/>
                  <a:ea typeface="inpin heiti" charset="-122"/>
                  <a:cs typeface="+mn-cs"/>
                </a:rPr>
                <a:t>添加标题</a:t>
              </a:r>
            </a:p>
          </p:txBody>
        </p:sp>
      </p:grpSp>
      <p:grpSp>
        <p:nvGrpSpPr>
          <p:cNvPr id="14" name="PA-组合 13">
            <a:extLst>
              <a:ext uri="{FF2B5EF4-FFF2-40B4-BE49-F238E27FC236}">
                <a16:creationId xmlns="" xmlns:a16="http://schemas.microsoft.com/office/drawing/2014/main" id="{CC1DE6DB-D2D0-4C02-90C4-4A6F83565A1B}"/>
              </a:ext>
            </a:extLst>
          </p:cNvPr>
          <p:cNvGrpSpPr/>
          <p:nvPr>
            <p:custDataLst>
              <p:tags r:id="rId9"/>
            </p:custDataLst>
          </p:nvPr>
        </p:nvGrpSpPr>
        <p:grpSpPr>
          <a:xfrm>
            <a:off x="3633851" y="2393141"/>
            <a:ext cx="1845309" cy="1397196"/>
            <a:chOff x="1457850" y="3963343"/>
            <a:chExt cx="1389371" cy="913247"/>
          </a:xfrm>
        </p:grpSpPr>
        <p:sp>
          <p:nvSpPr>
            <p:cNvPr id="15" name="PA-MH_SubTitle_1">
              <a:extLst>
                <a:ext uri="{FF2B5EF4-FFF2-40B4-BE49-F238E27FC236}">
                  <a16:creationId xmlns="" xmlns:a16="http://schemas.microsoft.com/office/drawing/2014/main" id="{616CD521-BCDC-4D53-9936-D19E55564378}"/>
                </a:ext>
              </a:extLst>
            </p:cNvPr>
            <p:cNvSpPr txBox="1">
              <a:spLocks noChangeArrowheads="1"/>
            </p:cNvSpPr>
            <p:nvPr>
              <p:custDataLst>
                <p:tags r:id="rId24"/>
              </p:custDataLst>
            </p:nvPr>
          </p:nvSpPr>
          <p:spPr bwMode="auto">
            <a:xfrm>
              <a:off x="1457850" y="4223997"/>
              <a:ext cx="1389371" cy="652593"/>
            </a:xfrm>
            <a:prstGeom prst="rect">
              <a:avLst/>
            </a:prstGeom>
            <a:noFill/>
            <a:ln>
              <a:noFill/>
            </a:ln>
            <a:extLst>
              <a:ext uri="{909E8E84-426E-40DD-AFC4-6F175D3DCCD1}">
                <a14:hiddenFill xmlns:a14="http://schemas.microsoft.com/office/drawing/2010/main" xmlns="">
                  <a:solidFill>
                    <a:srgbClr val="FFFFFF"/>
                  </a:solidFill>
                </a14:hiddenFill>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nSpc>
                  <a:spcPts val="2000"/>
                </a:lnSpc>
                <a:spcBef>
                  <a:spcPts val="0"/>
                </a:spcBef>
                <a:spcAft>
                  <a:spcPts val="0"/>
                </a:spcAft>
                <a:buClrTx/>
                <a:buSzTx/>
                <a:buFontTx/>
                <a:defRPr/>
              </a:pPr>
              <a:r>
                <a:rPr lang="zh-CN" altLang="en-US" sz="1200" dirty="0">
                  <a:solidFill>
                    <a:schemeClr val="bg1"/>
                  </a:solidFill>
                  <a:latin typeface="inpin heiti" charset="-122"/>
                  <a:ea typeface="inpin heiti" charset="-122"/>
                  <a:sym typeface="+mn-ea"/>
                </a:rPr>
                <a:t>请在此处添加具体内容，文字尽量言简意赅，简单说明即可，不必过于繁琐，注意版面美观度</a:t>
              </a:r>
            </a:p>
          </p:txBody>
        </p:sp>
        <p:sp>
          <p:nvSpPr>
            <p:cNvPr id="16" name="PA-文本框 15">
              <a:extLst>
                <a:ext uri="{FF2B5EF4-FFF2-40B4-BE49-F238E27FC236}">
                  <a16:creationId xmlns="" xmlns:a16="http://schemas.microsoft.com/office/drawing/2014/main" id="{CCB07588-9848-4610-AEBA-33D5184BFB32}"/>
                </a:ext>
              </a:extLst>
            </p:cNvPr>
            <p:cNvSpPr txBox="1"/>
            <p:nvPr>
              <p:custDataLst>
                <p:tags r:id="rId25"/>
              </p:custDataLst>
            </p:nvPr>
          </p:nvSpPr>
          <p:spPr>
            <a:xfrm>
              <a:off x="1457851" y="3963343"/>
              <a:ext cx="1185592" cy="201172"/>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2000" noProof="0" dirty="0">
                  <a:ln>
                    <a:noFill/>
                  </a:ln>
                  <a:solidFill>
                    <a:schemeClr val="bg1"/>
                  </a:solidFill>
                  <a:effectLst/>
                  <a:uLnTx/>
                  <a:uFillTx/>
                  <a:latin typeface="inpin heiti" charset="-122"/>
                  <a:ea typeface="inpin heiti" charset="-122"/>
                  <a:sym typeface="+mn-ea"/>
                </a:rPr>
                <a:t>添加标题</a:t>
              </a:r>
              <a:endParaRPr kumimoji="0" lang="zh-CN" altLang="en-US" sz="2000" u="none" strike="noStrike" kern="1200" cap="none" spc="0" normalizeH="0" baseline="0" noProof="0" dirty="0">
                <a:ln>
                  <a:noFill/>
                </a:ln>
                <a:solidFill>
                  <a:schemeClr val="bg1"/>
                </a:solidFill>
                <a:effectLst/>
                <a:uLnTx/>
                <a:uFillTx/>
                <a:latin typeface="inpin heiti" charset="-122"/>
                <a:ea typeface="inpin heiti" charset="-122"/>
                <a:sym typeface="+mn-ea"/>
              </a:endParaRPr>
            </a:p>
          </p:txBody>
        </p:sp>
      </p:grpSp>
      <p:grpSp>
        <p:nvGrpSpPr>
          <p:cNvPr id="17" name="PA-组合 16">
            <a:extLst>
              <a:ext uri="{FF2B5EF4-FFF2-40B4-BE49-F238E27FC236}">
                <a16:creationId xmlns="" xmlns:a16="http://schemas.microsoft.com/office/drawing/2014/main" id="{D3804227-C18A-44C5-9DFB-50A3DACCF7A2}"/>
              </a:ext>
            </a:extLst>
          </p:cNvPr>
          <p:cNvGrpSpPr/>
          <p:nvPr>
            <p:custDataLst>
              <p:tags r:id="rId10"/>
            </p:custDataLst>
          </p:nvPr>
        </p:nvGrpSpPr>
        <p:grpSpPr>
          <a:xfrm>
            <a:off x="6691251" y="4090250"/>
            <a:ext cx="1888490" cy="1398465"/>
            <a:chOff x="1253221" y="3872031"/>
            <a:chExt cx="1888490" cy="1398465"/>
          </a:xfrm>
        </p:grpSpPr>
        <p:sp>
          <p:nvSpPr>
            <p:cNvPr id="18" name="PA-MH_SubTitle_1">
              <a:extLst>
                <a:ext uri="{FF2B5EF4-FFF2-40B4-BE49-F238E27FC236}">
                  <a16:creationId xmlns="" xmlns:a16="http://schemas.microsoft.com/office/drawing/2014/main" id="{43E2A7B1-82D1-4960-83BE-9473BE22595A}"/>
                </a:ext>
              </a:extLst>
            </p:cNvPr>
            <p:cNvSpPr txBox="1">
              <a:spLocks noChangeArrowheads="1"/>
            </p:cNvSpPr>
            <p:nvPr>
              <p:custDataLst>
                <p:tags r:id="rId22"/>
              </p:custDataLst>
            </p:nvPr>
          </p:nvSpPr>
          <p:spPr bwMode="auto">
            <a:xfrm>
              <a:off x="1253221" y="4272081"/>
              <a:ext cx="1888490" cy="998415"/>
            </a:xfrm>
            <a:prstGeom prst="rect">
              <a:avLst/>
            </a:prstGeom>
            <a:noFill/>
            <a:ln>
              <a:noFill/>
            </a:ln>
            <a:extLst>
              <a:ext uri="{909E8E84-426E-40DD-AFC4-6F175D3DCCD1}">
                <a14:hiddenFill xmlns:a14="http://schemas.microsoft.com/office/drawing/2010/main" xmlns="">
                  <a:solidFill>
                    <a:srgbClr val="FFFFFF"/>
                  </a:solidFill>
                </a14:hiddenFill>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nSpc>
                  <a:spcPts val="2000"/>
                </a:lnSpc>
                <a:spcBef>
                  <a:spcPts val="0"/>
                </a:spcBef>
                <a:spcAft>
                  <a:spcPts val="0"/>
                </a:spcAft>
                <a:buClrTx/>
                <a:buSzTx/>
                <a:buFontTx/>
                <a:defRPr/>
              </a:pPr>
              <a:r>
                <a:rPr lang="zh-CN" altLang="en-US" sz="1200" dirty="0">
                  <a:solidFill>
                    <a:schemeClr val="bg1"/>
                  </a:solidFill>
                  <a:latin typeface="inpin heiti" charset="-122"/>
                  <a:ea typeface="inpin heiti" charset="-122"/>
                  <a:sym typeface="+mn-ea"/>
                </a:rPr>
                <a:t>请在此处添加具体内容，文字尽量言简意赅，简单说明即可，不必过于繁琐，注意版面美观度</a:t>
              </a:r>
            </a:p>
          </p:txBody>
        </p:sp>
        <p:sp>
          <p:nvSpPr>
            <p:cNvPr id="19" name="PA-文本框 18">
              <a:extLst>
                <a:ext uri="{FF2B5EF4-FFF2-40B4-BE49-F238E27FC236}">
                  <a16:creationId xmlns="" xmlns:a16="http://schemas.microsoft.com/office/drawing/2014/main" id="{DCB98BD5-ACAB-4D1F-8129-C8FB9A28513A}"/>
                </a:ext>
              </a:extLst>
            </p:cNvPr>
            <p:cNvSpPr txBox="1"/>
            <p:nvPr>
              <p:custDataLst>
                <p:tags r:id="rId23"/>
              </p:custDataLst>
            </p:nvPr>
          </p:nvSpPr>
          <p:spPr>
            <a:xfrm>
              <a:off x="1253221" y="3872031"/>
              <a:ext cx="1516380" cy="307777"/>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2000" noProof="0" dirty="0">
                  <a:ln>
                    <a:noFill/>
                  </a:ln>
                  <a:solidFill>
                    <a:schemeClr val="bg1"/>
                  </a:solidFill>
                  <a:effectLst/>
                  <a:uLnTx/>
                  <a:uFillTx/>
                  <a:latin typeface="inpin heiti" charset="-122"/>
                  <a:ea typeface="inpin heiti" charset="-122"/>
                  <a:sym typeface="+mn-ea"/>
                </a:rPr>
                <a:t>添加标题</a:t>
              </a:r>
              <a:endParaRPr kumimoji="0" lang="zh-CN" altLang="en-US" sz="2000" u="none" strike="noStrike" kern="1200" cap="none" spc="0" normalizeH="0" baseline="0" noProof="0" dirty="0">
                <a:ln>
                  <a:noFill/>
                </a:ln>
                <a:solidFill>
                  <a:schemeClr val="bg1"/>
                </a:solidFill>
                <a:effectLst/>
                <a:uLnTx/>
                <a:uFillTx/>
                <a:latin typeface="inpin heiti" charset="-122"/>
                <a:ea typeface="inpin heiti" charset="-122"/>
                <a:sym typeface="+mn-ea"/>
              </a:endParaRPr>
            </a:p>
          </p:txBody>
        </p:sp>
      </p:grpSp>
      <p:grpSp>
        <p:nvGrpSpPr>
          <p:cNvPr id="20" name="PA-组合 19">
            <a:extLst>
              <a:ext uri="{FF2B5EF4-FFF2-40B4-BE49-F238E27FC236}">
                <a16:creationId xmlns="" xmlns:a16="http://schemas.microsoft.com/office/drawing/2014/main" id="{AE30DC36-43D1-4C21-9132-2248F9A60124}"/>
              </a:ext>
            </a:extLst>
          </p:cNvPr>
          <p:cNvGrpSpPr/>
          <p:nvPr>
            <p:custDataLst>
              <p:tags r:id="rId11"/>
            </p:custDataLst>
          </p:nvPr>
        </p:nvGrpSpPr>
        <p:grpSpPr>
          <a:xfrm>
            <a:off x="9778496" y="2449965"/>
            <a:ext cx="1871980" cy="1398465"/>
            <a:chOff x="1253221" y="3872031"/>
            <a:chExt cx="1871980" cy="1398465"/>
          </a:xfrm>
        </p:grpSpPr>
        <p:sp>
          <p:nvSpPr>
            <p:cNvPr id="21" name="PA-MH_SubTitle_1">
              <a:extLst>
                <a:ext uri="{FF2B5EF4-FFF2-40B4-BE49-F238E27FC236}">
                  <a16:creationId xmlns="" xmlns:a16="http://schemas.microsoft.com/office/drawing/2014/main" id="{0BF97FBB-8AE2-4A06-B6C2-3BFD264896DF}"/>
                </a:ext>
              </a:extLst>
            </p:cNvPr>
            <p:cNvSpPr txBox="1">
              <a:spLocks noChangeArrowheads="1"/>
            </p:cNvSpPr>
            <p:nvPr>
              <p:custDataLst>
                <p:tags r:id="rId20"/>
              </p:custDataLst>
            </p:nvPr>
          </p:nvSpPr>
          <p:spPr bwMode="auto">
            <a:xfrm>
              <a:off x="1253221" y="4272081"/>
              <a:ext cx="1871980" cy="998415"/>
            </a:xfrm>
            <a:prstGeom prst="rect">
              <a:avLst/>
            </a:prstGeom>
            <a:noFill/>
            <a:ln>
              <a:noFill/>
            </a:ln>
            <a:extLst>
              <a:ext uri="{909E8E84-426E-40DD-AFC4-6F175D3DCCD1}">
                <a14:hiddenFill xmlns:a14="http://schemas.microsoft.com/office/drawing/2010/main" xmlns="">
                  <a:solidFill>
                    <a:srgbClr val="FFFFFF"/>
                  </a:solidFill>
                </a14:hiddenFill>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nSpc>
                  <a:spcPts val="2000"/>
                </a:lnSpc>
                <a:spcBef>
                  <a:spcPts val="0"/>
                </a:spcBef>
                <a:spcAft>
                  <a:spcPts val="0"/>
                </a:spcAft>
                <a:buClrTx/>
                <a:buSzTx/>
                <a:buFontTx/>
                <a:defRPr/>
              </a:pPr>
              <a:r>
                <a:rPr lang="zh-CN" altLang="en-US" sz="1200" dirty="0">
                  <a:solidFill>
                    <a:schemeClr val="bg1"/>
                  </a:solidFill>
                  <a:latin typeface="inpin heiti" charset="-122"/>
                  <a:ea typeface="inpin heiti" charset="-122"/>
                  <a:sym typeface="+mn-ea"/>
                </a:rPr>
                <a:t>请在此处添加具体内容，文字尽量言简意赅，简单说明即可，不必过于繁琐，注意版面美观度</a:t>
              </a:r>
            </a:p>
          </p:txBody>
        </p:sp>
        <p:sp>
          <p:nvSpPr>
            <p:cNvPr id="22" name="PA-文本框 21">
              <a:extLst>
                <a:ext uri="{FF2B5EF4-FFF2-40B4-BE49-F238E27FC236}">
                  <a16:creationId xmlns="" xmlns:a16="http://schemas.microsoft.com/office/drawing/2014/main" id="{1838370F-01E7-44B7-AA50-D85DE712BE76}"/>
                </a:ext>
              </a:extLst>
            </p:cNvPr>
            <p:cNvSpPr txBox="1"/>
            <p:nvPr>
              <p:custDataLst>
                <p:tags r:id="rId21"/>
              </p:custDataLst>
            </p:nvPr>
          </p:nvSpPr>
          <p:spPr>
            <a:xfrm>
              <a:off x="1253221" y="3872031"/>
              <a:ext cx="1492250" cy="307777"/>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2000" noProof="0" dirty="0">
                  <a:ln>
                    <a:noFill/>
                  </a:ln>
                  <a:solidFill>
                    <a:schemeClr val="bg1"/>
                  </a:solidFill>
                  <a:effectLst/>
                  <a:uLnTx/>
                  <a:uFillTx/>
                  <a:latin typeface="inpin heiti" charset="-122"/>
                  <a:ea typeface="inpin heiti" charset="-122"/>
                  <a:sym typeface="+mn-ea"/>
                </a:rPr>
                <a:t>添加标题</a:t>
              </a:r>
              <a:endParaRPr kumimoji="0" lang="zh-CN" altLang="en-US" sz="2000" u="none" strike="noStrike" kern="1200" cap="none" spc="0" normalizeH="0" baseline="0" noProof="0" dirty="0">
                <a:ln>
                  <a:noFill/>
                </a:ln>
                <a:solidFill>
                  <a:schemeClr val="bg1"/>
                </a:solidFill>
                <a:effectLst/>
                <a:uLnTx/>
                <a:uFillTx/>
                <a:latin typeface="inpin heiti" charset="-122"/>
                <a:ea typeface="inpin heiti" charset="-122"/>
                <a:sym typeface="+mn-ea"/>
              </a:endParaRPr>
            </a:p>
          </p:txBody>
        </p:sp>
      </p:grpSp>
      <p:grpSp>
        <p:nvGrpSpPr>
          <p:cNvPr id="23" name="PA-组合 22">
            <a:extLst>
              <a:ext uri="{FF2B5EF4-FFF2-40B4-BE49-F238E27FC236}">
                <a16:creationId xmlns="" xmlns:a16="http://schemas.microsoft.com/office/drawing/2014/main" id="{B0D3568F-A4B7-4739-8445-DAE4A4AA82D1}"/>
              </a:ext>
            </a:extLst>
          </p:cNvPr>
          <p:cNvGrpSpPr/>
          <p:nvPr>
            <p:custDataLst>
              <p:tags r:id="rId12"/>
            </p:custDataLst>
          </p:nvPr>
        </p:nvGrpSpPr>
        <p:grpSpPr>
          <a:xfrm>
            <a:off x="4437017" y="610969"/>
            <a:ext cx="3317966" cy="646331"/>
            <a:chOff x="4437017" y="1451199"/>
            <a:chExt cx="3317966" cy="646331"/>
          </a:xfrm>
        </p:grpSpPr>
        <p:sp>
          <p:nvSpPr>
            <p:cNvPr id="24" name="PA-标题 1">
              <a:extLst>
                <a:ext uri="{FF2B5EF4-FFF2-40B4-BE49-F238E27FC236}">
                  <a16:creationId xmlns="" xmlns:a16="http://schemas.microsoft.com/office/drawing/2014/main" id="{0F6317F4-414C-4E5E-A961-DB4EA8FE579F}"/>
                </a:ext>
              </a:extLst>
            </p:cNvPr>
            <p:cNvSpPr txBox="1">
              <a:spLocks/>
            </p:cNvSpPr>
            <p:nvPr>
              <p:custDataLst>
                <p:tags r:id="rId17"/>
              </p:custDataLst>
            </p:nvPr>
          </p:nvSpPr>
          <p:spPr>
            <a:xfrm>
              <a:off x="4907782" y="1451199"/>
              <a:ext cx="2376435" cy="6463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dist"/>
              <a:r>
                <a:rPr kumimoji="1" lang="zh-CN" altLang="en-US" sz="4000" b="1" dirty="0">
                  <a:solidFill>
                    <a:srgbClr val="FF7C55"/>
                  </a:solidFill>
                  <a:latin typeface="+mj-ea"/>
                  <a:cs typeface="Alibaba PuHuiTi Heavy" pitchFamily="18" charset="-122"/>
                </a:rPr>
                <a:t>输入标题</a:t>
              </a:r>
            </a:p>
          </p:txBody>
        </p:sp>
        <p:sp>
          <p:nvSpPr>
            <p:cNvPr id="25" name="PA-图形 12">
              <a:extLst>
                <a:ext uri="{FF2B5EF4-FFF2-40B4-BE49-F238E27FC236}">
                  <a16:creationId xmlns="" xmlns:a16="http://schemas.microsoft.com/office/drawing/2014/main" id="{A7AB84B2-B65F-43CB-BB87-68ADF6023653}"/>
                </a:ext>
              </a:extLst>
            </p:cNvPr>
            <p:cNvSpPr/>
            <p:nvPr>
              <p:custDataLst>
                <p:tags r:id="rId18"/>
              </p:custDataLst>
            </p:nvPr>
          </p:nvSpPr>
          <p:spPr>
            <a:xfrm>
              <a:off x="443701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sp>
          <p:nvSpPr>
            <p:cNvPr id="26" name="PA-图形 12">
              <a:extLst>
                <a:ext uri="{FF2B5EF4-FFF2-40B4-BE49-F238E27FC236}">
                  <a16:creationId xmlns="" xmlns:a16="http://schemas.microsoft.com/office/drawing/2014/main" id="{3650D56F-0A6D-4E48-B369-76AD6D145EE5}"/>
                </a:ext>
              </a:extLst>
            </p:cNvPr>
            <p:cNvSpPr/>
            <p:nvPr>
              <p:custDataLst>
                <p:tags r:id="rId19"/>
              </p:custDataLst>
            </p:nvPr>
          </p:nvSpPr>
          <p:spPr>
            <a:xfrm>
              <a:off x="740246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grpSp>
      <p:pic>
        <p:nvPicPr>
          <p:cNvPr id="27" name="PA-Graphic 26">
            <a:extLst>
              <a:ext uri="{FF2B5EF4-FFF2-40B4-BE49-F238E27FC236}">
                <a16:creationId xmlns="" xmlns:a16="http://schemas.microsoft.com/office/drawing/2014/main" id="{2C732CAD-4CF3-44D2-9CAD-DFF2B1DE8509}"/>
              </a:ext>
            </a:extLst>
          </p:cNvPr>
          <p:cNvPicPr>
            <a:picLocks noChangeAspect="1"/>
          </p:cNvPicPr>
          <p:nvPr>
            <p:custDataLst>
              <p:tags r:id="rId13"/>
            </p:custDataLst>
          </p:nvPr>
        </p:nvPicPr>
        <p:blipFill>
          <a:blip r:embed="rId29" cstate="print">
            <a:extLst>
              <a:ext uri="{28A0092B-C50C-407E-A947-70E740481C1C}">
                <a14:useLocalDpi xmlns:a14="http://schemas.microsoft.com/office/drawing/2010/main" xmlns="" val="0"/>
              </a:ext>
              <a:ext uri="{96DAC541-7B7A-43D3-8B79-37D633B846F1}">
                <asvg:svgBlip xmlns="" xmlns:asvg="http://schemas.microsoft.com/office/drawing/2016/SVG/main" r:embed="rId30"/>
              </a:ext>
            </a:extLst>
          </a:blip>
          <a:stretch>
            <a:fillRect/>
          </a:stretch>
        </p:blipFill>
        <p:spPr>
          <a:xfrm>
            <a:off x="9605272" y="4776746"/>
            <a:ext cx="714375" cy="733425"/>
          </a:xfrm>
          <a:prstGeom prst="rect">
            <a:avLst/>
          </a:prstGeom>
        </p:spPr>
      </p:pic>
      <p:pic>
        <p:nvPicPr>
          <p:cNvPr id="28" name="PA-Graphic 27">
            <a:extLst>
              <a:ext uri="{FF2B5EF4-FFF2-40B4-BE49-F238E27FC236}">
                <a16:creationId xmlns="" xmlns:a16="http://schemas.microsoft.com/office/drawing/2014/main" id="{5CB10D99-6928-4979-8332-86E38F37FFBF}"/>
              </a:ext>
            </a:extLst>
          </p:cNvPr>
          <p:cNvPicPr>
            <a:picLocks noChangeAspect="1"/>
          </p:cNvPicPr>
          <p:nvPr>
            <p:custDataLst>
              <p:tags r:id="rId14"/>
            </p:custDataLst>
          </p:nvPr>
        </p:nvPicPr>
        <p:blipFill>
          <a:blip r:embed="rId31" cstate="print">
            <a:extLst>
              <a:ext uri="{28A0092B-C50C-407E-A947-70E740481C1C}">
                <a14:useLocalDpi xmlns:a14="http://schemas.microsoft.com/office/drawing/2010/main" xmlns="" val="0"/>
              </a:ext>
              <a:ext uri="{96DAC541-7B7A-43D3-8B79-37D633B846F1}">
                <asvg:svgBlip xmlns="" xmlns:asvg="http://schemas.microsoft.com/office/drawing/2016/SVG/main" r:embed="rId32"/>
              </a:ext>
            </a:extLst>
          </a:blip>
          <a:stretch>
            <a:fillRect/>
          </a:stretch>
        </p:blipFill>
        <p:spPr>
          <a:xfrm>
            <a:off x="3341642" y="4654054"/>
            <a:ext cx="1095375" cy="847725"/>
          </a:xfrm>
          <a:prstGeom prst="rect">
            <a:avLst/>
          </a:prstGeom>
        </p:spPr>
      </p:pic>
      <p:pic>
        <p:nvPicPr>
          <p:cNvPr id="29" name="PA-Graphic 28">
            <a:extLst>
              <a:ext uri="{FF2B5EF4-FFF2-40B4-BE49-F238E27FC236}">
                <a16:creationId xmlns="" xmlns:a16="http://schemas.microsoft.com/office/drawing/2014/main" id="{9243066E-3039-449E-AE3C-DED4F18CF666}"/>
              </a:ext>
            </a:extLst>
          </p:cNvPr>
          <p:cNvPicPr>
            <a:picLocks noChangeAspect="1"/>
          </p:cNvPicPr>
          <p:nvPr>
            <p:custDataLst>
              <p:tags r:id="rId15"/>
            </p:custDataLst>
          </p:nvPr>
        </p:nvPicPr>
        <p:blipFill>
          <a:blip r:embed="rId33" cstate="print">
            <a:extLst>
              <a:ext uri="{28A0092B-C50C-407E-A947-70E740481C1C}">
                <a14:useLocalDpi xmlns:a14="http://schemas.microsoft.com/office/drawing/2010/main" xmlns="" val="0"/>
              </a:ext>
              <a:ext uri="{96DAC541-7B7A-43D3-8B79-37D633B846F1}">
                <asvg:svgBlip xmlns="" xmlns:asvg="http://schemas.microsoft.com/office/drawing/2016/SVG/main" r:embed="rId34"/>
              </a:ext>
            </a:extLst>
          </a:blip>
          <a:stretch>
            <a:fillRect/>
          </a:stretch>
        </p:blipFill>
        <p:spPr>
          <a:xfrm>
            <a:off x="6472139" y="2300868"/>
            <a:ext cx="704850" cy="800100"/>
          </a:xfrm>
          <a:prstGeom prst="rect">
            <a:avLst/>
          </a:prstGeom>
        </p:spPr>
      </p:pic>
      <p:pic>
        <p:nvPicPr>
          <p:cNvPr id="30" name="PA-Graphic 29">
            <a:extLst>
              <a:ext uri="{FF2B5EF4-FFF2-40B4-BE49-F238E27FC236}">
                <a16:creationId xmlns="" xmlns:a16="http://schemas.microsoft.com/office/drawing/2014/main" id="{79F5B9A7-6BF9-474D-BC40-5062EF18B3CB}"/>
              </a:ext>
            </a:extLst>
          </p:cNvPr>
          <p:cNvPicPr>
            <a:picLocks noChangeAspect="1"/>
          </p:cNvPicPr>
          <p:nvPr>
            <p:custDataLst>
              <p:tags r:id="rId16"/>
            </p:custDataLst>
          </p:nvPr>
        </p:nvPicPr>
        <p:blipFill>
          <a:blip r:embed="rId35" cstate="print">
            <a:extLst>
              <a:ext uri="{28A0092B-C50C-407E-A947-70E740481C1C}">
                <a14:useLocalDpi xmlns:a14="http://schemas.microsoft.com/office/drawing/2010/main" xmlns="" val="0"/>
              </a:ext>
              <a:ext uri="{96DAC541-7B7A-43D3-8B79-37D633B846F1}">
                <asvg:svgBlip xmlns="" xmlns:asvg="http://schemas.microsoft.com/office/drawing/2016/SVG/main" r:embed="rId36"/>
              </a:ext>
            </a:extLst>
          </a:blip>
          <a:stretch>
            <a:fillRect/>
          </a:stretch>
        </p:blipFill>
        <p:spPr>
          <a:xfrm>
            <a:off x="386091" y="2329117"/>
            <a:ext cx="590550" cy="857250"/>
          </a:xfrm>
          <a:prstGeom prst="rect">
            <a:avLst/>
          </a:prstGeom>
        </p:spPr>
      </p:pic>
    </p:spTree>
    <p:extLst>
      <p:ext uri="{BB962C8B-B14F-4D97-AF65-F5344CB8AC3E}">
        <p14:creationId xmlns:p14="http://schemas.microsoft.com/office/powerpoint/2010/main" xmlns="" val="3246396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 xmlns:a16="http://schemas.microsoft.com/office/drawing/2014/main" id="{A0C2AEE9-A180-4F81-9B39-0BB3E2F40A78}"/>
              </a:ext>
            </a:extLst>
          </p:cNvPr>
          <p:cNvGrpSpPr/>
          <p:nvPr/>
        </p:nvGrpSpPr>
        <p:grpSpPr>
          <a:xfrm>
            <a:off x="4437017" y="610969"/>
            <a:ext cx="3317966" cy="646331"/>
            <a:chOff x="4437017" y="1451199"/>
            <a:chExt cx="3317966" cy="646331"/>
          </a:xfrm>
        </p:grpSpPr>
        <p:sp>
          <p:nvSpPr>
            <p:cNvPr id="6" name="标题 1">
              <a:extLst>
                <a:ext uri="{FF2B5EF4-FFF2-40B4-BE49-F238E27FC236}">
                  <a16:creationId xmlns="" xmlns:a16="http://schemas.microsoft.com/office/drawing/2014/main" id="{769D486E-5C18-4F14-A5BE-A06F48CCADEA}"/>
                </a:ext>
              </a:extLst>
            </p:cNvPr>
            <p:cNvSpPr txBox="1">
              <a:spLocks/>
            </p:cNvSpPr>
            <p:nvPr/>
          </p:nvSpPr>
          <p:spPr>
            <a:xfrm>
              <a:off x="4907782" y="1451199"/>
              <a:ext cx="2376435" cy="6463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dist"/>
              <a:r>
                <a:rPr kumimoji="1" lang="zh-CN" altLang="en-US" sz="4000" b="1" dirty="0">
                  <a:solidFill>
                    <a:srgbClr val="FF7C55"/>
                  </a:solidFill>
                  <a:latin typeface="+mj-ea"/>
                  <a:cs typeface="Alibaba PuHuiTi Heavy" pitchFamily="18" charset="-122"/>
                </a:rPr>
                <a:t>第二部分</a:t>
              </a:r>
            </a:p>
          </p:txBody>
        </p:sp>
        <p:sp>
          <p:nvSpPr>
            <p:cNvPr id="7" name="图形 12">
              <a:extLst>
                <a:ext uri="{FF2B5EF4-FFF2-40B4-BE49-F238E27FC236}">
                  <a16:creationId xmlns="" xmlns:a16="http://schemas.microsoft.com/office/drawing/2014/main" id="{1D8815F1-D97F-4597-AAB5-4194E7652EFF}"/>
                </a:ext>
              </a:extLst>
            </p:cNvPr>
            <p:cNvSpPr/>
            <p:nvPr/>
          </p:nvSpPr>
          <p:spPr>
            <a:xfrm>
              <a:off x="443701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sp>
          <p:nvSpPr>
            <p:cNvPr id="8" name="图形 12">
              <a:extLst>
                <a:ext uri="{FF2B5EF4-FFF2-40B4-BE49-F238E27FC236}">
                  <a16:creationId xmlns="" xmlns:a16="http://schemas.microsoft.com/office/drawing/2014/main" id="{7A063AC4-63EC-4FDF-BCCF-42646B3810EA}"/>
                </a:ext>
              </a:extLst>
            </p:cNvPr>
            <p:cNvSpPr/>
            <p:nvPr/>
          </p:nvSpPr>
          <p:spPr>
            <a:xfrm>
              <a:off x="740246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grpSp>
      <p:pic>
        <p:nvPicPr>
          <p:cNvPr id="19" name="图形 18">
            <a:extLst>
              <a:ext uri="{FF2B5EF4-FFF2-40B4-BE49-F238E27FC236}">
                <a16:creationId xmlns="" xmlns:a16="http://schemas.microsoft.com/office/drawing/2014/main" id="{326EB44D-2F4C-49DA-820F-3C7D8A352B89}"/>
              </a:ext>
            </a:extLst>
          </p:cNvPr>
          <p:cNvPicPr>
            <a:picLocks noChangeAspect="1"/>
          </p:cNvPicPr>
          <p:nvPr/>
        </p:nvPicPr>
        <p:blipFill>
          <a:blip r:embed="rId4" cstate="print">
            <a:extLst>
              <a:ext uri="{28A0092B-C50C-407E-A947-70E740481C1C}">
                <a14:useLocalDpi xmlns:a14="http://schemas.microsoft.com/office/drawing/2010/main" xmlns="" val="0"/>
              </a:ext>
              <a:ext uri="{96DAC541-7B7A-43D3-8B79-37D633B846F1}">
                <asvg:svgBlip xmlns="" xmlns:asvg="http://schemas.microsoft.com/office/drawing/2016/SVG/main" r:embed="rId5"/>
              </a:ext>
            </a:extLst>
          </a:blip>
          <a:stretch>
            <a:fillRect/>
          </a:stretch>
        </p:blipFill>
        <p:spPr>
          <a:xfrm>
            <a:off x="8121015" y="5645150"/>
            <a:ext cx="714375" cy="733425"/>
          </a:xfrm>
          <a:prstGeom prst="rect">
            <a:avLst/>
          </a:prstGeom>
        </p:spPr>
      </p:pic>
      <p:pic>
        <p:nvPicPr>
          <p:cNvPr id="20" name="图形 19">
            <a:extLst>
              <a:ext uri="{FF2B5EF4-FFF2-40B4-BE49-F238E27FC236}">
                <a16:creationId xmlns="" xmlns:a16="http://schemas.microsoft.com/office/drawing/2014/main" id="{A6D4DB44-C847-4F41-8A6A-4EAE6C793E66}"/>
              </a:ext>
            </a:extLst>
          </p:cNvPr>
          <p:cNvPicPr>
            <a:picLocks noChangeAspect="1"/>
          </p:cNvPicPr>
          <p:nvPr/>
        </p:nvPicPr>
        <p:blipFill>
          <a:blip r:embed="rId6" cstate="print">
            <a:extLst>
              <a:ext uri="{28A0092B-C50C-407E-A947-70E740481C1C}">
                <a14:useLocalDpi xmlns:a14="http://schemas.microsoft.com/office/drawing/2010/main" xmlns="" val="0"/>
              </a:ext>
              <a:ext uri="{96DAC541-7B7A-43D3-8B79-37D633B846F1}">
                <asvg:svgBlip xmlns="" xmlns:asvg="http://schemas.microsoft.com/office/drawing/2016/SVG/main" r:embed="rId7"/>
              </a:ext>
            </a:extLst>
          </a:blip>
          <a:stretch>
            <a:fillRect/>
          </a:stretch>
        </p:blipFill>
        <p:spPr>
          <a:xfrm>
            <a:off x="6579235" y="5445125"/>
            <a:ext cx="838200" cy="1133475"/>
          </a:xfrm>
          <a:prstGeom prst="rect">
            <a:avLst/>
          </a:prstGeom>
        </p:spPr>
      </p:pic>
      <p:pic>
        <p:nvPicPr>
          <p:cNvPr id="22" name="图形 21">
            <a:extLst>
              <a:ext uri="{FF2B5EF4-FFF2-40B4-BE49-F238E27FC236}">
                <a16:creationId xmlns="" xmlns:a16="http://schemas.microsoft.com/office/drawing/2014/main" id="{71A6276B-59DF-4F6E-BA2E-B3EF3ABBA2C8}"/>
              </a:ext>
            </a:extLst>
          </p:cNvPr>
          <p:cNvPicPr>
            <a:picLocks noChangeAspect="1"/>
          </p:cNvPicPr>
          <p:nvPr/>
        </p:nvPicPr>
        <p:blipFill>
          <a:blip r:embed="rId8" cstate="print">
            <a:extLst>
              <a:ext uri="{28A0092B-C50C-407E-A947-70E740481C1C}">
                <a14:useLocalDpi xmlns:a14="http://schemas.microsoft.com/office/drawing/2010/main" xmlns="" val="0"/>
              </a:ext>
              <a:ext uri="{96DAC541-7B7A-43D3-8B79-37D633B846F1}">
                <asvg:svgBlip xmlns="" xmlns:asvg="http://schemas.microsoft.com/office/drawing/2016/SVG/main" r:embed="rId9"/>
              </a:ext>
            </a:extLst>
          </a:blip>
          <a:stretch>
            <a:fillRect/>
          </a:stretch>
        </p:blipFill>
        <p:spPr>
          <a:xfrm>
            <a:off x="2040255" y="5659437"/>
            <a:ext cx="704850" cy="704850"/>
          </a:xfrm>
          <a:prstGeom prst="rect">
            <a:avLst/>
          </a:prstGeom>
        </p:spPr>
      </p:pic>
      <p:pic>
        <p:nvPicPr>
          <p:cNvPr id="23" name="图形 22">
            <a:extLst>
              <a:ext uri="{FF2B5EF4-FFF2-40B4-BE49-F238E27FC236}">
                <a16:creationId xmlns="" xmlns:a16="http://schemas.microsoft.com/office/drawing/2014/main" id="{1EF723FD-339E-42FC-AC79-0488F6BE0936}"/>
              </a:ext>
            </a:extLst>
          </p:cNvPr>
          <p:cNvPicPr>
            <a:picLocks noChangeAspect="1"/>
          </p:cNvPicPr>
          <p:nvPr/>
        </p:nvPicPr>
        <p:blipFill>
          <a:blip r:embed="rId10" cstate="print">
            <a:extLst>
              <a:ext uri="{28A0092B-C50C-407E-A947-70E740481C1C}">
                <a14:useLocalDpi xmlns:a14="http://schemas.microsoft.com/office/drawing/2010/main" xmlns="" val="0"/>
              </a:ext>
              <a:ext uri="{96DAC541-7B7A-43D3-8B79-37D633B846F1}">
                <asvg:svgBlip xmlns="" xmlns:asvg="http://schemas.microsoft.com/office/drawing/2016/SVG/main" r:embed="rId11"/>
              </a:ext>
            </a:extLst>
          </a:blip>
          <a:stretch>
            <a:fillRect/>
          </a:stretch>
        </p:blipFill>
        <p:spPr>
          <a:xfrm>
            <a:off x="7416800" y="5659437"/>
            <a:ext cx="704850" cy="704850"/>
          </a:xfrm>
          <a:prstGeom prst="rect">
            <a:avLst/>
          </a:prstGeom>
        </p:spPr>
      </p:pic>
      <p:pic>
        <p:nvPicPr>
          <p:cNvPr id="24" name="图形 23">
            <a:extLst>
              <a:ext uri="{FF2B5EF4-FFF2-40B4-BE49-F238E27FC236}">
                <a16:creationId xmlns="" xmlns:a16="http://schemas.microsoft.com/office/drawing/2014/main" id="{7347C94E-41D9-4E31-980F-2D63B3FFC606}"/>
              </a:ext>
            </a:extLst>
          </p:cNvPr>
          <p:cNvPicPr>
            <a:picLocks noChangeAspect="1"/>
          </p:cNvPicPr>
          <p:nvPr/>
        </p:nvPicPr>
        <p:blipFill>
          <a:blip r:embed="rId12" cstate="print">
            <a:extLst>
              <a:ext uri="{28A0092B-C50C-407E-A947-70E740481C1C}">
                <a14:useLocalDpi xmlns:a14="http://schemas.microsoft.com/office/drawing/2010/main" xmlns="" val="0"/>
              </a:ext>
              <a:ext uri="{96DAC541-7B7A-43D3-8B79-37D633B846F1}">
                <asvg:svgBlip xmlns="" xmlns:asvg="http://schemas.microsoft.com/office/drawing/2016/SVG/main" r:embed="rId13"/>
              </a:ext>
            </a:extLst>
          </a:blip>
          <a:stretch>
            <a:fillRect/>
          </a:stretch>
        </p:blipFill>
        <p:spPr>
          <a:xfrm>
            <a:off x="3248660" y="5835650"/>
            <a:ext cx="657225" cy="352425"/>
          </a:xfrm>
          <a:prstGeom prst="rect">
            <a:avLst/>
          </a:prstGeom>
        </p:spPr>
      </p:pic>
      <p:pic>
        <p:nvPicPr>
          <p:cNvPr id="25" name="图形 24">
            <a:extLst>
              <a:ext uri="{FF2B5EF4-FFF2-40B4-BE49-F238E27FC236}">
                <a16:creationId xmlns="" xmlns:a16="http://schemas.microsoft.com/office/drawing/2014/main" id="{3715B8DA-299E-460B-BE41-608CB85303A4}"/>
              </a:ext>
            </a:extLst>
          </p:cNvPr>
          <p:cNvPicPr>
            <a:picLocks noChangeAspect="1"/>
          </p:cNvPicPr>
          <p:nvPr/>
        </p:nvPicPr>
        <p:blipFill>
          <a:blip r:embed="rId14" cstate="print">
            <a:extLst>
              <a:ext uri="{28A0092B-C50C-407E-A947-70E740481C1C}">
                <a14:useLocalDpi xmlns:a14="http://schemas.microsoft.com/office/drawing/2010/main" xmlns="" val="0"/>
              </a:ext>
              <a:ext uri="{96DAC541-7B7A-43D3-8B79-37D633B846F1}">
                <asvg:svgBlip xmlns="" xmlns:asvg="http://schemas.microsoft.com/office/drawing/2016/SVG/main" r:embed="rId15"/>
              </a:ext>
            </a:extLst>
          </a:blip>
          <a:stretch>
            <a:fillRect/>
          </a:stretch>
        </p:blipFill>
        <p:spPr>
          <a:xfrm>
            <a:off x="11137900" y="5645150"/>
            <a:ext cx="685800" cy="733425"/>
          </a:xfrm>
          <a:prstGeom prst="rect">
            <a:avLst/>
          </a:prstGeom>
        </p:spPr>
      </p:pic>
      <p:pic>
        <p:nvPicPr>
          <p:cNvPr id="27" name="图形 26">
            <a:extLst>
              <a:ext uri="{FF2B5EF4-FFF2-40B4-BE49-F238E27FC236}">
                <a16:creationId xmlns="" xmlns:a16="http://schemas.microsoft.com/office/drawing/2014/main" id="{F72E23A5-07A7-4E68-BFE6-B97744A61471}"/>
              </a:ext>
            </a:extLst>
          </p:cNvPr>
          <p:cNvPicPr>
            <a:picLocks noChangeAspect="1"/>
          </p:cNvPicPr>
          <p:nvPr/>
        </p:nvPicPr>
        <p:blipFill>
          <a:blip r:embed="rId16" cstate="print">
            <a:extLst>
              <a:ext uri="{28A0092B-C50C-407E-A947-70E740481C1C}">
                <a14:useLocalDpi xmlns:a14="http://schemas.microsoft.com/office/drawing/2010/main" xmlns="" val="0"/>
              </a:ext>
              <a:ext uri="{96DAC541-7B7A-43D3-8B79-37D633B846F1}">
                <asvg:svgBlip xmlns="" xmlns:asvg="http://schemas.microsoft.com/office/drawing/2016/SVG/main" r:embed="rId17"/>
              </a:ext>
            </a:extLst>
          </a:blip>
          <a:stretch>
            <a:fillRect/>
          </a:stretch>
        </p:blipFill>
        <p:spPr>
          <a:xfrm>
            <a:off x="10338435" y="5749925"/>
            <a:ext cx="800100" cy="523875"/>
          </a:xfrm>
          <a:prstGeom prst="rect">
            <a:avLst/>
          </a:prstGeom>
        </p:spPr>
      </p:pic>
      <p:pic>
        <p:nvPicPr>
          <p:cNvPr id="28" name="图形 27">
            <a:extLst>
              <a:ext uri="{FF2B5EF4-FFF2-40B4-BE49-F238E27FC236}">
                <a16:creationId xmlns="" xmlns:a16="http://schemas.microsoft.com/office/drawing/2014/main" id="{BFAB85AE-00DD-4CB7-B719-E9A2B3A4EC91}"/>
              </a:ext>
            </a:extLst>
          </p:cNvPr>
          <p:cNvPicPr>
            <a:picLocks noChangeAspect="1"/>
          </p:cNvPicPr>
          <p:nvPr/>
        </p:nvPicPr>
        <p:blipFill>
          <a:blip r:embed="rId18" cstate="print">
            <a:extLst>
              <a:ext uri="{28A0092B-C50C-407E-A947-70E740481C1C}">
                <a14:useLocalDpi xmlns:a14="http://schemas.microsoft.com/office/drawing/2010/main" xmlns="" val="0"/>
              </a:ext>
              <a:ext uri="{96DAC541-7B7A-43D3-8B79-37D633B846F1}">
                <asvg:svgBlip xmlns="" xmlns:asvg="http://schemas.microsoft.com/office/drawing/2016/SVG/main" r:embed="rId19"/>
              </a:ext>
            </a:extLst>
          </a:blip>
          <a:stretch>
            <a:fillRect/>
          </a:stretch>
        </p:blipFill>
        <p:spPr>
          <a:xfrm>
            <a:off x="3905250" y="5697537"/>
            <a:ext cx="533400" cy="628650"/>
          </a:xfrm>
          <a:prstGeom prst="rect">
            <a:avLst/>
          </a:prstGeom>
        </p:spPr>
      </p:pic>
      <p:pic>
        <p:nvPicPr>
          <p:cNvPr id="29" name="图形 28">
            <a:extLst>
              <a:ext uri="{FF2B5EF4-FFF2-40B4-BE49-F238E27FC236}">
                <a16:creationId xmlns="" xmlns:a16="http://schemas.microsoft.com/office/drawing/2014/main" id="{CBC2B6F9-266F-4752-A953-1854E1CB0635}"/>
              </a:ext>
            </a:extLst>
          </p:cNvPr>
          <p:cNvPicPr>
            <a:picLocks noChangeAspect="1"/>
          </p:cNvPicPr>
          <p:nvPr/>
        </p:nvPicPr>
        <p:blipFill>
          <a:blip r:embed="rId20" cstate="print">
            <a:extLst>
              <a:ext uri="{28A0092B-C50C-407E-A947-70E740481C1C}">
                <a14:useLocalDpi xmlns:a14="http://schemas.microsoft.com/office/drawing/2010/main" xmlns="" val="0"/>
              </a:ext>
              <a:ext uri="{96DAC541-7B7A-43D3-8B79-37D633B846F1}">
                <asvg:svgBlip xmlns="" xmlns:asvg="http://schemas.microsoft.com/office/drawing/2016/SVG/main" r:embed="rId21"/>
              </a:ext>
            </a:extLst>
          </a:blip>
          <a:stretch>
            <a:fillRect/>
          </a:stretch>
        </p:blipFill>
        <p:spPr>
          <a:xfrm>
            <a:off x="945515" y="5588000"/>
            <a:ext cx="1095375" cy="847725"/>
          </a:xfrm>
          <a:prstGeom prst="rect">
            <a:avLst/>
          </a:prstGeom>
        </p:spPr>
      </p:pic>
      <p:pic>
        <p:nvPicPr>
          <p:cNvPr id="30" name="图形 29">
            <a:extLst>
              <a:ext uri="{FF2B5EF4-FFF2-40B4-BE49-F238E27FC236}">
                <a16:creationId xmlns="" xmlns:a16="http://schemas.microsoft.com/office/drawing/2014/main" id="{7B783E9B-7866-489A-BA18-25323D820FDC}"/>
              </a:ext>
            </a:extLst>
          </p:cNvPr>
          <p:cNvPicPr>
            <a:picLocks noChangeAspect="1"/>
          </p:cNvPicPr>
          <p:nvPr/>
        </p:nvPicPr>
        <p:blipFill>
          <a:blip r:embed="rId22" cstate="print">
            <a:extLst>
              <a:ext uri="{28A0092B-C50C-407E-A947-70E740481C1C}">
                <a14:useLocalDpi xmlns:a14="http://schemas.microsoft.com/office/drawing/2010/main" xmlns="" val="0"/>
              </a:ext>
              <a:ext uri="{96DAC541-7B7A-43D3-8B79-37D633B846F1}">
                <asvg:svgBlip xmlns="" xmlns:asvg="http://schemas.microsoft.com/office/drawing/2016/SVG/main" r:embed="rId23"/>
              </a:ext>
            </a:extLst>
          </a:blip>
          <a:stretch>
            <a:fillRect/>
          </a:stretch>
        </p:blipFill>
        <p:spPr>
          <a:xfrm>
            <a:off x="5256530" y="5683250"/>
            <a:ext cx="647700" cy="657225"/>
          </a:xfrm>
          <a:prstGeom prst="rect">
            <a:avLst/>
          </a:prstGeom>
        </p:spPr>
      </p:pic>
      <p:pic>
        <p:nvPicPr>
          <p:cNvPr id="31" name="图形 30">
            <a:extLst>
              <a:ext uri="{FF2B5EF4-FFF2-40B4-BE49-F238E27FC236}">
                <a16:creationId xmlns="" xmlns:a16="http://schemas.microsoft.com/office/drawing/2014/main" id="{286E6136-10BE-4171-B4D3-E819FFFB0F48}"/>
              </a:ext>
            </a:extLst>
          </p:cNvPr>
          <p:cNvPicPr>
            <a:picLocks noChangeAspect="1"/>
          </p:cNvPicPr>
          <p:nvPr/>
        </p:nvPicPr>
        <p:blipFill>
          <a:blip r:embed="rId24" cstate="print">
            <a:extLst>
              <a:ext uri="{28A0092B-C50C-407E-A947-70E740481C1C}">
                <a14:useLocalDpi xmlns:a14="http://schemas.microsoft.com/office/drawing/2010/main" xmlns="" val="0"/>
              </a:ext>
              <a:ext uri="{96DAC541-7B7A-43D3-8B79-37D633B846F1}">
                <asvg:svgBlip xmlns="" xmlns:asvg="http://schemas.microsoft.com/office/drawing/2016/SVG/main" r:embed="rId25"/>
              </a:ext>
            </a:extLst>
          </a:blip>
          <a:stretch>
            <a:fillRect/>
          </a:stretch>
        </p:blipFill>
        <p:spPr>
          <a:xfrm>
            <a:off x="8834755" y="5611812"/>
            <a:ext cx="704850" cy="800100"/>
          </a:xfrm>
          <a:prstGeom prst="rect">
            <a:avLst/>
          </a:prstGeom>
        </p:spPr>
      </p:pic>
      <p:pic>
        <p:nvPicPr>
          <p:cNvPr id="32" name="图形 31">
            <a:extLst>
              <a:ext uri="{FF2B5EF4-FFF2-40B4-BE49-F238E27FC236}">
                <a16:creationId xmlns="" xmlns:a16="http://schemas.microsoft.com/office/drawing/2014/main" id="{68B4A304-2723-41A1-9BF5-0DF20454E997}"/>
              </a:ext>
            </a:extLst>
          </p:cNvPr>
          <p:cNvPicPr>
            <a:picLocks noChangeAspect="1"/>
          </p:cNvPicPr>
          <p:nvPr/>
        </p:nvPicPr>
        <p:blipFill>
          <a:blip r:embed="rId26" cstate="print">
            <a:extLst>
              <a:ext uri="{28A0092B-C50C-407E-A947-70E740481C1C}">
                <a14:useLocalDpi xmlns:a14="http://schemas.microsoft.com/office/drawing/2010/main" xmlns="" val="0"/>
              </a:ext>
              <a:ext uri="{96DAC541-7B7A-43D3-8B79-37D633B846F1}">
                <asvg:svgBlip xmlns="" xmlns:asvg="http://schemas.microsoft.com/office/drawing/2016/SVG/main" r:embed="rId27"/>
              </a:ext>
            </a:extLst>
          </a:blip>
          <a:stretch>
            <a:fillRect/>
          </a:stretch>
        </p:blipFill>
        <p:spPr>
          <a:xfrm>
            <a:off x="9538970" y="5521325"/>
            <a:ext cx="800100" cy="981075"/>
          </a:xfrm>
          <a:prstGeom prst="rect">
            <a:avLst/>
          </a:prstGeom>
        </p:spPr>
      </p:pic>
      <p:pic>
        <p:nvPicPr>
          <p:cNvPr id="33" name="图形 32">
            <a:extLst>
              <a:ext uri="{FF2B5EF4-FFF2-40B4-BE49-F238E27FC236}">
                <a16:creationId xmlns="" xmlns:a16="http://schemas.microsoft.com/office/drawing/2014/main" id="{64749D5B-0511-4C4E-AFC8-E4CCD85E61CF}"/>
              </a:ext>
            </a:extLst>
          </p:cNvPr>
          <p:cNvPicPr>
            <a:picLocks noChangeAspect="1"/>
          </p:cNvPicPr>
          <p:nvPr/>
        </p:nvPicPr>
        <p:blipFill>
          <a:blip r:embed="rId28" cstate="print">
            <a:extLst>
              <a:ext uri="{28A0092B-C50C-407E-A947-70E740481C1C}">
                <a14:useLocalDpi xmlns:a14="http://schemas.microsoft.com/office/drawing/2010/main" xmlns="" val="0"/>
              </a:ext>
              <a:ext uri="{96DAC541-7B7A-43D3-8B79-37D633B846F1}">
                <asvg:svgBlip xmlns="" xmlns:asvg="http://schemas.microsoft.com/office/drawing/2016/SVG/main" r:embed="rId29"/>
              </a:ext>
            </a:extLst>
          </a:blip>
          <a:stretch>
            <a:fillRect/>
          </a:stretch>
        </p:blipFill>
        <p:spPr>
          <a:xfrm>
            <a:off x="2744470" y="5688012"/>
            <a:ext cx="504825" cy="647700"/>
          </a:xfrm>
          <a:prstGeom prst="rect">
            <a:avLst/>
          </a:prstGeom>
        </p:spPr>
      </p:pic>
      <p:pic>
        <p:nvPicPr>
          <p:cNvPr id="34" name="图形 33">
            <a:extLst>
              <a:ext uri="{FF2B5EF4-FFF2-40B4-BE49-F238E27FC236}">
                <a16:creationId xmlns="" xmlns:a16="http://schemas.microsoft.com/office/drawing/2014/main" id="{01CA964F-0BD7-4170-824B-F3EA1D225717}"/>
              </a:ext>
            </a:extLst>
          </p:cNvPr>
          <p:cNvPicPr>
            <a:picLocks noChangeAspect="1"/>
          </p:cNvPicPr>
          <p:nvPr/>
        </p:nvPicPr>
        <p:blipFill>
          <a:blip r:embed="rId30" cstate="print">
            <a:extLst>
              <a:ext uri="{28A0092B-C50C-407E-A947-70E740481C1C}">
                <a14:useLocalDpi xmlns:a14="http://schemas.microsoft.com/office/drawing/2010/main" xmlns="" val="0"/>
              </a:ext>
              <a:ext uri="{96DAC541-7B7A-43D3-8B79-37D633B846F1}">
                <asvg:svgBlip xmlns="" xmlns:asvg="http://schemas.microsoft.com/office/drawing/2016/SVG/main" r:embed="rId31"/>
              </a:ext>
            </a:extLst>
          </a:blip>
          <a:stretch>
            <a:fillRect/>
          </a:stretch>
        </p:blipFill>
        <p:spPr>
          <a:xfrm>
            <a:off x="4438015" y="5811837"/>
            <a:ext cx="819150" cy="400050"/>
          </a:xfrm>
          <a:prstGeom prst="rect">
            <a:avLst/>
          </a:prstGeom>
        </p:spPr>
      </p:pic>
      <p:pic>
        <p:nvPicPr>
          <p:cNvPr id="35" name="图形 34">
            <a:extLst>
              <a:ext uri="{FF2B5EF4-FFF2-40B4-BE49-F238E27FC236}">
                <a16:creationId xmlns="" xmlns:a16="http://schemas.microsoft.com/office/drawing/2014/main" id="{9577D2E1-596F-48C9-9FF1-06EC982C8F72}"/>
              </a:ext>
            </a:extLst>
          </p:cNvPr>
          <p:cNvPicPr>
            <a:picLocks noChangeAspect="1"/>
          </p:cNvPicPr>
          <p:nvPr/>
        </p:nvPicPr>
        <p:blipFill>
          <a:blip r:embed="rId32" cstate="print">
            <a:extLst>
              <a:ext uri="{28A0092B-C50C-407E-A947-70E740481C1C}">
                <a14:useLocalDpi xmlns:a14="http://schemas.microsoft.com/office/drawing/2010/main" xmlns="" val="0"/>
              </a:ext>
              <a:ext uri="{96DAC541-7B7A-43D3-8B79-37D633B846F1}">
                <asvg:svgBlip xmlns="" xmlns:asvg="http://schemas.microsoft.com/office/drawing/2016/SVG/main" r:embed="rId33"/>
              </a:ext>
            </a:extLst>
          </a:blip>
          <a:stretch>
            <a:fillRect/>
          </a:stretch>
        </p:blipFill>
        <p:spPr>
          <a:xfrm>
            <a:off x="5903595" y="5640387"/>
            <a:ext cx="676275" cy="742950"/>
          </a:xfrm>
          <a:prstGeom prst="rect">
            <a:avLst/>
          </a:prstGeom>
        </p:spPr>
      </p:pic>
      <p:pic>
        <p:nvPicPr>
          <p:cNvPr id="37" name="图形 36">
            <a:extLst>
              <a:ext uri="{FF2B5EF4-FFF2-40B4-BE49-F238E27FC236}">
                <a16:creationId xmlns="" xmlns:a16="http://schemas.microsoft.com/office/drawing/2014/main" id="{38B81419-B477-4B7E-9171-C4037B29B0A1}"/>
              </a:ext>
            </a:extLst>
          </p:cNvPr>
          <p:cNvPicPr>
            <a:picLocks noChangeAspect="1"/>
          </p:cNvPicPr>
          <p:nvPr/>
        </p:nvPicPr>
        <p:blipFill>
          <a:blip r:embed="rId34" cstate="print">
            <a:extLst>
              <a:ext uri="{28A0092B-C50C-407E-A947-70E740481C1C}">
                <a14:useLocalDpi xmlns:a14="http://schemas.microsoft.com/office/drawing/2010/main" xmlns="" val="0"/>
              </a:ext>
              <a:ext uri="{96DAC541-7B7A-43D3-8B79-37D633B846F1}">
                <asvg:svgBlip xmlns="" xmlns:asvg="http://schemas.microsoft.com/office/drawing/2016/SVG/main" r:embed="rId35"/>
              </a:ext>
            </a:extLst>
          </a:blip>
          <a:stretch>
            <a:fillRect/>
          </a:stretch>
        </p:blipFill>
        <p:spPr>
          <a:xfrm>
            <a:off x="355600" y="5583237"/>
            <a:ext cx="590550" cy="857250"/>
          </a:xfrm>
          <a:prstGeom prst="rect">
            <a:avLst/>
          </a:prstGeom>
        </p:spPr>
      </p:pic>
      <p:sp>
        <p:nvSpPr>
          <p:cNvPr id="38" name="PA-矩形 1">
            <a:extLst>
              <a:ext uri="{FF2B5EF4-FFF2-40B4-BE49-F238E27FC236}">
                <a16:creationId xmlns="" xmlns:a16="http://schemas.microsoft.com/office/drawing/2014/main" id="{B1DEBABB-A2B9-4238-9340-62BAE01FBC84}"/>
              </a:ext>
            </a:extLst>
          </p:cNvPr>
          <p:cNvSpPr/>
          <p:nvPr>
            <p:custDataLst>
              <p:tags r:id="rId1"/>
            </p:custDataLst>
          </p:nvPr>
        </p:nvSpPr>
        <p:spPr>
          <a:xfrm>
            <a:off x="2469924" y="2652858"/>
            <a:ext cx="7252152" cy="923330"/>
          </a:xfrm>
          <a:prstGeom prst="rect">
            <a:avLst/>
          </a:prstGeom>
        </p:spPr>
        <p:txBody>
          <a:bodyPr wrap="square" lIns="91440" tIns="45720" rIns="91440" bIns="45720">
            <a:spAutoFit/>
          </a:bodyPr>
          <a:lstStyle/>
          <a:p>
            <a:pPr algn="dist">
              <a:defRPr/>
            </a:pPr>
            <a:r>
              <a:rPr lang="zh-CN" altLang="en-US" sz="5400" b="1" dirty="0">
                <a:solidFill>
                  <a:schemeClr val="bg1"/>
                </a:solidFill>
                <a:latin typeface="+mj-ea"/>
                <a:ea typeface="+mj-ea"/>
                <a:cs typeface="+mn-ea"/>
                <a:sym typeface="+mn-lt"/>
              </a:rPr>
              <a:t>点击添加相关文字内容</a:t>
            </a:r>
          </a:p>
        </p:txBody>
      </p:sp>
      <p:sp>
        <p:nvSpPr>
          <p:cNvPr id="39" name="PA-矩形 15">
            <a:extLst>
              <a:ext uri="{FF2B5EF4-FFF2-40B4-BE49-F238E27FC236}">
                <a16:creationId xmlns="" xmlns:a16="http://schemas.microsoft.com/office/drawing/2014/main" id="{E0F02764-CCFB-405F-B615-D3394FFBA0B5}"/>
              </a:ext>
            </a:extLst>
          </p:cNvPr>
          <p:cNvSpPr/>
          <p:nvPr>
            <p:custDataLst>
              <p:tags r:id="rId2"/>
            </p:custDataLst>
          </p:nvPr>
        </p:nvSpPr>
        <p:spPr>
          <a:xfrm>
            <a:off x="2982151" y="3804367"/>
            <a:ext cx="6227699"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bg1"/>
                </a:solidFill>
                <a:effectLst/>
                <a:uLnTx/>
                <a:uFillTx/>
                <a:cs typeface="+mn-ea"/>
                <a:sym typeface="+mn-lt"/>
              </a:rPr>
              <a:t>Please replace text, click add relevant headline, modify the text content, also can copy your content to this directly</a:t>
            </a:r>
            <a:r>
              <a:rPr kumimoji="0" lang="zh-CN" altLang="en-US" sz="1400" b="0" i="0" u="none" strike="noStrike" kern="1200" cap="none" spc="0" normalizeH="0" baseline="0" noProof="0" dirty="0">
                <a:ln>
                  <a:noFill/>
                </a:ln>
                <a:solidFill>
                  <a:schemeClr val="bg1"/>
                </a:solidFill>
                <a:effectLst/>
                <a:uLnTx/>
                <a:uFillTx/>
                <a:cs typeface="+mn-ea"/>
                <a:sym typeface="+mn-lt"/>
              </a:rPr>
              <a:t>。</a:t>
            </a:r>
          </a:p>
        </p:txBody>
      </p:sp>
    </p:spTree>
    <p:extLst>
      <p:ext uri="{BB962C8B-B14F-4D97-AF65-F5344CB8AC3E}">
        <p14:creationId xmlns:p14="http://schemas.microsoft.com/office/powerpoint/2010/main" xmlns="" val="116880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BE2FAF0A-7605-4A19-948C-66F941484720}"/>
              </a:ext>
            </a:extLst>
          </p:cNvPr>
          <p:cNvGrpSpPr/>
          <p:nvPr/>
        </p:nvGrpSpPr>
        <p:grpSpPr>
          <a:xfrm>
            <a:off x="1227212" y="1465374"/>
            <a:ext cx="9737576" cy="931226"/>
            <a:chOff x="2063552" y="2854253"/>
            <a:chExt cx="8110694" cy="931226"/>
          </a:xfrm>
        </p:grpSpPr>
        <p:sp>
          <p:nvSpPr>
            <p:cNvPr id="3" name="任意多边形 20">
              <a:extLst>
                <a:ext uri="{FF2B5EF4-FFF2-40B4-BE49-F238E27FC236}">
                  <a16:creationId xmlns="" xmlns:a16="http://schemas.microsoft.com/office/drawing/2014/main" id="{17B6A0C1-9EE2-4A6E-A1DF-F3EA2CC97E71}"/>
                </a:ext>
              </a:extLst>
            </p:cNvPr>
            <p:cNvSpPr/>
            <p:nvPr/>
          </p:nvSpPr>
          <p:spPr>
            <a:xfrm>
              <a:off x="2063552" y="3212976"/>
              <a:ext cx="8110694" cy="440534"/>
            </a:xfrm>
            <a:custGeom>
              <a:avLst/>
              <a:gdLst>
                <a:gd name="connsiteX0" fmla="*/ 62799 w 4397865"/>
                <a:gd name="connsiteY0" fmla="*/ 253447 h 253447"/>
                <a:gd name="connsiteX1" fmla="*/ 126594 w 4397865"/>
                <a:gd name="connsiteY1" fmla="*/ 62061 h 253447"/>
                <a:gd name="connsiteX2" fmla="*/ 1200482 w 4397865"/>
                <a:gd name="connsiteY2" fmla="*/ 51428 h 253447"/>
                <a:gd name="connsiteX3" fmla="*/ 2423227 w 4397865"/>
                <a:gd name="connsiteY3" fmla="*/ 30163 h 253447"/>
                <a:gd name="connsiteX4" fmla="*/ 4230761 w 4397865"/>
                <a:gd name="connsiteY4" fmla="*/ 8898 h 253447"/>
                <a:gd name="connsiteX5" fmla="*/ 4337087 w 4397865"/>
                <a:gd name="connsiteY5" fmla="*/ 189651 h 253447"/>
                <a:gd name="connsiteX0" fmla="*/ 36481 w 4449059"/>
                <a:gd name="connsiteY0" fmla="*/ 232777 h 232777"/>
                <a:gd name="connsiteX1" fmla="*/ 177788 w 4449059"/>
                <a:gd name="connsiteY1" fmla="*/ 62061 h 232777"/>
                <a:gd name="connsiteX2" fmla="*/ 1251676 w 4449059"/>
                <a:gd name="connsiteY2" fmla="*/ 51428 h 232777"/>
                <a:gd name="connsiteX3" fmla="*/ 2474421 w 4449059"/>
                <a:gd name="connsiteY3" fmla="*/ 30163 h 232777"/>
                <a:gd name="connsiteX4" fmla="*/ 4281955 w 4449059"/>
                <a:gd name="connsiteY4" fmla="*/ 8898 h 232777"/>
                <a:gd name="connsiteX5" fmla="*/ 4388281 w 4449059"/>
                <a:gd name="connsiteY5" fmla="*/ 189651 h 232777"/>
                <a:gd name="connsiteX0" fmla="*/ 20473 w 4433051"/>
                <a:gd name="connsiteY0" fmla="*/ 232777 h 232777"/>
                <a:gd name="connsiteX1" fmla="*/ 161780 w 4433051"/>
                <a:gd name="connsiteY1" fmla="*/ 62061 h 232777"/>
                <a:gd name="connsiteX2" fmla="*/ 1235668 w 4433051"/>
                <a:gd name="connsiteY2" fmla="*/ 51428 h 232777"/>
                <a:gd name="connsiteX3" fmla="*/ 2458413 w 4433051"/>
                <a:gd name="connsiteY3" fmla="*/ 30163 h 232777"/>
                <a:gd name="connsiteX4" fmla="*/ 4265947 w 4433051"/>
                <a:gd name="connsiteY4" fmla="*/ 8898 h 232777"/>
                <a:gd name="connsiteX5" fmla="*/ 4372273 w 4433051"/>
                <a:gd name="connsiteY5" fmla="*/ 189651 h 232777"/>
                <a:gd name="connsiteX0" fmla="*/ 20473 w 4456183"/>
                <a:gd name="connsiteY0" fmla="*/ 232777 h 232777"/>
                <a:gd name="connsiteX1" fmla="*/ 161780 w 4456183"/>
                <a:gd name="connsiteY1" fmla="*/ 62061 h 232777"/>
                <a:gd name="connsiteX2" fmla="*/ 1235668 w 4456183"/>
                <a:gd name="connsiteY2" fmla="*/ 51428 h 232777"/>
                <a:gd name="connsiteX3" fmla="*/ 2458413 w 4456183"/>
                <a:gd name="connsiteY3" fmla="*/ 30163 h 232777"/>
                <a:gd name="connsiteX4" fmla="*/ 4265947 w 4456183"/>
                <a:gd name="connsiteY4" fmla="*/ 8898 h 232777"/>
                <a:gd name="connsiteX5" fmla="*/ 4372273 w 4456183"/>
                <a:gd name="connsiteY5" fmla="*/ 189651 h 232777"/>
                <a:gd name="connsiteX0" fmla="*/ 20473 w 4440920"/>
                <a:gd name="connsiteY0" fmla="*/ 232777 h 232777"/>
                <a:gd name="connsiteX1" fmla="*/ 161780 w 4440920"/>
                <a:gd name="connsiteY1" fmla="*/ 62061 h 232777"/>
                <a:gd name="connsiteX2" fmla="*/ 1235668 w 4440920"/>
                <a:gd name="connsiteY2" fmla="*/ 51428 h 232777"/>
                <a:gd name="connsiteX3" fmla="*/ 2458413 w 4440920"/>
                <a:gd name="connsiteY3" fmla="*/ 30163 h 232777"/>
                <a:gd name="connsiteX4" fmla="*/ 4265947 w 4440920"/>
                <a:gd name="connsiteY4" fmla="*/ 8898 h 232777"/>
                <a:gd name="connsiteX5" fmla="*/ 4372273 w 4440920"/>
                <a:gd name="connsiteY5" fmla="*/ 189651 h 232777"/>
                <a:gd name="connsiteX0" fmla="*/ 20473 w 4402006"/>
                <a:gd name="connsiteY0" fmla="*/ 246467 h 246467"/>
                <a:gd name="connsiteX1" fmla="*/ 161780 w 4402006"/>
                <a:gd name="connsiteY1" fmla="*/ 75751 h 246467"/>
                <a:gd name="connsiteX2" fmla="*/ 1235668 w 4402006"/>
                <a:gd name="connsiteY2" fmla="*/ 65118 h 246467"/>
                <a:gd name="connsiteX3" fmla="*/ 2458413 w 4402006"/>
                <a:gd name="connsiteY3" fmla="*/ 43853 h 246467"/>
                <a:gd name="connsiteX4" fmla="*/ 4193602 w 4402006"/>
                <a:gd name="connsiteY4" fmla="*/ 7085 h 246467"/>
                <a:gd name="connsiteX5" fmla="*/ 4372273 w 4402006"/>
                <a:gd name="connsiteY5" fmla="*/ 203341 h 24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02006" h="246467">
                  <a:moveTo>
                    <a:pt x="20473" y="246467"/>
                  </a:moveTo>
                  <a:cubicBezTo>
                    <a:pt x="-6264" y="121101"/>
                    <a:pt x="-40752" y="105976"/>
                    <a:pt x="161780" y="75751"/>
                  </a:cubicBezTo>
                  <a:cubicBezTo>
                    <a:pt x="364312" y="45526"/>
                    <a:pt x="1235668" y="65118"/>
                    <a:pt x="1235668" y="65118"/>
                  </a:cubicBezTo>
                  <a:lnTo>
                    <a:pt x="2458413" y="43853"/>
                  </a:lnTo>
                  <a:cubicBezTo>
                    <a:pt x="2963459" y="36765"/>
                    <a:pt x="3874625" y="-19496"/>
                    <a:pt x="4193602" y="7085"/>
                  </a:cubicBezTo>
                  <a:cubicBezTo>
                    <a:pt x="4512579" y="33666"/>
                    <a:pt x="4369758" y="112694"/>
                    <a:pt x="4372273" y="203341"/>
                  </a:cubicBezTo>
                </a:path>
              </a:pathLst>
            </a:custGeom>
            <a:noFill/>
            <a:ln w="38100">
              <a:solidFill>
                <a:srgbClr val="FE70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85000"/>
                    <a:lumOff val="15000"/>
                  </a:schemeClr>
                </a:solidFill>
                <a:cs typeface="+mn-ea"/>
                <a:sym typeface="+mn-lt"/>
              </a:endParaRPr>
            </a:p>
          </p:txBody>
        </p:sp>
        <p:sp>
          <p:nvSpPr>
            <p:cNvPr id="4" name="任意多边形 21">
              <a:extLst>
                <a:ext uri="{FF2B5EF4-FFF2-40B4-BE49-F238E27FC236}">
                  <a16:creationId xmlns="" xmlns:a16="http://schemas.microsoft.com/office/drawing/2014/main" id="{47F7D8FF-1E05-449E-A5FC-D49276769DF6}"/>
                </a:ext>
              </a:extLst>
            </p:cNvPr>
            <p:cNvSpPr/>
            <p:nvPr/>
          </p:nvSpPr>
          <p:spPr>
            <a:xfrm>
              <a:off x="6148823" y="2854253"/>
              <a:ext cx="95023" cy="931226"/>
            </a:xfrm>
            <a:custGeom>
              <a:avLst/>
              <a:gdLst>
                <a:gd name="connsiteX0" fmla="*/ 53163 w 53163"/>
                <a:gd name="connsiteY0" fmla="*/ 0 h 520996"/>
                <a:gd name="connsiteX1" fmla="*/ 10633 w 53163"/>
                <a:gd name="connsiteY1" fmla="*/ 170121 h 520996"/>
                <a:gd name="connsiteX2" fmla="*/ 42530 w 53163"/>
                <a:gd name="connsiteY2" fmla="*/ 414670 h 520996"/>
                <a:gd name="connsiteX3" fmla="*/ 0 w 53163"/>
                <a:gd name="connsiteY3" fmla="*/ 520996 h 520996"/>
              </a:gdLst>
              <a:ahLst/>
              <a:cxnLst>
                <a:cxn ang="0">
                  <a:pos x="connsiteX0" y="connsiteY0"/>
                </a:cxn>
                <a:cxn ang="0">
                  <a:pos x="connsiteX1" y="connsiteY1"/>
                </a:cxn>
                <a:cxn ang="0">
                  <a:pos x="connsiteX2" y="connsiteY2"/>
                </a:cxn>
                <a:cxn ang="0">
                  <a:pos x="connsiteX3" y="connsiteY3"/>
                </a:cxn>
              </a:cxnLst>
              <a:rect l="l" t="t" r="r" b="b"/>
              <a:pathLst>
                <a:path w="53163" h="520996">
                  <a:moveTo>
                    <a:pt x="53163" y="0"/>
                  </a:moveTo>
                  <a:cubicBezTo>
                    <a:pt x="32784" y="50504"/>
                    <a:pt x="12405" y="101009"/>
                    <a:pt x="10633" y="170121"/>
                  </a:cubicBezTo>
                  <a:cubicBezTo>
                    <a:pt x="8861" y="239233"/>
                    <a:pt x="44302" y="356191"/>
                    <a:pt x="42530" y="414670"/>
                  </a:cubicBezTo>
                  <a:cubicBezTo>
                    <a:pt x="40758" y="473149"/>
                    <a:pt x="1772" y="494415"/>
                    <a:pt x="0" y="520996"/>
                  </a:cubicBezTo>
                </a:path>
              </a:pathLst>
            </a:custGeom>
            <a:noFill/>
            <a:ln w="38100">
              <a:solidFill>
                <a:srgbClr val="FE70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85000"/>
                    <a:lumOff val="15000"/>
                  </a:schemeClr>
                </a:solidFill>
                <a:cs typeface="+mn-ea"/>
                <a:sym typeface="+mn-lt"/>
              </a:endParaRPr>
            </a:p>
          </p:txBody>
        </p:sp>
        <p:sp>
          <p:nvSpPr>
            <p:cNvPr id="5" name="任意多边形 23">
              <a:extLst>
                <a:ext uri="{FF2B5EF4-FFF2-40B4-BE49-F238E27FC236}">
                  <a16:creationId xmlns="" xmlns:a16="http://schemas.microsoft.com/office/drawing/2014/main" id="{BC238DFD-89A3-4645-AFC0-73B377CADA3A}"/>
                </a:ext>
              </a:extLst>
            </p:cNvPr>
            <p:cNvSpPr/>
            <p:nvPr/>
          </p:nvSpPr>
          <p:spPr>
            <a:xfrm>
              <a:off x="4203938" y="3312037"/>
              <a:ext cx="19754" cy="433188"/>
            </a:xfrm>
            <a:custGeom>
              <a:avLst/>
              <a:gdLst>
                <a:gd name="connsiteX0" fmla="*/ 53163 w 53163"/>
                <a:gd name="connsiteY0" fmla="*/ 0 h 520996"/>
                <a:gd name="connsiteX1" fmla="*/ 10633 w 53163"/>
                <a:gd name="connsiteY1" fmla="*/ 170121 h 520996"/>
                <a:gd name="connsiteX2" fmla="*/ 42530 w 53163"/>
                <a:gd name="connsiteY2" fmla="*/ 414670 h 520996"/>
                <a:gd name="connsiteX3" fmla="*/ 0 w 53163"/>
                <a:gd name="connsiteY3" fmla="*/ 520996 h 520996"/>
                <a:gd name="connsiteX0" fmla="*/ 10633 w 42594"/>
                <a:gd name="connsiteY0" fmla="*/ 0 h 350875"/>
                <a:gd name="connsiteX1" fmla="*/ 42530 w 42594"/>
                <a:gd name="connsiteY1" fmla="*/ 244549 h 350875"/>
                <a:gd name="connsiteX2" fmla="*/ 0 w 42594"/>
                <a:gd name="connsiteY2" fmla="*/ 350875 h 350875"/>
                <a:gd name="connsiteX0" fmla="*/ 14460 w 14460"/>
                <a:gd name="connsiteY0" fmla="*/ 0 h 350875"/>
                <a:gd name="connsiteX1" fmla="*/ 287 w 14460"/>
                <a:gd name="connsiteY1" fmla="*/ 234214 h 350875"/>
                <a:gd name="connsiteX2" fmla="*/ 3827 w 14460"/>
                <a:gd name="connsiteY2" fmla="*/ 350875 h 350875"/>
                <a:gd name="connsiteX0" fmla="*/ 9853 w 9853"/>
                <a:gd name="connsiteY0" fmla="*/ 0 h 242357"/>
                <a:gd name="connsiteX1" fmla="*/ 287 w 9853"/>
                <a:gd name="connsiteY1" fmla="*/ 125696 h 242357"/>
                <a:gd name="connsiteX2" fmla="*/ 3827 w 9853"/>
                <a:gd name="connsiteY2" fmla="*/ 242357 h 242357"/>
              </a:gdLst>
              <a:ahLst/>
              <a:cxnLst>
                <a:cxn ang="0">
                  <a:pos x="connsiteX0" y="connsiteY0"/>
                </a:cxn>
                <a:cxn ang="0">
                  <a:pos x="connsiteX1" y="connsiteY1"/>
                </a:cxn>
                <a:cxn ang="0">
                  <a:pos x="connsiteX2" y="connsiteY2"/>
                </a:cxn>
              </a:cxnLst>
              <a:rect l="l" t="t" r="r" b="b"/>
              <a:pathLst>
                <a:path w="9853" h="242357">
                  <a:moveTo>
                    <a:pt x="9853" y="0"/>
                  </a:moveTo>
                  <a:cubicBezTo>
                    <a:pt x="8081" y="69112"/>
                    <a:pt x="2059" y="67217"/>
                    <a:pt x="287" y="125696"/>
                  </a:cubicBezTo>
                  <a:cubicBezTo>
                    <a:pt x="-1485" y="184175"/>
                    <a:pt x="5599" y="215776"/>
                    <a:pt x="3827" y="242357"/>
                  </a:cubicBezTo>
                </a:path>
              </a:pathLst>
            </a:custGeom>
            <a:noFill/>
            <a:ln w="38100">
              <a:solidFill>
                <a:srgbClr val="FE70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85000"/>
                    <a:lumOff val="15000"/>
                  </a:schemeClr>
                </a:solidFill>
                <a:cs typeface="+mn-ea"/>
                <a:sym typeface="+mn-lt"/>
              </a:endParaRPr>
            </a:p>
          </p:txBody>
        </p:sp>
        <p:sp>
          <p:nvSpPr>
            <p:cNvPr id="6" name="任意多边形 24">
              <a:extLst>
                <a:ext uri="{FF2B5EF4-FFF2-40B4-BE49-F238E27FC236}">
                  <a16:creationId xmlns="" xmlns:a16="http://schemas.microsoft.com/office/drawing/2014/main" id="{69E52BC0-2F72-42A0-B82E-6326D126C6B6}"/>
                </a:ext>
              </a:extLst>
            </p:cNvPr>
            <p:cNvSpPr/>
            <p:nvPr/>
          </p:nvSpPr>
          <p:spPr>
            <a:xfrm>
              <a:off x="8139299" y="3258836"/>
              <a:ext cx="19754" cy="433188"/>
            </a:xfrm>
            <a:custGeom>
              <a:avLst/>
              <a:gdLst>
                <a:gd name="connsiteX0" fmla="*/ 53163 w 53163"/>
                <a:gd name="connsiteY0" fmla="*/ 0 h 520996"/>
                <a:gd name="connsiteX1" fmla="*/ 10633 w 53163"/>
                <a:gd name="connsiteY1" fmla="*/ 170121 h 520996"/>
                <a:gd name="connsiteX2" fmla="*/ 42530 w 53163"/>
                <a:gd name="connsiteY2" fmla="*/ 414670 h 520996"/>
                <a:gd name="connsiteX3" fmla="*/ 0 w 53163"/>
                <a:gd name="connsiteY3" fmla="*/ 520996 h 520996"/>
                <a:gd name="connsiteX0" fmla="*/ 10633 w 42594"/>
                <a:gd name="connsiteY0" fmla="*/ 0 h 350875"/>
                <a:gd name="connsiteX1" fmla="*/ 42530 w 42594"/>
                <a:gd name="connsiteY1" fmla="*/ 244549 h 350875"/>
                <a:gd name="connsiteX2" fmla="*/ 0 w 42594"/>
                <a:gd name="connsiteY2" fmla="*/ 350875 h 350875"/>
                <a:gd name="connsiteX0" fmla="*/ 14460 w 14460"/>
                <a:gd name="connsiteY0" fmla="*/ 0 h 350875"/>
                <a:gd name="connsiteX1" fmla="*/ 287 w 14460"/>
                <a:gd name="connsiteY1" fmla="*/ 234214 h 350875"/>
                <a:gd name="connsiteX2" fmla="*/ 3827 w 14460"/>
                <a:gd name="connsiteY2" fmla="*/ 350875 h 350875"/>
                <a:gd name="connsiteX0" fmla="*/ 9853 w 9853"/>
                <a:gd name="connsiteY0" fmla="*/ 0 h 242357"/>
                <a:gd name="connsiteX1" fmla="*/ 287 w 9853"/>
                <a:gd name="connsiteY1" fmla="*/ 125696 h 242357"/>
                <a:gd name="connsiteX2" fmla="*/ 3827 w 9853"/>
                <a:gd name="connsiteY2" fmla="*/ 242357 h 242357"/>
              </a:gdLst>
              <a:ahLst/>
              <a:cxnLst>
                <a:cxn ang="0">
                  <a:pos x="connsiteX0" y="connsiteY0"/>
                </a:cxn>
                <a:cxn ang="0">
                  <a:pos x="connsiteX1" y="connsiteY1"/>
                </a:cxn>
                <a:cxn ang="0">
                  <a:pos x="connsiteX2" y="connsiteY2"/>
                </a:cxn>
              </a:cxnLst>
              <a:rect l="l" t="t" r="r" b="b"/>
              <a:pathLst>
                <a:path w="9853" h="242357">
                  <a:moveTo>
                    <a:pt x="9853" y="0"/>
                  </a:moveTo>
                  <a:cubicBezTo>
                    <a:pt x="8081" y="69112"/>
                    <a:pt x="2059" y="67217"/>
                    <a:pt x="287" y="125696"/>
                  </a:cubicBezTo>
                  <a:cubicBezTo>
                    <a:pt x="-1485" y="184175"/>
                    <a:pt x="5599" y="215776"/>
                    <a:pt x="3827" y="242357"/>
                  </a:cubicBezTo>
                </a:path>
              </a:pathLst>
            </a:custGeom>
            <a:noFill/>
            <a:ln w="38100">
              <a:solidFill>
                <a:srgbClr val="FE70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85000"/>
                    <a:lumOff val="15000"/>
                  </a:schemeClr>
                </a:solidFill>
                <a:cs typeface="+mn-ea"/>
                <a:sym typeface="+mn-lt"/>
              </a:endParaRPr>
            </a:p>
          </p:txBody>
        </p:sp>
      </p:grpSp>
      <p:grpSp>
        <p:nvGrpSpPr>
          <p:cNvPr id="8" name="组合 7">
            <a:extLst>
              <a:ext uri="{FF2B5EF4-FFF2-40B4-BE49-F238E27FC236}">
                <a16:creationId xmlns="" xmlns:a16="http://schemas.microsoft.com/office/drawing/2014/main" id="{454A4B9F-3E02-4449-8D97-8F3126AFEAEB}"/>
              </a:ext>
            </a:extLst>
          </p:cNvPr>
          <p:cNvGrpSpPr/>
          <p:nvPr/>
        </p:nvGrpSpPr>
        <p:grpSpPr>
          <a:xfrm>
            <a:off x="1006833" y="2438582"/>
            <a:ext cx="587172" cy="785692"/>
            <a:chOff x="8547101" y="2833688"/>
            <a:chExt cx="666750" cy="892175"/>
          </a:xfrm>
          <a:noFill/>
        </p:grpSpPr>
        <p:sp>
          <p:nvSpPr>
            <p:cNvPr id="10" name="Freeform 79">
              <a:extLst>
                <a:ext uri="{FF2B5EF4-FFF2-40B4-BE49-F238E27FC236}">
                  <a16:creationId xmlns="" xmlns:a16="http://schemas.microsoft.com/office/drawing/2014/main" id="{6974C65E-485F-4B45-B135-C21AFAD7DDF9}"/>
                </a:ext>
              </a:extLst>
            </p:cNvPr>
            <p:cNvSpPr>
              <a:spLocks/>
            </p:cNvSpPr>
            <p:nvPr/>
          </p:nvSpPr>
          <p:spPr bwMode="auto">
            <a:xfrm>
              <a:off x="8547101" y="2833688"/>
              <a:ext cx="666750" cy="892175"/>
            </a:xfrm>
            <a:custGeom>
              <a:avLst/>
              <a:gdLst>
                <a:gd name="T0" fmla="*/ 262 w 262"/>
                <a:gd name="T1" fmla="*/ 111 h 351"/>
                <a:gd name="T2" fmla="*/ 259 w 262"/>
                <a:gd name="T3" fmla="*/ 313 h 351"/>
                <a:gd name="T4" fmla="*/ 257 w 262"/>
                <a:gd name="T5" fmla="*/ 321 h 351"/>
                <a:gd name="T6" fmla="*/ 249 w 262"/>
                <a:gd name="T7" fmla="*/ 325 h 351"/>
                <a:gd name="T8" fmla="*/ 13 w 262"/>
                <a:gd name="T9" fmla="*/ 350 h 351"/>
                <a:gd name="T10" fmla="*/ 18 w 262"/>
                <a:gd name="T11" fmla="*/ 24 h 351"/>
                <a:gd name="T12" fmla="*/ 150 w 262"/>
                <a:gd name="T13" fmla="*/ 1 h 351"/>
                <a:gd name="T14" fmla="*/ 158 w 262"/>
                <a:gd name="T15" fmla="*/ 1 h 351"/>
                <a:gd name="T16" fmla="*/ 167 w 262"/>
                <a:gd name="T17" fmla="*/ 8 h 351"/>
                <a:gd name="T18" fmla="*/ 257 w 262"/>
                <a:gd name="T19" fmla="*/ 104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351">
                  <a:moveTo>
                    <a:pt x="262" y="111"/>
                  </a:moveTo>
                  <a:cubicBezTo>
                    <a:pt x="261" y="178"/>
                    <a:pt x="260" y="246"/>
                    <a:pt x="259" y="313"/>
                  </a:cubicBezTo>
                  <a:cubicBezTo>
                    <a:pt x="259" y="316"/>
                    <a:pt x="259" y="319"/>
                    <a:pt x="257" y="321"/>
                  </a:cubicBezTo>
                  <a:cubicBezTo>
                    <a:pt x="256" y="324"/>
                    <a:pt x="252" y="325"/>
                    <a:pt x="249" y="325"/>
                  </a:cubicBezTo>
                  <a:cubicBezTo>
                    <a:pt x="172" y="343"/>
                    <a:pt x="92" y="351"/>
                    <a:pt x="13" y="350"/>
                  </a:cubicBezTo>
                  <a:cubicBezTo>
                    <a:pt x="0" y="242"/>
                    <a:pt x="2" y="132"/>
                    <a:pt x="18" y="24"/>
                  </a:cubicBezTo>
                  <a:cubicBezTo>
                    <a:pt x="61" y="12"/>
                    <a:pt x="106" y="5"/>
                    <a:pt x="150" y="1"/>
                  </a:cubicBezTo>
                  <a:cubicBezTo>
                    <a:pt x="153" y="0"/>
                    <a:pt x="155" y="0"/>
                    <a:pt x="158" y="1"/>
                  </a:cubicBezTo>
                  <a:cubicBezTo>
                    <a:pt x="161" y="2"/>
                    <a:pt x="164" y="5"/>
                    <a:pt x="167" y="8"/>
                  </a:cubicBezTo>
                  <a:cubicBezTo>
                    <a:pt x="197" y="40"/>
                    <a:pt x="227" y="72"/>
                    <a:pt x="257" y="104"/>
                  </a:cubicBezTo>
                </a:path>
              </a:pathLst>
            </a:custGeom>
            <a:grpFill/>
            <a:ln w="28575" cap="rnd">
              <a:solidFill>
                <a:srgbClr val="FE705A"/>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dirty="0">
                <a:solidFill>
                  <a:schemeClr val="tx1">
                    <a:lumMod val="85000"/>
                    <a:lumOff val="15000"/>
                  </a:schemeClr>
                </a:solidFill>
                <a:cs typeface="+mn-ea"/>
                <a:sym typeface="+mn-lt"/>
              </a:endParaRPr>
            </a:p>
          </p:txBody>
        </p:sp>
        <p:sp>
          <p:nvSpPr>
            <p:cNvPr id="11" name="Freeform 80">
              <a:extLst>
                <a:ext uri="{FF2B5EF4-FFF2-40B4-BE49-F238E27FC236}">
                  <a16:creationId xmlns="" xmlns:a16="http://schemas.microsoft.com/office/drawing/2014/main" id="{680DAC7C-EDEB-4A89-90FA-6A67641DD95A}"/>
                </a:ext>
              </a:extLst>
            </p:cNvPr>
            <p:cNvSpPr>
              <a:spLocks/>
            </p:cNvSpPr>
            <p:nvPr/>
          </p:nvSpPr>
          <p:spPr bwMode="auto">
            <a:xfrm>
              <a:off x="8921751" y="2833688"/>
              <a:ext cx="279400" cy="300038"/>
            </a:xfrm>
            <a:custGeom>
              <a:avLst/>
              <a:gdLst>
                <a:gd name="T0" fmla="*/ 2 w 110"/>
                <a:gd name="T1" fmla="*/ 0 h 118"/>
                <a:gd name="T2" fmla="*/ 1 w 110"/>
                <a:gd name="T3" fmla="*/ 118 h 118"/>
                <a:gd name="T4" fmla="*/ 110 w 110"/>
                <a:gd name="T5" fmla="*/ 108 h 118"/>
              </a:gdLst>
              <a:ahLst/>
              <a:cxnLst>
                <a:cxn ang="0">
                  <a:pos x="T0" y="T1"/>
                </a:cxn>
                <a:cxn ang="0">
                  <a:pos x="T2" y="T3"/>
                </a:cxn>
                <a:cxn ang="0">
                  <a:pos x="T4" y="T5"/>
                </a:cxn>
              </a:cxnLst>
              <a:rect l="0" t="0" r="r" b="b"/>
              <a:pathLst>
                <a:path w="110" h="118">
                  <a:moveTo>
                    <a:pt x="2" y="0"/>
                  </a:moveTo>
                  <a:cubicBezTo>
                    <a:pt x="0" y="39"/>
                    <a:pt x="0" y="78"/>
                    <a:pt x="1" y="118"/>
                  </a:cubicBezTo>
                  <a:cubicBezTo>
                    <a:pt x="36" y="110"/>
                    <a:pt x="73" y="106"/>
                    <a:pt x="110" y="108"/>
                  </a:cubicBezTo>
                </a:path>
              </a:pathLst>
            </a:custGeom>
            <a:grpFill/>
            <a:ln w="28575" cap="rnd">
              <a:solidFill>
                <a:srgbClr val="FE705A"/>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dirty="0">
                <a:solidFill>
                  <a:schemeClr val="tx1">
                    <a:lumMod val="85000"/>
                    <a:lumOff val="15000"/>
                  </a:schemeClr>
                </a:solidFill>
                <a:cs typeface="+mn-ea"/>
                <a:sym typeface="+mn-lt"/>
              </a:endParaRPr>
            </a:p>
          </p:txBody>
        </p:sp>
      </p:grpSp>
      <p:grpSp>
        <p:nvGrpSpPr>
          <p:cNvPr id="130" name="组合 129">
            <a:extLst>
              <a:ext uri="{FF2B5EF4-FFF2-40B4-BE49-F238E27FC236}">
                <a16:creationId xmlns="" xmlns:a16="http://schemas.microsoft.com/office/drawing/2014/main" id="{844C71BC-E91C-4CFB-B49C-4B9B944DD211}"/>
              </a:ext>
            </a:extLst>
          </p:cNvPr>
          <p:cNvGrpSpPr/>
          <p:nvPr/>
        </p:nvGrpSpPr>
        <p:grpSpPr>
          <a:xfrm>
            <a:off x="4437017" y="610969"/>
            <a:ext cx="3317966" cy="646331"/>
            <a:chOff x="4437017" y="1451199"/>
            <a:chExt cx="3317966" cy="646331"/>
          </a:xfrm>
        </p:grpSpPr>
        <p:sp>
          <p:nvSpPr>
            <p:cNvPr id="131" name="标题 1">
              <a:extLst>
                <a:ext uri="{FF2B5EF4-FFF2-40B4-BE49-F238E27FC236}">
                  <a16:creationId xmlns="" xmlns:a16="http://schemas.microsoft.com/office/drawing/2014/main" id="{855ABD6E-8108-4854-85ED-7EAE358218DF}"/>
                </a:ext>
              </a:extLst>
            </p:cNvPr>
            <p:cNvSpPr txBox="1">
              <a:spLocks/>
            </p:cNvSpPr>
            <p:nvPr/>
          </p:nvSpPr>
          <p:spPr>
            <a:xfrm>
              <a:off x="4907782" y="1451199"/>
              <a:ext cx="2376435" cy="6463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dist"/>
              <a:r>
                <a:rPr kumimoji="1" lang="zh-CN" altLang="en-US" sz="4000" b="1" dirty="0">
                  <a:solidFill>
                    <a:srgbClr val="FF7C55"/>
                  </a:solidFill>
                  <a:latin typeface="+mj-ea"/>
                  <a:cs typeface="Alibaba PuHuiTi Heavy" pitchFamily="18" charset="-122"/>
                </a:rPr>
                <a:t>输入标题</a:t>
              </a:r>
            </a:p>
          </p:txBody>
        </p:sp>
        <p:sp>
          <p:nvSpPr>
            <p:cNvPr id="132" name="图形 12">
              <a:extLst>
                <a:ext uri="{FF2B5EF4-FFF2-40B4-BE49-F238E27FC236}">
                  <a16:creationId xmlns="" xmlns:a16="http://schemas.microsoft.com/office/drawing/2014/main" id="{E714041A-B5CB-4590-8A14-D2B9D3A7DDC3}"/>
                </a:ext>
              </a:extLst>
            </p:cNvPr>
            <p:cNvSpPr/>
            <p:nvPr/>
          </p:nvSpPr>
          <p:spPr>
            <a:xfrm>
              <a:off x="443701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sp>
          <p:nvSpPr>
            <p:cNvPr id="133" name="图形 12">
              <a:extLst>
                <a:ext uri="{FF2B5EF4-FFF2-40B4-BE49-F238E27FC236}">
                  <a16:creationId xmlns="" xmlns:a16="http://schemas.microsoft.com/office/drawing/2014/main" id="{732A3211-CE25-4549-88BA-76EDBB7B0574}"/>
                </a:ext>
              </a:extLst>
            </p:cNvPr>
            <p:cNvSpPr/>
            <p:nvPr/>
          </p:nvSpPr>
          <p:spPr>
            <a:xfrm>
              <a:off x="740246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grpSp>
      <p:grpSp>
        <p:nvGrpSpPr>
          <p:cNvPr id="142" name="组合 141">
            <a:extLst>
              <a:ext uri="{FF2B5EF4-FFF2-40B4-BE49-F238E27FC236}">
                <a16:creationId xmlns="" xmlns:a16="http://schemas.microsoft.com/office/drawing/2014/main" id="{0339636E-C11D-4FFC-82FE-553F42CFC512}"/>
              </a:ext>
            </a:extLst>
          </p:cNvPr>
          <p:cNvGrpSpPr/>
          <p:nvPr/>
        </p:nvGrpSpPr>
        <p:grpSpPr>
          <a:xfrm>
            <a:off x="945515" y="5364955"/>
            <a:ext cx="10300970" cy="981075"/>
            <a:chOff x="945515" y="5055581"/>
            <a:chExt cx="10300970" cy="981075"/>
          </a:xfrm>
        </p:grpSpPr>
        <p:pic>
          <p:nvPicPr>
            <p:cNvPr id="137" name="图形 136">
              <a:extLst>
                <a:ext uri="{FF2B5EF4-FFF2-40B4-BE49-F238E27FC236}">
                  <a16:creationId xmlns="" xmlns:a16="http://schemas.microsoft.com/office/drawing/2014/main" id="{18DF4025-4ED1-4546-8FF8-6A5B252AC02A}"/>
                </a:ext>
              </a:extLst>
            </p:cNvPr>
            <p:cNvPicPr>
              <a:picLocks noChangeAspect="1"/>
            </p:cNvPicPr>
            <p:nvPr/>
          </p:nvPicPr>
          <p:blipFill>
            <a:blip r:embed="rId17" cstate="print">
              <a:extLst>
                <a:ext uri="{28A0092B-C50C-407E-A947-70E740481C1C}">
                  <a14:useLocalDpi xmlns:a14="http://schemas.microsoft.com/office/drawing/2010/main" xmlns="" val="0"/>
                </a:ext>
                <a:ext uri="{96DAC541-7B7A-43D3-8B79-37D633B846F1}">
                  <asvg:svgBlip xmlns="" xmlns:asvg="http://schemas.microsoft.com/office/drawing/2016/SVG/main" r:embed="rId18"/>
                </a:ext>
              </a:extLst>
            </a:blip>
            <a:stretch>
              <a:fillRect/>
            </a:stretch>
          </p:blipFill>
          <p:spPr>
            <a:xfrm>
              <a:off x="3627914" y="5231793"/>
              <a:ext cx="533400" cy="628650"/>
            </a:xfrm>
            <a:prstGeom prst="rect">
              <a:avLst/>
            </a:prstGeom>
          </p:spPr>
        </p:pic>
        <p:pic>
          <p:nvPicPr>
            <p:cNvPr id="138" name="图形 137">
              <a:extLst>
                <a:ext uri="{FF2B5EF4-FFF2-40B4-BE49-F238E27FC236}">
                  <a16:creationId xmlns="" xmlns:a16="http://schemas.microsoft.com/office/drawing/2014/main" id="{42EA4E53-6E5F-46F2-90F1-BB87215805F6}"/>
                </a:ext>
              </a:extLst>
            </p:cNvPr>
            <p:cNvPicPr>
              <a:picLocks noChangeAspect="1"/>
            </p:cNvPicPr>
            <p:nvPr/>
          </p:nvPicPr>
          <p:blipFill>
            <a:blip r:embed="rId19" cstate="print">
              <a:extLst>
                <a:ext uri="{28A0092B-C50C-407E-A947-70E740481C1C}">
                  <a14:useLocalDpi xmlns:a14="http://schemas.microsoft.com/office/drawing/2010/main" xmlns="" val="0"/>
                </a:ext>
                <a:ext uri="{96DAC541-7B7A-43D3-8B79-37D633B846F1}">
                  <asvg:svgBlip xmlns="" xmlns:asvg="http://schemas.microsoft.com/office/drawing/2016/SVG/main" r:embed="rId20"/>
                </a:ext>
              </a:extLst>
            </a:blip>
            <a:stretch>
              <a:fillRect/>
            </a:stretch>
          </p:blipFill>
          <p:spPr>
            <a:xfrm>
              <a:off x="945515" y="5122256"/>
              <a:ext cx="1095375" cy="847725"/>
            </a:xfrm>
            <a:prstGeom prst="rect">
              <a:avLst/>
            </a:prstGeom>
          </p:spPr>
        </p:pic>
        <p:pic>
          <p:nvPicPr>
            <p:cNvPr id="139" name="图形 138">
              <a:extLst>
                <a:ext uri="{FF2B5EF4-FFF2-40B4-BE49-F238E27FC236}">
                  <a16:creationId xmlns="" xmlns:a16="http://schemas.microsoft.com/office/drawing/2014/main" id="{FA8D54F6-A329-4E63-902F-FE8DB3DF2B63}"/>
                </a:ext>
              </a:extLst>
            </p:cNvPr>
            <p:cNvPicPr>
              <a:picLocks noChangeAspect="1"/>
            </p:cNvPicPr>
            <p:nvPr/>
          </p:nvPicPr>
          <p:blipFill>
            <a:blip r:embed="rId21" cstate="print">
              <a:extLst>
                <a:ext uri="{28A0092B-C50C-407E-A947-70E740481C1C}">
                  <a14:useLocalDpi xmlns:a14="http://schemas.microsoft.com/office/drawing/2010/main" xmlns="" val="0"/>
                </a:ext>
                <a:ext uri="{96DAC541-7B7A-43D3-8B79-37D633B846F1}">
                  <asvg:svgBlip xmlns="" xmlns:asvg="http://schemas.microsoft.com/office/drawing/2016/SVG/main" r:embed="rId22"/>
                </a:ext>
              </a:extLst>
            </a:blip>
            <a:stretch>
              <a:fillRect/>
            </a:stretch>
          </p:blipFill>
          <p:spPr>
            <a:xfrm>
              <a:off x="8154512" y="5146068"/>
              <a:ext cx="704850" cy="800100"/>
            </a:xfrm>
            <a:prstGeom prst="rect">
              <a:avLst/>
            </a:prstGeom>
          </p:spPr>
        </p:pic>
        <p:pic>
          <p:nvPicPr>
            <p:cNvPr id="140" name="图形 139">
              <a:extLst>
                <a:ext uri="{FF2B5EF4-FFF2-40B4-BE49-F238E27FC236}">
                  <a16:creationId xmlns="" xmlns:a16="http://schemas.microsoft.com/office/drawing/2014/main" id="{2DAAEE0D-FC22-44FD-8890-7F76F493ECC4}"/>
                </a:ext>
              </a:extLst>
            </p:cNvPr>
            <p:cNvPicPr>
              <a:picLocks noChangeAspect="1"/>
            </p:cNvPicPr>
            <p:nvPr/>
          </p:nvPicPr>
          <p:blipFill>
            <a:blip r:embed="rId23" cstate="print">
              <a:extLst>
                <a:ext uri="{28A0092B-C50C-407E-A947-70E740481C1C}">
                  <a14:useLocalDpi xmlns:a14="http://schemas.microsoft.com/office/drawing/2010/main" xmlns="" val="0"/>
                </a:ext>
                <a:ext uri="{96DAC541-7B7A-43D3-8B79-37D633B846F1}">
                  <asvg:svgBlip xmlns="" xmlns:asvg="http://schemas.microsoft.com/office/drawing/2016/SVG/main" r:embed="rId24"/>
                </a:ext>
              </a:extLst>
            </a:blip>
            <a:stretch>
              <a:fillRect/>
            </a:stretch>
          </p:blipFill>
          <p:spPr>
            <a:xfrm>
              <a:off x="10446385" y="5055581"/>
              <a:ext cx="800100" cy="981075"/>
            </a:xfrm>
            <a:prstGeom prst="rect">
              <a:avLst/>
            </a:prstGeom>
          </p:spPr>
        </p:pic>
        <p:pic>
          <p:nvPicPr>
            <p:cNvPr id="141" name="图形 140">
              <a:extLst>
                <a:ext uri="{FF2B5EF4-FFF2-40B4-BE49-F238E27FC236}">
                  <a16:creationId xmlns="" xmlns:a16="http://schemas.microsoft.com/office/drawing/2014/main" id="{0F3BC70A-DCCD-4553-9D98-A34971000312}"/>
                </a:ext>
              </a:extLst>
            </p:cNvPr>
            <p:cNvPicPr>
              <a:picLocks noChangeAspect="1"/>
            </p:cNvPicPr>
            <p:nvPr/>
          </p:nvPicPr>
          <p:blipFill>
            <a:blip r:embed="rId25" cstate="print">
              <a:extLst>
                <a:ext uri="{28A0092B-C50C-407E-A947-70E740481C1C}">
                  <a14:useLocalDpi xmlns:a14="http://schemas.microsoft.com/office/drawing/2010/main" xmlns="" val="0"/>
                </a:ext>
                <a:ext uri="{96DAC541-7B7A-43D3-8B79-37D633B846F1}">
                  <asvg:svgBlip xmlns="" xmlns:asvg="http://schemas.microsoft.com/office/drawing/2016/SVG/main" r:embed="rId26"/>
                </a:ext>
              </a:extLst>
            </a:blip>
            <a:stretch>
              <a:fillRect/>
            </a:stretch>
          </p:blipFill>
          <p:spPr>
            <a:xfrm>
              <a:off x="5748338" y="5346093"/>
              <a:ext cx="819150" cy="400050"/>
            </a:xfrm>
            <a:prstGeom prst="rect">
              <a:avLst/>
            </a:prstGeom>
          </p:spPr>
        </p:pic>
      </p:grpSp>
      <p:grpSp>
        <p:nvGrpSpPr>
          <p:cNvPr id="143" name="组合 142">
            <a:extLst>
              <a:ext uri="{FF2B5EF4-FFF2-40B4-BE49-F238E27FC236}">
                <a16:creationId xmlns="" xmlns:a16="http://schemas.microsoft.com/office/drawing/2014/main" id="{EFDB4781-1684-4FAF-B9E1-53F28E50FE42}"/>
              </a:ext>
            </a:extLst>
          </p:cNvPr>
          <p:cNvGrpSpPr/>
          <p:nvPr/>
        </p:nvGrpSpPr>
        <p:grpSpPr>
          <a:xfrm>
            <a:off x="3408141" y="2438582"/>
            <a:ext cx="587172" cy="785692"/>
            <a:chOff x="8547101" y="2833688"/>
            <a:chExt cx="666750" cy="892175"/>
          </a:xfrm>
          <a:noFill/>
        </p:grpSpPr>
        <p:sp>
          <p:nvSpPr>
            <p:cNvPr id="144" name="Freeform 79">
              <a:extLst>
                <a:ext uri="{FF2B5EF4-FFF2-40B4-BE49-F238E27FC236}">
                  <a16:creationId xmlns="" xmlns:a16="http://schemas.microsoft.com/office/drawing/2014/main" id="{E1F033C4-4CBA-4B1A-91DD-C51260C99C8C}"/>
                </a:ext>
              </a:extLst>
            </p:cNvPr>
            <p:cNvSpPr>
              <a:spLocks/>
            </p:cNvSpPr>
            <p:nvPr/>
          </p:nvSpPr>
          <p:spPr bwMode="auto">
            <a:xfrm>
              <a:off x="8547101" y="2833688"/>
              <a:ext cx="666750" cy="892175"/>
            </a:xfrm>
            <a:custGeom>
              <a:avLst/>
              <a:gdLst>
                <a:gd name="T0" fmla="*/ 262 w 262"/>
                <a:gd name="T1" fmla="*/ 111 h 351"/>
                <a:gd name="T2" fmla="*/ 259 w 262"/>
                <a:gd name="T3" fmla="*/ 313 h 351"/>
                <a:gd name="T4" fmla="*/ 257 w 262"/>
                <a:gd name="T5" fmla="*/ 321 h 351"/>
                <a:gd name="T6" fmla="*/ 249 w 262"/>
                <a:gd name="T7" fmla="*/ 325 h 351"/>
                <a:gd name="T8" fmla="*/ 13 w 262"/>
                <a:gd name="T9" fmla="*/ 350 h 351"/>
                <a:gd name="T10" fmla="*/ 18 w 262"/>
                <a:gd name="T11" fmla="*/ 24 h 351"/>
                <a:gd name="T12" fmla="*/ 150 w 262"/>
                <a:gd name="T13" fmla="*/ 1 h 351"/>
                <a:gd name="T14" fmla="*/ 158 w 262"/>
                <a:gd name="T15" fmla="*/ 1 h 351"/>
                <a:gd name="T16" fmla="*/ 167 w 262"/>
                <a:gd name="T17" fmla="*/ 8 h 351"/>
                <a:gd name="T18" fmla="*/ 257 w 262"/>
                <a:gd name="T19" fmla="*/ 104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351">
                  <a:moveTo>
                    <a:pt x="262" y="111"/>
                  </a:moveTo>
                  <a:cubicBezTo>
                    <a:pt x="261" y="178"/>
                    <a:pt x="260" y="246"/>
                    <a:pt x="259" y="313"/>
                  </a:cubicBezTo>
                  <a:cubicBezTo>
                    <a:pt x="259" y="316"/>
                    <a:pt x="259" y="319"/>
                    <a:pt x="257" y="321"/>
                  </a:cubicBezTo>
                  <a:cubicBezTo>
                    <a:pt x="256" y="324"/>
                    <a:pt x="252" y="325"/>
                    <a:pt x="249" y="325"/>
                  </a:cubicBezTo>
                  <a:cubicBezTo>
                    <a:pt x="172" y="343"/>
                    <a:pt x="92" y="351"/>
                    <a:pt x="13" y="350"/>
                  </a:cubicBezTo>
                  <a:cubicBezTo>
                    <a:pt x="0" y="242"/>
                    <a:pt x="2" y="132"/>
                    <a:pt x="18" y="24"/>
                  </a:cubicBezTo>
                  <a:cubicBezTo>
                    <a:pt x="61" y="12"/>
                    <a:pt x="106" y="5"/>
                    <a:pt x="150" y="1"/>
                  </a:cubicBezTo>
                  <a:cubicBezTo>
                    <a:pt x="153" y="0"/>
                    <a:pt x="155" y="0"/>
                    <a:pt x="158" y="1"/>
                  </a:cubicBezTo>
                  <a:cubicBezTo>
                    <a:pt x="161" y="2"/>
                    <a:pt x="164" y="5"/>
                    <a:pt x="167" y="8"/>
                  </a:cubicBezTo>
                  <a:cubicBezTo>
                    <a:pt x="197" y="40"/>
                    <a:pt x="227" y="72"/>
                    <a:pt x="257" y="104"/>
                  </a:cubicBezTo>
                </a:path>
              </a:pathLst>
            </a:custGeom>
            <a:grpFill/>
            <a:ln w="28575" cap="rnd">
              <a:solidFill>
                <a:srgbClr val="FE705A"/>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dirty="0">
                <a:solidFill>
                  <a:schemeClr val="tx1">
                    <a:lumMod val="85000"/>
                    <a:lumOff val="15000"/>
                  </a:schemeClr>
                </a:solidFill>
                <a:cs typeface="+mn-ea"/>
                <a:sym typeface="+mn-lt"/>
              </a:endParaRPr>
            </a:p>
          </p:txBody>
        </p:sp>
        <p:sp>
          <p:nvSpPr>
            <p:cNvPr id="145" name="Freeform 80">
              <a:extLst>
                <a:ext uri="{FF2B5EF4-FFF2-40B4-BE49-F238E27FC236}">
                  <a16:creationId xmlns="" xmlns:a16="http://schemas.microsoft.com/office/drawing/2014/main" id="{357967BB-0176-4CDC-B88E-1A84C3CF911C}"/>
                </a:ext>
              </a:extLst>
            </p:cNvPr>
            <p:cNvSpPr>
              <a:spLocks/>
            </p:cNvSpPr>
            <p:nvPr/>
          </p:nvSpPr>
          <p:spPr bwMode="auto">
            <a:xfrm>
              <a:off x="8921751" y="2833688"/>
              <a:ext cx="279400" cy="300038"/>
            </a:xfrm>
            <a:custGeom>
              <a:avLst/>
              <a:gdLst>
                <a:gd name="T0" fmla="*/ 2 w 110"/>
                <a:gd name="T1" fmla="*/ 0 h 118"/>
                <a:gd name="T2" fmla="*/ 1 w 110"/>
                <a:gd name="T3" fmla="*/ 118 h 118"/>
                <a:gd name="T4" fmla="*/ 110 w 110"/>
                <a:gd name="T5" fmla="*/ 108 h 118"/>
              </a:gdLst>
              <a:ahLst/>
              <a:cxnLst>
                <a:cxn ang="0">
                  <a:pos x="T0" y="T1"/>
                </a:cxn>
                <a:cxn ang="0">
                  <a:pos x="T2" y="T3"/>
                </a:cxn>
                <a:cxn ang="0">
                  <a:pos x="T4" y="T5"/>
                </a:cxn>
              </a:cxnLst>
              <a:rect l="0" t="0" r="r" b="b"/>
              <a:pathLst>
                <a:path w="110" h="118">
                  <a:moveTo>
                    <a:pt x="2" y="0"/>
                  </a:moveTo>
                  <a:cubicBezTo>
                    <a:pt x="0" y="39"/>
                    <a:pt x="0" y="78"/>
                    <a:pt x="1" y="118"/>
                  </a:cubicBezTo>
                  <a:cubicBezTo>
                    <a:pt x="36" y="110"/>
                    <a:pt x="73" y="106"/>
                    <a:pt x="110" y="108"/>
                  </a:cubicBezTo>
                </a:path>
              </a:pathLst>
            </a:custGeom>
            <a:grpFill/>
            <a:ln w="28575" cap="rnd">
              <a:solidFill>
                <a:srgbClr val="FE705A"/>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dirty="0">
                <a:solidFill>
                  <a:schemeClr val="tx1">
                    <a:lumMod val="85000"/>
                    <a:lumOff val="15000"/>
                  </a:schemeClr>
                </a:solidFill>
                <a:cs typeface="+mn-ea"/>
                <a:sym typeface="+mn-lt"/>
              </a:endParaRPr>
            </a:p>
          </p:txBody>
        </p:sp>
      </p:grpSp>
      <p:grpSp>
        <p:nvGrpSpPr>
          <p:cNvPr id="146" name="组合 145">
            <a:extLst>
              <a:ext uri="{FF2B5EF4-FFF2-40B4-BE49-F238E27FC236}">
                <a16:creationId xmlns="" xmlns:a16="http://schemas.microsoft.com/office/drawing/2014/main" id="{EBF5E951-8D46-4C8B-A59C-D02F64B0AF78}"/>
              </a:ext>
            </a:extLst>
          </p:cNvPr>
          <p:cNvGrpSpPr/>
          <p:nvPr/>
        </p:nvGrpSpPr>
        <p:grpSpPr>
          <a:xfrm>
            <a:off x="5809449" y="2438582"/>
            <a:ext cx="587172" cy="785692"/>
            <a:chOff x="8547101" y="2833688"/>
            <a:chExt cx="666750" cy="892175"/>
          </a:xfrm>
          <a:noFill/>
        </p:grpSpPr>
        <p:sp>
          <p:nvSpPr>
            <p:cNvPr id="147" name="Freeform 79">
              <a:extLst>
                <a:ext uri="{FF2B5EF4-FFF2-40B4-BE49-F238E27FC236}">
                  <a16:creationId xmlns="" xmlns:a16="http://schemas.microsoft.com/office/drawing/2014/main" id="{CB702EA9-4792-4607-8CDA-BF32643371DF}"/>
                </a:ext>
              </a:extLst>
            </p:cNvPr>
            <p:cNvSpPr>
              <a:spLocks/>
            </p:cNvSpPr>
            <p:nvPr/>
          </p:nvSpPr>
          <p:spPr bwMode="auto">
            <a:xfrm>
              <a:off x="8547101" y="2833688"/>
              <a:ext cx="666750" cy="892175"/>
            </a:xfrm>
            <a:custGeom>
              <a:avLst/>
              <a:gdLst>
                <a:gd name="T0" fmla="*/ 262 w 262"/>
                <a:gd name="T1" fmla="*/ 111 h 351"/>
                <a:gd name="T2" fmla="*/ 259 w 262"/>
                <a:gd name="T3" fmla="*/ 313 h 351"/>
                <a:gd name="T4" fmla="*/ 257 w 262"/>
                <a:gd name="T5" fmla="*/ 321 h 351"/>
                <a:gd name="T6" fmla="*/ 249 w 262"/>
                <a:gd name="T7" fmla="*/ 325 h 351"/>
                <a:gd name="T8" fmla="*/ 13 w 262"/>
                <a:gd name="T9" fmla="*/ 350 h 351"/>
                <a:gd name="T10" fmla="*/ 18 w 262"/>
                <a:gd name="T11" fmla="*/ 24 h 351"/>
                <a:gd name="T12" fmla="*/ 150 w 262"/>
                <a:gd name="T13" fmla="*/ 1 h 351"/>
                <a:gd name="T14" fmla="*/ 158 w 262"/>
                <a:gd name="T15" fmla="*/ 1 h 351"/>
                <a:gd name="T16" fmla="*/ 167 w 262"/>
                <a:gd name="T17" fmla="*/ 8 h 351"/>
                <a:gd name="T18" fmla="*/ 257 w 262"/>
                <a:gd name="T19" fmla="*/ 104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351">
                  <a:moveTo>
                    <a:pt x="262" y="111"/>
                  </a:moveTo>
                  <a:cubicBezTo>
                    <a:pt x="261" y="178"/>
                    <a:pt x="260" y="246"/>
                    <a:pt x="259" y="313"/>
                  </a:cubicBezTo>
                  <a:cubicBezTo>
                    <a:pt x="259" y="316"/>
                    <a:pt x="259" y="319"/>
                    <a:pt x="257" y="321"/>
                  </a:cubicBezTo>
                  <a:cubicBezTo>
                    <a:pt x="256" y="324"/>
                    <a:pt x="252" y="325"/>
                    <a:pt x="249" y="325"/>
                  </a:cubicBezTo>
                  <a:cubicBezTo>
                    <a:pt x="172" y="343"/>
                    <a:pt x="92" y="351"/>
                    <a:pt x="13" y="350"/>
                  </a:cubicBezTo>
                  <a:cubicBezTo>
                    <a:pt x="0" y="242"/>
                    <a:pt x="2" y="132"/>
                    <a:pt x="18" y="24"/>
                  </a:cubicBezTo>
                  <a:cubicBezTo>
                    <a:pt x="61" y="12"/>
                    <a:pt x="106" y="5"/>
                    <a:pt x="150" y="1"/>
                  </a:cubicBezTo>
                  <a:cubicBezTo>
                    <a:pt x="153" y="0"/>
                    <a:pt x="155" y="0"/>
                    <a:pt x="158" y="1"/>
                  </a:cubicBezTo>
                  <a:cubicBezTo>
                    <a:pt x="161" y="2"/>
                    <a:pt x="164" y="5"/>
                    <a:pt x="167" y="8"/>
                  </a:cubicBezTo>
                  <a:cubicBezTo>
                    <a:pt x="197" y="40"/>
                    <a:pt x="227" y="72"/>
                    <a:pt x="257" y="104"/>
                  </a:cubicBezTo>
                </a:path>
              </a:pathLst>
            </a:custGeom>
            <a:grpFill/>
            <a:ln w="28575" cap="rnd">
              <a:solidFill>
                <a:srgbClr val="FE705A"/>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dirty="0">
                <a:solidFill>
                  <a:schemeClr val="tx1">
                    <a:lumMod val="85000"/>
                    <a:lumOff val="15000"/>
                  </a:schemeClr>
                </a:solidFill>
                <a:cs typeface="+mn-ea"/>
                <a:sym typeface="+mn-lt"/>
              </a:endParaRPr>
            </a:p>
          </p:txBody>
        </p:sp>
        <p:sp>
          <p:nvSpPr>
            <p:cNvPr id="148" name="Freeform 80">
              <a:extLst>
                <a:ext uri="{FF2B5EF4-FFF2-40B4-BE49-F238E27FC236}">
                  <a16:creationId xmlns="" xmlns:a16="http://schemas.microsoft.com/office/drawing/2014/main" id="{B5525FF9-007B-4CE6-A78D-541653E74A62}"/>
                </a:ext>
              </a:extLst>
            </p:cNvPr>
            <p:cNvSpPr>
              <a:spLocks/>
            </p:cNvSpPr>
            <p:nvPr/>
          </p:nvSpPr>
          <p:spPr bwMode="auto">
            <a:xfrm>
              <a:off x="8921751" y="2833688"/>
              <a:ext cx="279400" cy="300038"/>
            </a:xfrm>
            <a:custGeom>
              <a:avLst/>
              <a:gdLst>
                <a:gd name="T0" fmla="*/ 2 w 110"/>
                <a:gd name="T1" fmla="*/ 0 h 118"/>
                <a:gd name="T2" fmla="*/ 1 w 110"/>
                <a:gd name="T3" fmla="*/ 118 h 118"/>
                <a:gd name="T4" fmla="*/ 110 w 110"/>
                <a:gd name="T5" fmla="*/ 108 h 118"/>
              </a:gdLst>
              <a:ahLst/>
              <a:cxnLst>
                <a:cxn ang="0">
                  <a:pos x="T0" y="T1"/>
                </a:cxn>
                <a:cxn ang="0">
                  <a:pos x="T2" y="T3"/>
                </a:cxn>
                <a:cxn ang="0">
                  <a:pos x="T4" y="T5"/>
                </a:cxn>
              </a:cxnLst>
              <a:rect l="0" t="0" r="r" b="b"/>
              <a:pathLst>
                <a:path w="110" h="118">
                  <a:moveTo>
                    <a:pt x="2" y="0"/>
                  </a:moveTo>
                  <a:cubicBezTo>
                    <a:pt x="0" y="39"/>
                    <a:pt x="0" y="78"/>
                    <a:pt x="1" y="118"/>
                  </a:cubicBezTo>
                  <a:cubicBezTo>
                    <a:pt x="36" y="110"/>
                    <a:pt x="73" y="106"/>
                    <a:pt x="110" y="108"/>
                  </a:cubicBezTo>
                </a:path>
              </a:pathLst>
            </a:custGeom>
            <a:grpFill/>
            <a:ln w="28575" cap="rnd">
              <a:solidFill>
                <a:srgbClr val="FE705A"/>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dirty="0">
                <a:solidFill>
                  <a:schemeClr val="tx1">
                    <a:lumMod val="85000"/>
                    <a:lumOff val="15000"/>
                  </a:schemeClr>
                </a:solidFill>
                <a:cs typeface="+mn-ea"/>
                <a:sym typeface="+mn-lt"/>
              </a:endParaRPr>
            </a:p>
          </p:txBody>
        </p:sp>
      </p:grpSp>
      <p:grpSp>
        <p:nvGrpSpPr>
          <p:cNvPr id="149" name="组合 148">
            <a:extLst>
              <a:ext uri="{FF2B5EF4-FFF2-40B4-BE49-F238E27FC236}">
                <a16:creationId xmlns="" xmlns:a16="http://schemas.microsoft.com/office/drawing/2014/main" id="{876BF640-686D-4E2C-AC2C-308C3EA71DFF}"/>
              </a:ext>
            </a:extLst>
          </p:cNvPr>
          <p:cNvGrpSpPr/>
          <p:nvPr/>
        </p:nvGrpSpPr>
        <p:grpSpPr>
          <a:xfrm>
            <a:off x="8210757" y="2438582"/>
            <a:ext cx="587172" cy="785692"/>
            <a:chOff x="8547101" y="2833688"/>
            <a:chExt cx="666750" cy="892175"/>
          </a:xfrm>
          <a:noFill/>
        </p:grpSpPr>
        <p:sp>
          <p:nvSpPr>
            <p:cNvPr id="150" name="Freeform 79">
              <a:extLst>
                <a:ext uri="{FF2B5EF4-FFF2-40B4-BE49-F238E27FC236}">
                  <a16:creationId xmlns="" xmlns:a16="http://schemas.microsoft.com/office/drawing/2014/main" id="{FF38631D-F4FF-4053-8F6F-F20F26466CDF}"/>
                </a:ext>
              </a:extLst>
            </p:cNvPr>
            <p:cNvSpPr>
              <a:spLocks/>
            </p:cNvSpPr>
            <p:nvPr/>
          </p:nvSpPr>
          <p:spPr bwMode="auto">
            <a:xfrm>
              <a:off x="8547101" y="2833688"/>
              <a:ext cx="666750" cy="892175"/>
            </a:xfrm>
            <a:custGeom>
              <a:avLst/>
              <a:gdLst>
                <a:gd name="T0" fmla="*/ 262 w 262"/>
                <a:gd name="T1" fmla="*/ 111 h 351"/>
                <a:gd name="T2" fmla="*/ 259 w 262"/>
                <a:gd name="T3" fmla="*/ 313 h 351"/>
                <a:gd name="T4" fmla="*/ 257 w 262"/>
                <a:gd name="T5" fmla="*/ 321 h 351"/>
                <a:gd name="T6" fmla="*/ 249 w 262"/>
                <a:gd name="T7" fmla="*/ 325 h 351"/>
                <a:gd name="T8" fmla="*/ 13 w 262"/>
                <a:gd name="T9" fmla="*/ 350 h 351"/>
                <a:gd name="T10" fmla="*/ 18 w 262"/>
                <a:gd name="T11" fmla="*/ 24 h 351"/>
                <a:gd name="T12" fmla="*/ 150 w 262"/>
                <a:gd name="T13" fmla="*/ 1 h 351"/>
                <a:gd name="T14" fmla="*/ 158 w 262"/>
                <a:gd name="T15" fmla="*/ 1 h 351"/>
                <a:gd name="T16" fmla="*/ 167 w 262"/>
                <a:gd name="T17" fmla="*/ 8 h 351"/>
                <a:gd name="T18" fmla="*/ 257 w 262"/>
                <a:gd name="T19" fmla="*/ 104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351">
                  <a:moveTo>
                    <a:pt x="262" y="111"/>
                  </a:moveTo>
                  <a:cubicBezTo>
                    <a:pt x="261" y="178"/>
                    <a:pt x="260" y="246"/>
                    <a:pt x="259" y="313"/>
                  </a:cubicBezTo>
                  <a:cubicBezTo>
                    <a:pt x="259" y="316"/>
                    <a:pt x="259" y="319"/>
                    <a:pt x="257" y="321"/>
                  </a:cubicBezTo>
                  <a:cubicBezTo>
                    <a:pt x="256" y="324"/>
                    <a:pt x="252" y="325"/>
                    <a:pt x="249" y="325"/>
                  </a:cubicBezTo>
                  <a:cubicBezTo>
                    <a:pt x="172" y="343"/>
                    <a:pt x="92" y="351"/>
                    <a:pt x="13" y="350"/>
                  </a:cubicBezTo>
                  <a:cubicBezTo>
                    <a:pt x="0" y="242"/>
                    <a:pt x="2" y="132"/>
                    <a:pt x="18" y="24"/>
                  </a:cubicBezTo>
                  <a:cubicBezTo>
                    <a:pt x="61" y="12"/>
                    <a:pt x="106" y="5"/>
                    <a:pt x="150" y="1"/>
                  </a:cubicBezTo>
                  <a:cubicBezTo>
                    <a:pt x="153" y="0"/>
                    <a:pt x="155" y="0"/>
                    <a:pt x="158" y="1"/>
                  </a:cubicBezTo>
                  <a:cubicBezTo>
                    <a:pt x="161" y="2"/>
                    <a:pt x="164" y="5"/>
                    <a:pt x="167" y="8"/>
                  </a:cubicBezTo>
                  <a:cubicBezTo>
                    <a:pt x="197" y="40"/>
                    <a:pt x="227" y="72"/>
                    <a:pt x="257" y="104"/>
                  </a:cubicBezTo>
                </a:path>
              </a:pathLst>
            </a:custGeom>
            <a:grpFill/>
            <a:ln w="28575" cap="rnd">
              <a:solidFill>
                <a:srgbClr val="FE705A"/>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dirty="0">
                <a:solidFill>
                  <a:schemeClr val="tx1">
                    <a:lumMod val="85000"/>
                    <a:lumOff val="15000"/>
                  </a:schemeClr>
                </a:solidFill>
                <a:cs typeface="+mn-ea"/>
                <a:sym typeface="+mn-lt"/>
              </a:endParaRPr>
            </a:p>
          </p:txBody>
        </p:sp>
        <p:sp>
          <p:nvSpPr>
            <p:cNvPr id="151" name="Freeform 80">
              <a:extLst>
                <a:ext uri="{FF2B5EF4-FFF2-40B4-BE49-F238E27FC236}">
                  <a16:creationId xmlns="" xmlns:a16="http://schemas.microsoft.com/office/drawing/2014/main" id="{D8AA2AF0-56B5-4FDC-93C5-B85E3A461FF1}"/>
                </a:ext>
              </a:extLst>
            </p:cNvPr>
            <p:cNvSpPr>
              <a:spLocks/>
            </p:cNvSpPr>
            <p:nvPr/>
          </p:nvSpPr>
          <p:spPr bwMode="auto">
            <a:xfrm>
              <a:off x="8921751" y="2833688"/>
              <a:ext cx="279400" cy="300038"/>
            </a:xfrm>
            <a:custGeom>
              <a:avLst/>
              <a:gdLst>
                <a:gd name="T0" fmla="*/ 2 w 110"/>
                <a:gd name="T1" fmla="*/ 0 h 118"/>
                <a:gd name="T2" fmla="*/ 1 w 110"/>
                <a:gd name="T3" fmla="*/ 118 h 118"/>
                <a:gd name="T4" fmla="*/ 110 w 110"/>
                <a:gd name="T5" fmla="*/ 108 h 118"/>
              </a:gdLst>
              <a:ahLst/>
              <a:cxnLst>
                <a:cxn ang="0">
                  <a:pos x="T0" y="T1"/>
                </a:cxn>
                <a:cxn ang="0">
                  <a:pos x="T2" y="T3"/>
                </a:cxn>
                <a:cxn ang="0">
                  <a:pos x="T4" y="T5"/>
                </a:cxn>
              </a:cxnLst>
              <a:rect l="0" t="0" r="r" b="b"/>
              <a:pathLst>
                <a:path w="110" h="118">
                  <a:moveTo>
                    <a:pt x="2" y="0"/>
                  </a:moveTo>
                  <a:cubicBezTo>
                    <a:pt x="0" y="39"/>
                    <a:pt x="0" y="78"/>
                    <a:pt x="1" y="118"/>
                  </a:cubicBezTo>
                  <a:cubicBezTo>
                    <a:pt x="36" y="110"/>
                    <a:pt x="73" y="106"/>
                    <a:pt x="110" y="108"/>
                  </a:cubicBezTo>
                </a:path>
              </a:pathLst>
            </a:custGeom>
            <a:grpFill/>
            <a:ln w="28575" cap="rnd">
              <a:solidFill>
                <a:srgbClr val="FE705A"/>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dirty="0">
                <a:solidFill>
                  <a:schemeClr val="tx1">
                    <a:lumMod val="85000"/>
                    <a:lumOff val="15000"/>
                  </a:schemeClr>
                </a:solidFill>
                <a:cs typeface="+mn-ea"/>
                <a:sym typeface="+mn-lt"/>
              </a:endParaRPr>
            </a:p>
          </p:txBody>
        </p:sp>
      </p:grpSp>
      <p:grpSp>
        <p:nvGrpSpPr>
          <p:cNvPr id="152" name="组合 151">
            <a:extLst>
              <a:ext uri="{FF2B5EF4-FFF2-40B4-BE49-F238E27FC236}">
                <a16:creationId xmlns="" xmlns:a16="http://schemas.microsoft.com/office/drawing/2014/main" id="{8D7AA455-F484-49F3-A319-EA8F5407FA7A}"/>
              </a:ext>
            </a:extLst>
          </p:cNvPr>
          <p:cNvGrpSpPr/>
          <p:nvPr/>
        </p:nvGrpSpPr>
        <p:grpSpPr>
          <a:xfrm>
            <a:off x="10612064" y="2438582"/>
            <a:ext cx="587172" cy="785692"/>
            <a:chOff x="8547101" y="2833688"/>
            <a:chExt cx="666750" cy="892175"/>
          </a:xfrm>
          <a:noFill/>
        </p:grpSpPr>
        <p:sp>
          <p:nvSpPr>
            <p:cNvPr id="153" name="Freeform 79">
              <a:extLst>
                <a:ext uri="{FF2B5EF4-FFF2-40B4-BE49-F238E27FC236}">
                  <a16:creationId xmlns="" xmlns:a16="http://schemas.microsoft.com/office/drawing/2014/main" id="{762C03B3-1D2A-4587-AB5A-A42ECCB318BF}"/>
                </a:ext>
              </a:extLst>
            </p:cNvPr>
            <p:cNvSpPr>
              <a:spLocks/>
            </p:cNvSpPr>
            <p:nvPr/>
          </p:nvSpPr>
          <p:spPr bwMode="auto">
            <a:xfrm>
              <a:off x="8547101" y="2833688"/>
              <a:ext cx="666750" cy="892175"/>
            </a:xfrm>
            <a:custGeom>
              <a:avLst/>
              <a:gdLst>
                <a:gd name="T0" fmla="*/ 262 w 262"/>
                <a:gd name="T1" fmla="*/ 111 h 351"/>
                <a:gd name="T2" fmla="*/ 259 w 262"/>
                <a:gd name="T3" fmla="*/ 313 h 351"/>
                <a:gd name="T4" fmla="*/ 257 w 262"/>
                <a:gd name="T5" fmla="*/ 321 h 351"/>
                <a:gd name="T6" fmla="*/ 249 w 262"/>
                <a:gd name="T7" fmla="*/ 325 h 351"/>
                <a:gd name="T8" fmla="*/ 13 w 262"/>
                <a:gd name="T9" fmla="*/ 350 h 351"/>
                <a:gd name="T10" fmla="*/ 18 w 262"/>
                <a:gd name="T11" fmla="*/ 24 h 351"/>
                <a:gd name="T12" fmla="*/ 150 w 262"/>
                <a:gd name="T13" fmla="*/ 1 h 351"/>
                <a:gd name="T14" fmla="*/ 158 w 262"/>
                <a:gd name="T15" fmla="*/ 1 h 351"/>
                <a:gd name="T16" fmla="*/ 167 w 262"/>
                <a:gd name="T17" fmla="*/ 8 h 351"/>
                <a:gd name="T18" fmla="*/ 257 w 262"/>
                <a:gd name="T19" fmla="*/ 104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351">
                  <a:moveTo>
                    <a:pt x="262" y="111"/>
                  </a:moveTo>
                  <a:cubicBezTo>
                    <a:pt x="261" y="178"/>
                    <a:pt x="260" y="246"/>
                    <a:pt x="259" y="313"/>
                  </a:cubicBezTo>
                  <a:cubicBezTo>
                    <a:pt x="259" y="316"/>
                    <a:pt x="259" y="319"/>
                    <a:pt x="257" y="321"/>
                  </a:cubicBezTo>
                  <a:cubicBezTo>
                    <a:pt x="256" y="324"/>
                    <a:pt x="252" y="325"/>
                    <a:pt x="249" y="325"/>
                  </a:cubicBezTo>
                  <a:cubicBezTo>
                    <a:pt x="172" y="343"/>
                    <a:pt x="92" y="351"/>
                    <a:pt x="13" y="350"/>
                  </a:cubicBezTo>
                  <a:cubicBezTo>
                    <a:pt x="0" y="242"/>
                    <a:pt x="2" y="132"/>
                    <a:pt x="18" y="24"/>
                  </a:cubicBezTo>
                  <a:cubicBezTo>
                    <a:pt x="61" y="12"/>
                    <a:pt x="106" y="5"/>
                    <a:pt x="150" y="1"/>
                  </a:cubicBezTo>
                  <a:cubicBezTo>
                    <a:pt x="153" y="0"/>
                    <a:pt x="155" y="0"/>
                    <a:pt x="158" y="1"/>
                  </a:cubicBezTo>
                  <a:cubicBezTo>
                    <a:pt x="161" y="2"/>
                    <a:pt x="164" y="5"/>
                    <a:pt x="167" y="8"/>
                  </a:cubicBezTo>
                  <a:cubicBezTo>
                    <a:pt x="197" y="40"/>
                    <a:pt x="227" y="72"/>
                    <a:pt x="257" y="104"/>
                  </a:cubicBezTo>
                </a:path>
              </a:pathLst>
            </a:custGeom>
            <a:grpFill/>
            <a:ln w="28575" cap="rnd">
              <a:solidFill>
                <a:srgbClr val="FE705A"/>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dirty="0">
                <a:solidFill>
                  <a:schemeClr val="tx1">
                    <a:lumMod val="85000"/>
                    <a:lumOff val="15000"/>
                  </a:schemeClr>
                </a:solidFill>
                <a:cs typeface="+mn-ea"/>
                <a:sym typeface="+mn-lt"/>
              </a:endParaRPr>
            </a:p>
          </p:txBody>
        </p:sp>
        <p:sp>
          <p:nvSpPr>
            <p:cNvPr id="154" name="Freeform 80">
              <a:extLst>
                <a:ext uri="{FF2B5EF4-FFF2-40B4-BE49-F238E27FC236}">
                  <a16:creationId xmlns="" xmlns:a16="http://schemas.microsoft.com/office/drawing/2014/main" id="{6B081991-E421-4252-8A0B-C2D17888A3F3}"/>
                </a:ext>
              </a:extLst>
            </p:cNvPr>
            <p:cNvSpPr>
              <a:spLocks/>
            </p:cNvSpPr>
            <p:nvPr/>
          </p:nvSpPr>
          <p:spPr bwMode="auto">
            <a:xfrm>
              <a:off x="8921751" y="2833688"/>
              <a:ext cx="279400" cy="300038"/>
            </a:xfrm>
            <a:custGeom>
              <a:avLst/>
              <a:gdLst>
                <a:gd name="T0" fmla="*/ 2 w 110"/>
                <a:gd name="T1" fmla="*/ 0 h 118"/>
                <a:gd name="T2" fmla="*/ 1 w 110"/>
                <a:gd name="T3" fmla="*/ 118 h 118"/>
                <a:gd name="T4" fmla="*/ 110 w 110"/>
                <a:gd name="T5" fmla="*/ 108 h 118"/>
              </a:gdLst>
              <a:ahLst/>
              <a:cxnLst>
                <a:cxn ang="0">
                  <a:pos x="T0" y="T1"/>
                </a:cxn>
                <a:cxn ang="0">
                  <a:pos x="T2" y="T3"/>
                </a:cxn>
                <a:cxn ang="0">
                  <a:pos x="T4" y="T5"/>
                </a:cxn>
              </a:cxnLst>
              <a:rect l="0" t="0" r="r" b="b"/>
              <a:pathLst>
                <a:path w="110" h="118">
                  <a:moveTo>
                    <a:pt x="2" y="0"/>
                  </a:moveTo>
                  <a:cubicBezTo>
                    <a:pt x="0" y="39"/>
                    <a:pt x="0" y="78"/>
                    <a:pt x="1" y="118"/>
                  </a:cubicBezTo>
                  <a:cubicBezTo>
                    <a:pt x="36" y="110"/>
                    <a:pt x="73" y="106"/>
                    <a:pt x="110" y="108"/>
                  </a:cubicBezTo>
                </a:path>
              </a:pathLst>
            </a:custGeom>
            <a:grpFill/>
            <a:ln w="28575" cap="rnd">
              <a:solidFill>
                <a:srgbClr val="FE705A"/>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dirty="0">
                <a:solidFill>
                  <a:schemeClr val="tx1">
                    <a:lumMod val="85000"/>
                    <a:lumOff val="15000"/>
                  </a:schemeClr>
                </a:solidFill>
                <a:cs typeface="+mn-ea"/>
                <a:sym typeface="+mn-lt"/>
              </a:endParaRPr>
            </a:p>
          </p:txBody>
        </p:sp>
      </p:grpSp>
      <p:sp>
        <p:nvSpPr>
          <p:cNvPr id="155" name="矩形 154">
            <a:extLst>
              <a:ext uri="{FF2B5EF4-FFF2-40B4-BE49-F238E27FC236}">
                <a16:creationId xmlns="" xmlns:a16="http://schemas.microsoft.com/office/drawing/2014/main" id="{088145E4-8D5C-4C2F-A7A1-C99DE4869ACD}"/>
              </a:ext>
            </a:extLst>
          </p:cNvPr>
          <p:cNvSpPr/>
          <p:nvPr/>
        </p:nvSpPr>
        <p:spPr>
          <a:xfrm>
            <a:off x="1079204" y="2686483"/>
            <a:ext cx="442429" cy="430887"/>
          </a:xfrm>
          <a:prstGeom prst="rect">
            <a:avLst/>
          </a:prstGeom>
        </p:spPr>
        <p:txBody>
          <a:bodyPr wrap="none" lIns="0" tIns="0" rIns="0" bIns="0">
            <a:spAutoFit/>
          </a:bodyPr>
          <a:lstStyle/>
          <a:p>
            <a:pPr algn="ctr"/>
            <a:r>
              <a:rPr kumimoji="1" lang="en-US" altLang="zh-CN" sz="2800" b="1" dirty="0">
                <a:solidFill>
                  <a:schemeClr val="tx1">
                    <a:lumMod val="65000"/>
                    <a:lumOff val="35000"/>
                  </a:schemeClr>
                </a:solidFill>
                <a:latin typeface="+mj-ea"/>
                <a:ea typeface="+mj-ea"/>
              </a:rPr>
              <a:t>01</a:t>
            </a:r>
            <a:endParaRPr kumimoji="1" lang="zh-CN" altLang="en-US" sz="2800" b="1" dirty="0">
              <a:solidFill>
                <a:schemeClr val="tx1">
                  <a:lumMod val="65000"/>
                  <a:lumOff val="35000"/>
                </a:schemeClr>
              </a:solidFill>
              <a:latin typeface="+mj-ea"/>
              <a:ea typeface="+mj-ea"/>
            </a:endParaRPr>
          </a:p>
        </p:txBody>
      </p:sp>
      <p:sp>
        <p:nvSpPr>
          <p:cNvPr id="156" name="矩形 155">
            <a:extLst>
              <a:ext uri="{FF2B5EF4-FFF2-40B4-BE49-F238E27FC236}">
                <a16:creationId xmlns="" xmlns:a16="http://schemas.microsoft.com/office/drawing/2014/main" id="{90310FF7-A2CB-4E3C-BA56-12DC8BE33B00}"/>
              </a:ext>
            </a:extLst>
          </p:cNvPr>
          <p:cNvSpPr/>
          <p:nvPr/>
        </p:nvSpPr>
        <p:spPr>
          <a:xfrm>
            <a:off x="3480512" y="2686483"/>
            <a:ext cx="442429" cy="430887"/>
          </a:xfrm>
          <a:prstGeom prst="rect">
            <a:avLst/>
          </a:prstGeom>
        </p:spPr>
        <p:txBody>
          <a:bodyPr wrap="none" lIns="0" tIns="0" rIns="0" bIns="0">
            <a:spAutoFit/>
          </a:bodyPr>
          <a:lstStyle/>
          <a:p>
            <a:pPr algn="ctr"/>
            <a:r>
              <a:rPr kumimoji="1" lang="en-US" altLang="zh-CN" sz="2800" b="1" dirty="0">
                <a:solidFill>
                  <a:schemeClr val="tx1">
                    <a:lumMod val="65000"/>
                    <a:lumOff val="35000"/>
                  </a:schemeClr>
                </a:solidFill>
                <a:latin typeface="+mj-ea"/>
                <a:ea typeface="+mj-ea"/>
              </a:rPr>
              <a:t>02</a:t>
            </a:r>
            <a:endParaRPr kumimoji="1" lang="zh-CN" altLang="en-US" sz="2800" b="1" dirty="0">
              <a:solidFill>
                <a:schemeClr val="tx1">
                  <a:lumMod val="65000"/>
                  <a:lumOff val="35000"/>
                </a:schemeClr>
              </a:solidFill>
              <a:latin typeface="+mj-ea"/>
              <a:ea typeface="+mj-ea"/>
            </a:endParaRPr>
          </a:p>
        </p:txBody>
      </p:sp>
      <p:sp>
        <p:nvSpPr>
          <p:cNvPr id="157" name="矩形 156">
            <a:extLst>
              <a:ext uri="{FF2B5EF4-FFF2-40B4-BE49-F238E27FC236}">
                <a16:creationId xmlns="" xmlns:a16="http://schemas.microsoft.com/office/drawing/2014/main" id="{A98E475B-D6C2-402B-8AF8-6B04E70B971B}"/>
              </a:ext>
            </a:extLst>
          </p:cNvPr>
          <p:cNvSpPr/>
          <p:nvPr/>
        </p:nvSpPr>
        <p:spPr>
          <a:xfrm>
            <a:off x="5881820" y="2657298"/>
            <a:ext cx="442429" cy="430887"/>
          </a:xfrm>
          <a:prstGeom prst="rect">
            <a:avLst/>
          </a:prstGeom>
        </p:spPr>
        <p:txBody>
          <a:bodyPr wrap="none" lIns="0" tIns="0" rIns="0" bIns="0">
            <a:spAutoFit/>
          </a:bodyPr>
          <a:lstStyle/>
          <a:p>
            <a:pPr algn="ctr"/>
            <a:r>
              <a:rPr kumimoji="1" lang="en-US" altLang="zh-CN" sz="2800" b="1" dirty="0">
                <a:solidFill>
                  <a:schemeClr val="tx1">
                    <a:lumMod val="65000"/>
                    <a:lumOff val="35000"/>
                  </a:schemeClr>
                </a:solidFill>
                <a:latin typeface="+mj-ea"/>
                <a:ea typeface="+mj-ea"/>
              </a:rPr>
              <a:t>03</a:t>
            </a:r>
            <a:endParaRPr kumimoji="1" lang="zh-CN" altLang="en-US" sz="2800" b="1" dirty="0">
              <a:solidFill>
                <a:schemeClr val="tx1">
                  <a:lumMod val="65000"/>
                  <a:lumOff val="35000"/>
                </a:schemeClr>
              </a:solidFill>
              <a:latin typeface="+mj-ea"/>
              <a:ea typeface="+mj-ea"/>
            </a:endParaRPr>
          </a:p>
        </p:txBody>
      </p:sp>
      <p:sp>
        <p:nvSpPr>
          <p:cNvPr id="158" name="矩形 157">
            <a:extLst>
              <a:ext uri="{FF2B5EF4-FFF2-40B4-BE49-F238E27FC236}">
                <a16:creationId xmlns="" xmlns:a16="http://schemas.microsoft.com/office/drawing/2014/main" id="{4673F206-38FA-4B07-B29D-52F0380B2A1B}"/>
              </a:ext>
            </a:extLst>
          </p:cNvPr>
          <p:cNvSpPr/>
          <p:nvPr/>
        </p:nvSpPr>
        <p:spPr>
          <a:xfrm>
            <a:off x="8283128" y="2628113"/>
            <a:ext cx="442429" cy="430887"/>
          </a:xfrm>
          <a:prstGeom prst="rect">
            <a:avLst/>
          </a:prstGeom>
        </p:spPr>
        <p:txBody>
          <a:bodyPr wrap="none" lIns="0" tIns="0" rIns="0" bIns="0">
            <a:spAutoFit/>
          </a:bodyPr>
          <a:lstStyle/>
          <a:p>
            <a:pPr algn="ctr"/>
            <a:r>
              <a:rPr kumimoji="1" lang="en-US" altLang="zh-CN" sz="2800" b="1" dirty="0">
                <a:solidFill>
                  <a:schemeClr val="tx1">
                    <a:lumMod val="65000"/>
                    <a:lumOff val="35000"/>
                  </a:schemeClr>
                </a:solidFill>
                <a:latin typeface="+mj-ea"/>
                <a:ea typeface="+mj-ea"/>
              </a:rPr>
              <a:t>04</a:t>
            </a:r>
            <a:endParaRPr kumimoji="1" lang="zh-CN" altLang="en-US" sz="2800" b="1" dirty="0">
              <a:solidFill>
                <a:schemeClr val="tx1">
                  <a:lumMod val="65000"/>
                  <a:lumOff val="35000"/>
                </a:schemeClr>
              </a:solidFill>
              <a:latin typeface="+mj-ea"/>
              <a:ea typeface="+mj-ea"/>
            </a:endParaRPr>
          </a:p>
        </p:txBody>
      </p:sp>
      <p:sp>
        <p:nvSpPr>
          <p:cNvPr id="159" name="矩形 158">
            <a:extLst>
              <a:ext uri="{FF2B5EF4-FFF2-40B4-BE49-F238E27FC236}">
                <a16:creationId xmlns="" xmlns:a16="http://schemas.microsoft.com/office/drawing/2014/main" id="{A74517BC-AF44-41E2-B0FB-F27B3199C15B}"/>
              </a:ext>
            </a:extLst>
          </p:cNvPr>
          <p:cNvSpPr/>
          <p:nvPr/>
        </p:nvSpPr>
        <p:spPr>
          <a:xfrm>
            <a:off x="10684435" y="2668340"/>
            <a:ext cx="442429" cy="430887"/>
          </a:xfrm>
          <a:prstGeom prst="rect">
            <a:avLst/>
          </a:prstGeom>
        </p:spPr>
        <p:txBody>
          <a:bodyPr wrap="none" lIns="0" tIns="0" rIns="0" bIns="0">
            <a:spAutoFit/>
          </a:bodyPr>
          <a:lstStyle/>
          <a:p>
            <a:pPr algn="ctr"/>
            <a:r>
              <a:rPr kumimoji="1" lang="en-US" altLang="zh-CN" sz="2800" b="1" dirty="0">
                <a:solidFill>
                  <a:schemeClr val="tx1">
                    <a:lumMod val="65000"/>
                    <a:lumOff val="35000"/>
                  </a:schemeClr>
                </a:solidFill>
                <a:latin typeface="+mj-ea"/>
                <a:ea typeface="+mj-ea"/>
              </a:rPr>
              <a:t>05</a:t>
            </a:r>
          </a:p>
        </p:txBody>
      </p:sp>
      <p:grpSp>
        <p:nvGrpSpPr>
          <p:cNvPr id="13" name="组合 12">
            <a:extLst>
              <a:ext uri="{FF2B5EF4-FFF2-40B4-BE49-F238E27FC236}">
                <a16:creationId xmlns="" xmlns:a16="http://schemas.microsoft.com/office/drawing/2014/main" id="{17F076B0-FE2C-41B1-97AA-A29CE377CBA8}"/>
              </a:ext>
            </a:extLst>
          </p:cNvPr>
          <p:cNvGrpSpPr/>
          <p:nvPr/>
        </p:nvGrpSpPr>
        <p:grpSpPr>
          <a:xfrm>
            <a:off x="419310" y="3574194"/>
            <a:ext cx="1953260" cy="2093146"/>
            <a:chOff x="419310" y="3574194"/>
            <a:chExt cx="1953260" cy="2093146"/>
          </a:xfrm>
        </p:grpSpPr>
        <p:grpSp>
          <p:nvGrpSpPr>
            <p:cNvPr id="160" name="PA-组合 10">
              <a:extLst>
                <a:ext uri="{FF2B5EF4-FFF2-40B4-BE49-F238E27FC236}">
                  <a16:creationId xmlns="" xmlns:a16="http://schemas.microsoft.com/office/drawing/2014/main" id="{2710DC02-37E0-4F69-AFE5-C6C61A2719A2}"/>
                </a:ext>
              </a:extLst>
            </p:cNvPr>
            <p:cNvGrpSpPr/>
            <p:nvPr>
              <p:custDataLst>
                <p:tags r:id="rId13"/>
              </p:custDataLst>
            </p:nvPr>
          </p:nvGrpSpPr>
          <p:grpSpPr>
            <a:xfrm>
              <a:off x="419310" y="3574194"/>
              <a:ext cx="1953260" cy="2093146"/>
              <a:chOff x="1253221" y="4038977"/>
              <a:chExt cx="1595842" cy="1222896"/>
            </a:xfrm>
          </p:grpSpPr>
          <p:sp>
            <p:nvSpPr>
              <p:cNvPr id="161" name="PA-MH_SubTitle_1">
                <a:extLst>
                  <a:ext uri="{FF2B5EF4-FFF2-40B4-BE49-F238E27FC236}">
                    <a16:creationId xmlns="" xmlns:a16="http://schemas.microsoft.com/office/drawing/2014/main" id="{0F7691F0-0736-4F5F-B3F2-B7B6BD934BDA}"/>
                  </a:ext>
                </a:extLst>
              </p:cNvPr>
              <p:cNvSpPr txBox="1">
                <a:spLocks noChangeArrowheads="1"/>
              </p:cNvSpPr>
              <p:nvPr>
                <p:custDataLst>
                  <p:tags r:id="rId14"/>
                </p:custDataLst>
              </p:nvPr>
            </p:nvSpPr>
            <p:spPr bwMode="auto">
              <a:xfrm>
                <a:off x="1253221" y="4378869"/>
                <a:ext cx="1595842" cy="8830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rtl="0" fontAlgn="auto">
                  <a:lnSpc>
                    <a:spcPts val="2000"/>
                  </a:lnSpc>
                  <a:spcBef>
                    <a:spcPts val="0"/>
                  </a:spcBef>
                  <a:spcAft>
                    <a:spcPts val="0"/>
                  </a:spcAft>
                  <a:buClrTx/>
                  <a:buSzTx/>
                  <a:buFontTx/>
                  <a:buNone/>
                  <a:defRPr/>
                </a:pPr>
                <a:r>
                  <a:rPr lang="zh-CN" altLang="en-US" sz="1200" dirty="0">
                    <a:solidFill>
                      <a:schemeClr val="tx1">
                        <a:lumMod val="75000"/>
                        <a:lumOff val="25000"/>
                      </a:schemeClr>
                    </a:solidFill>
                    <a:latin typeface="+mj-ea"/>
                    <a:ea typeface="+mj-ea"/>
                    <a:sym typeface="+mn-ea"/>
                  </a:rPr>
                  <a:t>请在此处添加具体内容，文字尽量言简意赅，简单说明即可，不必过于繁琐，注意版面美观度</a:t>
                </a:r>
                <a:endParaRPr kumimoji="0" lang="zh-CN" altLang="en-US" sz="1200" u="none" strike="noStrike" kern="1200" cap="none" spc="0" normalizeH="0" baseline="0" noProof="0" dirty="0">
                  <a:ln>
                    <a:noFill/>
                  </a:ln>
                  <a:solidFill>
                    <a:schemeClr val="tx1">
                      <a:lumMod val="75000"/>
                      <a:lumOff val="25000"/>
                    </a:schemeClr>
                  </a:solidFill>
                  <a:effectLst/>
                  <a:uLnTx/>
                  <a:uFillTx/>
                  <a:latin typeface="+mj-ea"/>
                  <a:ea typeface="+mj-ea"/>
                  <a:sym typeface="+mn-ea"/>
                </a:endParaRPr>
              </a:p>
              <a:p>
                <a:pPr marL="0" marR="0" lvl="0" indent="0" defTabSz="914400" rtl="0" fontAlgn="auto">
                  <a:lnSpc>
                    <a:spcPts val="2000"/>
                  </a:lnSpc>
                  <a:spcBef>
                    <a:spcPts val="0"/>
                  </a:spcBef>
                  <a:spcAft>
                    <a:spcPts val="0"/>
                  </a:spcAft>
                  <a:buClrTx/>
                  <a:buSzTx/>
                  <a:buFontTx/>
                  <a:buNone/>
                  <a:defRPr/>
                </a:pPr>
                <a:endParaRPr kumimoji="0" lang="zh-CN" altLang="en-US" sz="1200" u="none" strike="noStrike" kern="1200" cap="none" spc="0" normalizeH="0" baseline="0" noProof="0" dirty="0">
                  <a:ln>
                    <a:noFill/>
                  </a:ln>
                  <a:solidFill>
                    <a:schemeClr val="tx1">
                      <a:lumMod val="75000"/>
                      <a:lumOff val="25000"/>
                    </a:schemeClr>
                  </a:solidFill>
                  <a:effectLst/>
                  <a:uLnTx/>
                  <a:uFillTx/>
                  <a:latin typeface="+mj-ea"/>
                  <a:ea typeface="+mj-ea"/>
                  <a:cs typeface="inpin heiti" charset="-122"/>
                </a:endParaRPr>
              </a:p>
              <a:p>
                <a:pPr marL="0" marR="0" lvl="0" indent="0" defTabSz="914400" rtl="0" fontAlgn="auto">
                  <a:lnSpc>
                    <a:spcPts val="2000"/>
                  </a:lnSpc>
                  <a:spcBef>
                    <a:spcPts val="0"/>
                  </a:spcBef>
                  <a:spcAft>
                    <a:spcPts val="0"/>
                  </a:spcAft>
                  <a:buClrTx/>
                  <a:buSzTx/>
                  <a:buFontTx/>
                  <a:buNone/>
                  <a:defRPr/>
                </a:pPr>
                <a:endParaRPr kumimoji="0" lang="zh-CN" altLang="en-US" sz="1200" u="none" strike="noStrike" kern="1200" cap="none" spc="0" normalizeH="0" baseline="0" noProof="0" dirty="0">
                  <a:ln>
                    <a:noFill/>
                  </a:ln>
                  <a:solidFill>
                    <a:schemeClr val="tx1">
                      <a:lumMod val="75000"/>
                      <a:lumOff val="25000"/>
                    </a:schemeClr>
                  </a:solidFill>
                  <a:effectLst/>
                  <a:uLnTx/>
                  <a:uFillTx/>
                  <a:latin typeface="+mj-ea"/>
                  <a:ea typeface="+mj-ea"/>
                  <a:cs typeface="inpin heiti" charset="-122"/>
                </a:endParaRPr>
              </a:p>
            </p:txBody>
          </p:sp>
          <p:sp>
            <p:nvSpPr>
              <p:cNvPr id="162" name="PA-文本框 12">
                <a:extLst>
                  <a:ext uri="{FF2B5EF4-FFF2-40B4-BE49-F238E27FC236}">
                    <a16:creationId xmlns="" xmlns:a16="http://schemas.microsoft.com/office/drawing/2014/main" id="{167379C0-3F73-429E-B308-4B07DCB54E7F}"/>
                  </a:ext>
                </a:extLst>
              </p:cNvPr>
              <p:cNvSpPr txBox="1"/>
              <p:nvPr>
                <p:custDataLst>
                  <p:tags r:id="rId15"/>
                </p:custDataLst>
              </p:nvPr>
            </p:nvSpPr>
            <p:spPr>
              <a:xfrm>
                <a:off x="1399949" y="4038977"/>
                <a:ext cx="1302385" cy="1798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u="none" strike="noStrike" kern="1200" cap="none" spc="0" normalizeH="0" baseline="0" noProof="0" dirty="0">
                    <a:ln>
                      <a:noFill/>
                    </a:ln>
                    <a:solidFill>
                      <a:schemeClr val="tx1">
                        <a:lumMod val="75000"/>
                        <a:lumOff val="25000"/>
                      </a:schemeClr>
                    </a:solidFill>
                    <a:effectLst/>
                    <a:uLnTx/>
                    <a:uFillTx/>
                    <a:latin typeface="+mj-ea"/>
                    <a:ea typeface="+mj-ea"/>
                    <a:cs typeface="+mn-cs"/>
                  </a:rPr>
                  <a:t>添加标题</a:t>
                </a:r>
              </a:p>
            </p:txBody>
          </p:sp>
        </p:grpSp>
        <p:sp>
          <p:nvSpPr>
            <p:cNvPr id="12" name="矩形 11">
              <a:extLst>
                <a:ext uri="{FF2B5EF4-FFF2-40B4-BE49-F238E27FC236}">
                  <a16:creationId xmlns="" xmlns:a16="http://schemas.microsoft.com/office/drawing/2014/main" id="{2D0953F4-5A97-4459-AD48-AE6D1D265DB6}"/>
                </a:ext>
              </a:extLst>
            </p:cNvPr>
            <p:cNvSpPr/>
            <p:nvPr/>
          </p:nvSpPr>
          <p:spPr>
            <a:xfrm>
              <a:off x="1068511" y="3908852"/>
              <a:ext cx="654858" cy="69625"/>
            </a:xfrm>
            <a:prstGeom prst="rect">
              <a:avLst/>
            </a:prstGeom>
            <a:solidFill>
              <a:srgbClr val="FCB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j-ea"/>
                <a:ea typeface="+mj-ea"/>
              </a:endParaRPr>
            </a:p>
          </p:txBody>
        </p:sp>
      </p:grpSp>
      <p:grpSp>
        <p:nvGrpSpPr>
          <p:cNvPr id="59" name="组合 58">
            <a:extLst>
              <a:ext uri="{FF2B5EF4-FFF2-40B4-BE49-F238E27FC236}">
                <a16:creationId xmlns="" xmlns:a16="http://schemas.microsoft.com/office/drawing/2014/main" id="{7F926FC8-1E9C-4038-AE37-6F3E8438148F}"/>
              </a:ext>
            </a:extLst>
          </p:cNvPr>
          <p:cNvGrpSpPr/>
          <p:nvPr/>
        </p:nvGrpSpPr>
        <p:grpSpPr>
          <a:xfrm>
            <a:off x="2811522" y="3574194"/>
            <a:ext cx="1953260" cy="2093146"/>
            <a:chOff x="419310" y="3574194"/>
            <a:chExt cx="1953260" cy="2093146"/>
          </a:xfrm>
        </p:grpSpPr>
        <p:grpSp>
          <p:nvGrpSpPr>
            <p:cNvPr id="60" name="PA-组合 10">
              <a:extLst>
                <a:ext uri="{FF2B5EF4-FFF2-40B4-BE49-F238E27FC236}">
                  <a16:creationId xmlns="" xmlns:a16="http://schemas.microsoft.com/office/drawing/2014/main" id="{C08DD378-10C2-40E1-B5DD-BB3AFA3A9071}"/>
                </a:ext>
              </a:extLst>
            </p:cNvPr>
            <p:cNvGrpSpPr/>
            <p:nvPr>
              <p:custDataLst>
                <p:tags r:id="rId10"/>
              </p:custDataLst>
            </p:nvPr>
          </p:nvGrpSpPr>
          <p:grpSpPr>
            <a:xfrm>
              <a:off x="419310" y="3574194"/>
              <a:ext cx="1953260" cy="2093146"/>
              <a:chOff x="1253221" y="4038977"/>
              <a:chExt cx="1595842" cy="1222896"/>
            </a:xfrm>
          </p:grpSpPr>
          <p:sp>
            <p:nvSpPr>
              <p:cNvPr id="62" name="PA-MH_SubTitle_1">
                <a:extLst>
                  <a:ext uri="{FF2B5EF4-FFF2-40B4-BE49-F238E27FC236}">
                    <a16:creationId xmlns="" xmlns:a16="http://schemas.microsoft.com/office/drawing/2014/main" id="{CD2300BA-F4A4-49C8-A552-39D5A37A04E6}"/>
                  </a:ext>
                </a:extLst>
              </p:cNvPr>
              <p:cNvSpPr txBox="1">
                <a:spLocks noChangeArrowheads="1"/>
              </p:cNvSpPr>
              <p:nvPr>
                <p:custDataLst>
                  <p:tags r:id="rId11"/>
                </p:custDataLst>
              </p:nvPr>
            </p:nvSpPr>
            <p:spPr bwMode="auto">
              <a:xfrm>
                <a:off x="1253221" y="4378869"/>
                <a:ext cx="1595842" cy="8830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rtl="0" fontAlgn="auto">
                  <a:lnSpc>
                    <a:spcPts val="2000"/>
                  </a:lnSpc>
                  <a:spcBef>
                    <a:spcPts val="0"/>
                  </a:spcBef>
                  <a:spcAft>
                    <a:spcPts val="0"/>
                  </a:spcAft>
                  <a:buClrTx/>
                  <a:buSzTx/>
                  <a:buFontTx/>
                  <a:buNone/>
                  <a:defRPr/>
                </a:pPr>
                <a:r>
                  <a:rPr lang="zh-CN" altLang="en-US" sz="1200" dirty="0">
                    <a:solidFill>
                      <a:schemeClr val="tx1">
                        <a:lumMod val="75000"/>
                        <a:lumOff val="25000"/>
                      </a:schemeClr>
                    </a:solidFill>
                    <a:latin typeface="+mj-ea"/>
                    <a:ea typeface="+mj-ea"/>
                    <a:sym typeface="+mn-ea"/>
                  </a:rPr>
                  <a:t>请在此处添加具体内容，文字尽量言简意赅，简单说明即可，不必过于繁琐，注意版面美观度</a:t>
                </a:r>
                <a:endParaRPr kumimoji="0" lang="zh-CN" altLang="en-US" sz="1200" u="none" strike="noStrike" kern="1200" cap="none" spc="0" normalizeH="0" baseline="0" noProof="0" dirty="0">
                  <a:ln>
                    <a:noFill/>
                  </a:ln>
                  <a:solidFill>
                    <a:schemeClr val="tx1">
                      <a:lumMod val="75000"/>
                      <a:lumOff val="25000"/>
                    </a:schemeClr>
                  </a:solidFill>
                  <a:effectLst/>
                  <a:uLnTx/>
                  <a:uFillTx/>
                  <a:latin typeface="+mj-ea"/>
                  <a:ea typeface="+mj-ea"/>
                  <a:sym typeface="+mn-ea"/>
                </a:endParaRPr>
              </a:p>
              <a:p>
                <a:pPr marL="0" marR="0" lvl="0" indent="0" defTabSz="914400" rtl="0" fontAlgn="auto">
                  <a:lnSpc>
                    <a:spcPts val="2000"/>
                  </a:lnSpc>
                  <a:spcBef>
                    <a:spcPts val="0"/>
                  </a:spcBef>
                  <a:spcAft>
                    <a:spcPts val="0"/>
                  </a:spcAft>
                  <a:buClrTx/>
                  <a:buSzTx/>
                  <a:buFontTx/>
                  <a:buNone/>
                  <a:defRPr/>
                </a:pPr>
                <a:endParaRPr kumimoji="0" lang="zh-CN" altLang="en-US" sz="1200" u="none" strike="noStrike" kern="1200" cap="none" spc="0" normalizeH="0" baseline="0" noProof="0" dirty="0">
                  <a:ln>
                    <a:noFill/>
                  </a:ln>
                  <a:solidFill>
                    <a:schemeClr val="tx1">
                      <a:lumMod val="75000"/>
                      <a:lumOff val="25000"/>
                    </a:schemeClr>
                  </a:solidFill>
                  <a:effectLst/>
                  <a:uLnTx/>
                  <a:uFillTx/>
                  <a:latin typeface="+mj-ea"/>
                  <a:ea typeface="+mj-ea"/>
                  <a:cs typeface="inpin heiti" charset="-122"/>
                </a:endParaRPr>
              </a:p>
              <a:p>
                <a:pPr marL="0" marR="0" lvl="0" indent="0" defTabSz="914400" rtl="0" fontAlgn="auto">
                  <a:lnSpc>
                    <a:spcPts val="2000"/>
                  </a:lnSpc>
                  <a:spcBef>
                    <a:spcPts val="0"/>
                  </a:spcBef>
                  <a:spcAft>
                    <a:spcPts val="0"/>
                  </a:spcAft>
                  <a:buClrTx/>
                  <a:buSzTx/>
                  <a:buFontTx/>
                  <a:buNone/>
                  <a:defRPr/>
                </a:pPr>
                <a:endParaRPr kumimoji="0" lang="zh-CN" altLang="en-US" sz="1200" u="none" strike="noStrike" kern="1200" cap="none" spc="0" normalizeH="0" baseline="0" noProof="0" dirty="0">
                  <a:ln>
                    <a:noFill/>
                  </a:ln>
                  <a:solidFill>
                    <a:schemeClr val="tx1">
                      <a:lumMod val="75000"/>
                      <a:lumOff val="25000"/>
                    </a:schemeClr>
                  </a:solidFill>
                  <a:effectLst/>
                  <a:uLnTx/>
                  <a:uFillTx/>
                  <a:latin typeface="+mj-ea"/>
                  <a:ea typeface="+mj-ea"/>
                  <a:cs typeface="inpin heiti" charset="-122"/>
                </a:endParaRPr>
              </a:p>
            </p:txBody>
          </p:sp>
          <p:sp>
            <p:nvSpPr>
              <p:cNvPr id="63" name="PA-文本框 12">
                <a:extLst>
                  <a:ext uri="{FF2B5EF4-FFF2-40B4-BE49-F238E27FC236}">
                    <a16:creationId xmlns="" xmlns:a16="http://schemas.microsoft.com/office/drawing/2014/main" id="{2A883A15-40AE-4921-B937-E90C5C72D3CA}"/>
                  </a:ext>
                </a:extLst>
              </p:cNvPr>
              <p:cNvSpPr txBox="1"/>
              <p:nvPr>
                <p:custDataLst>
                  <p:tags r:id="rId12"/>
                </p:custDataLst>
              </p:nvPr>
            </p:nvSpPr>
            <p:spPr>
              <a:xfrm>
                <a:off x="1399949" y="4038977"/>
                <a:ext cx="1302385" cy="1798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u="none" strike="noStrike" kern="1200" cap="none" spc="0" normalizeH="0" baseline="0" noProof="0" dirty="0">
                    <a:ln>
                      <a:noFill/>
                    </a:ln>
                    <a:solidFill>
                      <a:schemeClr val="tx1">
                        <a:lumMod val="75000"/>
                        <a:lumOff val="25000"/>
                      </a:schemeClr>
                    </a:solidFill>
                    <a:effectLst/>
                    <a:uLnTx/>
                    <a:uFillTx/>
                    <a:latin typeface="+mj-ea"/>
                    <a:ea typeface="+mj-ea"/>
                    <a:cs typeface="+mn-cs"/>
                  </a:rPr>
                  <a:t>添加标题</a:t>
                </a:r>
              </a:p>
            </p:txBody>
          </p:sp>
        </p:grpSp>
        <p:sp>
          <p:nvSpPr>
            <p:cNvPr id="61" name="矩形 60">
              <a:extLst>
                <a:ext uri="{FF2B5EF4-FFF2-40B4-BE49-F238E27FC236}">
                  <a16:creationId xmlns="" xmlns:a16="http://schemas.microsoft.com/office/drawing/2014/main" id="{B5816555-029C-44ED-9616-D0C4844CCE50}"/>
                </a:ext>
              </a:extLst>
            </p:cNvPr>
            <p:cNvSpPr/>
            <p:nvPr/>
          </p:nvSpPr>
          <p:spPr>
            <a:xfrm>
              <a:off x="1068511" y="3908852"/>
              <a:ext cx="654858" cy="69625"/>
            </a:xfrm>
            <a:prstGeom prst="rect">
              <a:avLst/>
            </a:prstGeom>
            <a:solidFill>
              <a:srgbClr val="FCB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j-ea"/>
                <a:ea typeface="+mj-ea"/>
              </a:endParaRPr>
            </a:p>
          </p:txBody>
        </p:sp>
      </p:grpSp>
      <p:grpSp>
        <p:nvGrpSpPr>
          <p:cNvPr id="64" name="组合 63">
            <a:extLst>
              <a:ext uri="{FF2B5EF4-FFF2-40B4-BE49-F238E27FC236}">
                <a16:creationId xmlns="" xmlns:a16="http://schemas.microsoft.com/office/drawing/2014/main" id="{D1769749-69E0-4C07-86CC-D911F2FE5FAA}"/>
              </a:ext>
            </a:extLst>
          </p:cNvPr>
          <p:cNvGrpSpPr/>
          <p:nvPr/>
        </p:nvGrpSpPr>
        <p:grpSpPr>
          <a:xfrm>
            <a:off x="5203734" y="3574194"/>
            <a:ext cx="1953260" cy="2093146"/>
            <a:chOff x="419310" y="3574194"/>
            <a:chExt cx="1953260" cy="2093146"/>
          </a:xfrm>
        </p:grpSpPr>
        <p:grpSp>
          <p:nvGrpSpPr>
            <p:cNvPr id="65" name="PA-组合 10">
              <a:extLst>
                <a:ext uri="{FF2B5EF4-FFF2-40B4-BE49-F238E27FC236}">
                  <a16:creationId xmlns="" xmlns:a16="http://schemas.microsoft.com/office/drawing/2014/main" id="{C65CE058-6BDA-425D-AEAA-A78D22A09844}"/>
                </a:ext>
              </a:extLst>
            </p:cNvPr>
            <p:cNvGrpSpPr/>
            <p:nvPr>
              <p:custDataLst>
                <p:tags r:id="rId7"/>
              </p:custDataLst>
            </p:nvPr>
          </p:nvGrpSpPr>
          <p:grpSpPr>
            <a:xfrm>
              <a:off x="419310" y="3574194"/>
              <a:ext cx="1953260" cy="2093146"/>
              <a:chOff x="1253221" y="4038977"/>
              <a:chExt cx="1595842" cy="1222896"/>
            </a:xfrm>
          </p:grpSpPr>
          <p:sp>
            <p:nvSpPr>
              <p:cNvPr id="67" name="PA-MH_SubTitle_1">
                <a:extLst>
                  <a:ext uri="{FF2B5EF4-FFF2-40B4-BE49-F238E27FC236}">
                    <a16:creationId xmlns="" xmlns:a16="http://schemas.microsoft.com/office/drawing/2014/main" id="{457F455B-058A-4A79-8691-1FBF671F2FEE}"/>
                  </a:ext>
                </a:extLst>
              </p:cNvPr>
              <p:cNvSpPr txBox="1">
                <a:spLocks noChangeArrowheads="1"/>
              </p:cNvSpPr>
              <p:nvPr>
                <p:custDataLst>
                  <p:tags r:id="rId8"/>
                </p:custDataLst>
              </p:nvPr>
            </p:nvSpPr>
            <p:spPr bwMode="auto">
              <a:xfrm>
                <a:off x="1253221" y="4378869"/>
                <a:ext cx="1595842" cy="8830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rtl="0" fontAlgn="auto">
                  <a:lnSpc>
                    <a:spcPts val="2000"/>
                  </a:lnSpc>
                  <a:spcBef>
                    <a:spcPts val="0"/>
                  </a:spcBef>
                  <a:spcAft>
                    <a:spcPts val="0"/>
                  </a:spcAft>
                  <a:buClrTx/>
                  <a:buSzTx/>
                  <a:buFontTx/>
                  <a:buNone/>
                  <a:defRPr/>
                </a:pPr>
                <a:r>
                  <a:rPr lang="zh-CN" altLang="en-US" sz="1200" dirty="0">
                    <a:solidFill>
                      <a:schemeClr val="tx1">
                        <a:lumMod val="75000"/>
                        <a:lumOff val="25000"/>
                      </a:schemeClr>
                    </a:solidFill>
                    <a:latin typeface="+mj-ea"/>
                    <a:ea typeface="+mj-ea"/>
                    <a:sym typeface="+mn-ea"/>
                  </a:rPr>
                  <a:t>请在此处添加具体内容，文字尽量言简意赅，简单说明即可，不必过于繁琐，注意版面美观度</a:t>
                </a:r>
                <a:endParaRPr kumimoji="0" lang="zh-CN" altLang="en-US" sz="1200" u="none" strike="noStrike" kern="1200" cap="none" spc="0" normalizeH="0" baseline="0" noProof="0" dirty="0">
                  <a:ln>
                    <a:noFill/>
                  </a:ln>
                  <a:solidFill>
                    <a:schemeClr val="tx1">
                      <a:lumMod val="75000"/>
                      <a:lumOff val="25000"/>
                    </a:schemeClr>
                  </a:solidFill>
                  <a:effectLst/>
                  <a:uLnTx/>
                  <a:uFillTx/>
                  <a:latin typeface="+mj-ea"/>
                  <a:ea typeface="+mj-ea"/>
                  <a:sym typeface="+mn-ea"/>
                </a:endParaRPr>
              </a:p>
              <a:p>
                <a:pPr marL="0" marR="0" lvl="0" indent="0" defTabSz="914400" rtl="0" fontAlgn="auto">
                  <a:lnSpc>
                    <a:spcPts val="2000"/>
                  </a:lnSpc>
                  <a:spcBef>
                    <a:spcPts val="0"/>
                  </a:spcBef>
                  <a:spcAft>
                    <a:spcPts val="0"/>
                  </a:spcAft>
                  <a:buClrTx/>
                  <a:buSzTx/>
                  <a:buFontTx/>
                  <a:buNone/>
                  <a:defRPr/>
                </a:pPr>
                <a:endParaRPr kumimoji="0" lang="zh-CN" altLang="en-US" sz="1200" u="none" strike="noStrike" kern="1200" cap="none" spc="0" normalizeH="0" baseline="0" noProof="0" dirty="0">
                  <a:ln>
                    <a:noFill/>
                  </a:ln>
                  <a:solidFill>
                    <a:schemeClr val="tx1">
                      <a:lumMod val="75000"/>
                      <a:lumOff val="25000"/>
                    </a:schemeClr>
                  </a:solidFill>
                  <a:effectLst/>
                  <a:uLnTx/>
                  <a:uFillTx/>
                  <a:latin typeface="+mj-ea"/>
                  <a:ea typeface="+mj-ea"/>
                  <a:cs typeface="inpin heiti" charset="-122"/>
                </a:endParaRPr>
              </a:p>
              <a:p>
                <a:pPr marL="0" marR="0" lvl="0" indent="0" defTabSz="914400" rtl="0" fontAlgn="auto">
                  <a:lnSpc>
                    <a:spcPts val="2000"/>
                  </a:lnSpc>
                  <a:spcBef>
                    <a:spcPts val="0"/>
                  </a:spcBef>
                  <a:spcAft>
                    <a:spcPts val="0"/>
                  </a:spcAft>
                  <a:buClrTx/>
                  <a:buSzTx/>
                  <a:buFontTx/>
                  <a:buNone/>
                  <a:defRPr/>
                </a:pPr>
                <a:endParaRPr kumimoji="0" lang="zh-CN" altLang="en-US" sz="1200" u="none" strike="noStrike" kern="1200" cap="none" spc="0" normalizeH="0" baseline="0" noProof="0" dirty="0">
                  <a:ln>
                    <a:noFill/>
                  </a:ln>
                  <a:solidFill>
                    <a:schemeClr val="tx1">
                      <a:lumMod val="75000"/>
                      <a:lumOff val="25000"/>
                    </a:schemeClr>
                  </a:solidFill>
                  <a:effectLst/>
                  <a:uLnTx/>
                  <a:uFillTx/>
                  <a:latin typeface="+mj-ea"/>
                  <a:ea typeface="+mj-ea"/>
                  <a:cs typeface="inpin heiti" charset="-122"/>
                </a:endParaRPr>
              </a:p>
            </p:txBody>
          </p:sp>
          <p:sp>
            <p:nvSpPr>
              <p:cNvPr id="68" name="PA-文本框 12">
                <a:extLst>
                  <a:ext uri="{FF2B5EF4-FFF2-40B4-BE49-F238E27FC236}">
                    <a16:creationId xmlns="" xmlns:a16="http://schemas.microsoft.com/office/drawing/2014/main" id="{7691651F-9A0F-4801-84AC-DD8C9A2D47E3}"/>
                  </a:ext>
                </a:extLst>
              </p:cNvPr>
              <p:cNvSpPr txBox="1"/>
              <p:nvPr>
                <p:custDataLst>
                  <p:tags r:id="rId9"/>
                </p:custDataLst>
              </p:nvPr>
            </p:nvSpPr>
            <p:spPr>
              <a:xfrm>
                <a:off x="1399949" y="4038977"/>
                <a:ext cx="1302385" cy="1798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u="none" strike="noStrike" kern="1200" cap="none" spc="0" normalizeH="0" baseline="0" noProof="0" dirty="0">
                    <a:ln>
                      <a:noFill/>
                    </a:ln>
                    <a:solidFill>
                      <a:schemeClr val="tx1">
                        <a:lumMod val="75000"/>
                        <a:lumOff val="25000"/>
                      </a:schemeClr>
                    </a:solidFill>
                    <a:effectLst/>
                    <a:uLnTx/>
                    <a:uFillTx/>
                    <a:latin typeface="+mj-ea"/>
                    <a:ea typeface="+mj-ea"/>
                    <a:cs typeface="+mn-cs"/>
                  </a:rPr>
                  <a:t>添加标题</a:t>
                </a:r>
              </a:p>
            </p:txBody>
          </p:sp>
        </p:grpSp>
        <p:sp>
          <p:nvSpPr>
            <p:cNvPr id="66" name="矩形 65">
              <a:extLst>
                <a:ext uri="{FF2B5EF4-FFF2-40B4-BE49-F238E27FC236}">
                  <a16:creationId xmlns="" xmlns:a16="http://schemas.microsoft.com/office/drawing/2014/main" id="{3ADFACE4-8332-4102-AC65-62E4B60C907D}"/>
                </a:ext>
              </a:extLst>
            </p:cNvPr>
            <p:cNvSpPr/>
            <p:nvPr/>
          </p:nvSpPr>
          <p:spPr>
            <a:xfrm>
              <a:off x="1068511" y="3908852"/>
              <a:ext cx="654858" cy="69625"/>
            </a:xfrm>
            <a:prstGeom prst="rect">
              <a:avLst/>
            </a:prstGeom>
            <a:solidFill>
              <a:srgbClr val="FCB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j-ea"/>
                <a:ea typeface="+mj-ea"/>
              </a:endParaRPr>
            </a:p>
          </p:txBody>
        </p:sp>
      </p:grpSp>
      <p:grpSp>
        <p:nvGrpSpPr>
          <p:cNvPr id="69" name="组合 68">
            <a:extLst>
              <a:ext uri="{FF2B5EF4-FFF2-40B4-BE49-F238E27FC236}">
                <a16:creationId xmlns="" xmlns:a16="http://schemas.microsoft.com/office/drawing/2014/main" id="{DA88DD77-C10E-45F4-AA75-14D83FB31A9C}"/>
              </a:ext>
            </a:extLst>
          </p:cNvPr>
          <p:cNvGrpSpPr/>
          <p:nvPr/>
        </p:nvGrpSpPr>
        <p:grpSpPr>
          <a:xfrm>
            <a:off x="7595946" y="3574194"/>
            <a:ext cx="1953260" cy="2093146"/>
            <a:chOff x="419310" y="3574194"/>
            <a:chExt cx="1953260" cy="2093146"/>
          </a:xfrm>
        </p:grpSpPr>
        <p:grpSp>
          <p:nvGrpSpPr>
            <p:cNvPr id="70" name="PA-组合 10">
              <a:extLst>
                <a:ext uri="{FF2B5EF4-FFF2-40B4-BE49-F238E27FC236}">
                  <a16:creationId xmlns="" xmlns:a16="http://schemas.microsoft.com/office/drawing/2014/main" id="{C30B25EE-F24A-40E0-B35F-44889237693A}"/>
                </a:ext>
              </a:extLst>
            </p:cNvPr>
            <p:cNvGrpSpPr/>
            <p:nvPr>
              <p:custDataLst>
                <p:tags r:id="rId4"/>
              </p:custDataLst>
            </p:nvPr>
          </p:nvGrpSpPr>
          <p:grpSpPr>
            <a:xfrm>
              <a:off x="419310" y="3574194"/>
              <a:ext cx="1953260" cy="2093146"/>
              <a:chOff x="1253221" y="4038977"/>
              <a:chExt cx="1595842" cy="1222896"/>
            </a:xfrm>
          </p:grpSpPr>
          <p:sp>
            <p:nvSpPr>
              <p:cNvPr id="72" name="PA-MH_SubTitle_1">
                <a:extLst>
                  <a:ext uri="{FF2B5EF4-FFF2-40B4-BE49-F238E27FC236}">
                    <a16:creationId xmlns="" xmlns:a16="http://schemas.microsoft.com/office/drawing/2014/main" id="{AA1152BC-68E7-4C49-9E10-1F7033442DC6}"/>
                  </a:ext>
                </a:extLst>
              </p:cNvPr>
              <p:cNvSpPr txBox="1">
                <a:spLocks noChangeArrowheads="1"/>
              </p:cNvSpPr>
              <p:nvPr>
                <p:custDataLst>
                  <p:tags r:id="rId5"/>
                </p:custDataLst>
              </p:nvPr>
            </p:nvSpPr>
            <p:spPr bwMode="auto">
              <a:xfrm>
                <a:off x="1253221" y="4378869"/>
                <a:ext cx="1595842" cy="8830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rtl="0" fontAlgn="auto">
                  <a:lnSpc>
                    <a:spcPts val="2000"/>
                  </a:lnSpc>
                  <a:spcBef>
                    <a:spcPts val="0"/>
                  </a:spcBef>
                  <a:spcAft>
                    <a:spcPts val="0"/>
                  </a:spcAft>
                  <a:buClrTx/>
                  <a:buSzTx/>
                  <a:buFontTx/>
                  <a:buNone/>
                  <a:defRPr/>
                </a:pPr>
                <a:r>
                  <a:rPr lang="zh-CN" altLang="en-US" sz="1200" dirty="0">
                    <a:solidFill>
                      <a:schemeClr val="tx1">
                        <a:lumMod val="75000"/>
                        <a:lumOff val="25000"/>
                      </a:schemeClr>
                    </a:solidFill>
                    <a:latin typeface="+mj-ea"/>
                    <a:ea typeface="+mj-ea"/>
                    <a:sym typeface="+mn-ea"/>
                  </a:rPr>
                  <a:t>请在此处添加具体内容，文字尽量言简意赅，简单说明即可，不必过于繁琐，注意版面美观度</a:t>
                </a:r>
                <a:endParaRPr kumimoji="0" lang="zh-CN" altLang="en-US" sz="1200" u="none" strike="noStrike" kern="1200" cap="none" spc="0" normalizeH="0" baseline="0" noProof="0" dirty="0">
                  <a:ln>
                    <a:noFill/>
                  </a:ln>
                  <a:solidFill>
                    <a:schemeClr val="tx1">
                      <a:lumMod val="75000"/>
                      <a:lumOff val="25000"/>
                    </a:schemeClr>
                  </a:solidFill>
                  <a:effectLst/>
                  <a:uLnTx/>
                  <a:uFillTx/>
                  <a:latin typeface="+mj-ea"/>
                  <a:ea typeface="+mj-ea"/>
                  <a:sym typeface="+mn-ea"/>
                </a:endParaRPr>
              </a:p>
              <a:p>
                <a:pPr marL="0" marR="0" lvl="0" indent="0" defTabSz="914400" rtl="0" fontAlgn="auto">
                  <a:lnSpc>
                    <a:spcPts val="2000"/>
                  </a:lnSpc>
                  <a:spcBef>
                    <a:spcPts val="0"/>
                  </a:spcBef>
                  <a:spcAft>
                    <a:spcPts val="0"/>
                  </a:spcAft>
                  <a:buClrTx/>
                  <a:buSzTx/>
                  <a:buFontTx/>
                  <a:buNone/>
                  <a:defRPr/>
                </a:pPr>
                <a:endParaRPr kumimoji="0" lang="zh-CN" altLang="en-US" sz="1200" u="none" strike="noStrike" kern="1200" cap="none" spc="0" normalizeH="0" baseline="0" noProof="0" dirty="0">
                  <a:ln>
                    <a:noFill/>
                  </a:ln>
                  <a:solidFill>
                    <a:schemeClr val="tx1">
                      <a:lumMod val="75000"/>
                      <a:lumOff val="25000"/>
                    </a:schemeClr>
                  </a:solidFill>
                  <a:effectLst/>
                  <a:uLnTx/>
                  <a:uFillTx/>
                  <a:latin typeface="+mj-ea"/>
                  <a:ea typeface="+mj-ea"/>
                  <a:cs typeface="inpin heiti" charset="-122"/>
                </a:endParaRPr>
              </a:p>
              <a:p>
                <a:pPr marL="0" marR="0" lvl="0" indent="0" defTabSz="914400" rtl="0" fontAlgn="auto">
                  <a:lnSpc>
                    <a:spcPts val="2000"/>
                  </a:lnSpc>
                  <a:spcBef>
                    <a:spcPts val="0"/>
                  </a:spcBef>
                  <a:spcAft>
                    <a:spcPts val="0"/>
                  </a:spcAft>
                  <a:buClrTx/>
                  <a:buSzTx/>
                  <a:buFontTx/>
                  <a:buNone/>
                  <a:defRPr/>
                </a:pPr>
                <a:endParaRPr kumimoji="0" lang="zh-CN" altLang="en-US" sz="1200" u="none" strike="noStrike" kern="1200" cap="none" spc="0" normalizeH="0" baseline="0" noProof="0" dirty="0">
                  <a:ln>
                    <a:noFill/>
                  </a:ln>
                  <a:solidFill>
                    <a:schemeClr val="tx1">
                      <a:lumMod val="75000"/>
                      <a:lumOff val="25000"/>
                    </a:schemeClr>
                  </a:solidFill>
                  <a:effectLst/>
                  <a:uLnTx/>
                  <a:uFillTx/>
                  <a:latin typeface="+mj-ea"/>
                  <a:ea typeface="+mj-ea"/>
                  <a:cs typeface="inpin heiti" charset="-122"/>
                </a:endParaRPr>
              </a:p>
            </p:txBody>
          </p:sp>
          <p:sp>
            <p:nvSpPr>
              <p:cNvPr id="73" name="PA-文本框 12">
                <a:extLst>
                  <a:ext uri="{FF2B5EF4-FFF2-40B4-BE49-F238E27FC236}">
                    <a16:creationId xmlns="" xmlns:a16="http://schemas.microsoft.com/office/drawing/2014/main" id="{0EB2F763-D694-461F-BA97-56CCD8183A7A}"/>
                  </a:ext>
                </a:extLst>
              </p:cNvPr>
              <p:cNvSpPr txBox="1"/>
              <p:nvPr>
                <p:custDataLst>
                  <p:tags r:id="rId6"/>
                </p:custDataLst>
              </p:nvPr>
            </p:nvSpPr>
            <p:spPr>
              <a:xfrm>
                <a:off x="1399949" y="4038977"/>
                <a:ext cx="1302385" cy="1798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u="none" strike="noStrike" kern="1200" cap="none" spc="0" normalizeH="0" baseline="0" noProof="0" dirty="0">
                    <a:ln>
                      <a:noFill/>
                    </a:ln>
                    <a:solidFill>
                      <a:schemeClr val="tx1">
                        <a:lumMod val="75000"/>
                        <a:lumOff val="25000"/>
                      </a:schemeClr>
                    </a:solidFill>
                    <a:effectLst/>
                    <a:uLnTx/>
                    <a:uFillTx/>
                    <a:latin typeface="+mj-ea"/>
                    <a:ea typeface="+mj-ea"/>
                    <a:cs typeface="+mn-cs"/>
                  </a:rPr>
                  <a:t>添加标题</a:t>
                </a:r>
              </a:p>
            </p:txBody>
          </p:sp>
        </p:grpSp>
        <p:sp>
          <p:nvSpPr>
            <p:cNvPr id="71" name="矩形 70">
              <a:extLst>
                <a:ext uri="{FF2B5EF4-FFF2-40B4-BE49-F238E27FC236}">
                  <a16:creationId xmlns="" xmlns:a16="http://schemas.microsoft.com/office/drawing/2014/main" id="{9D1C6080-2837-40EF-B294-80C07655EBE0}"/>
                </a:ext>
              </a:extLst>
            </p:cNvPr>
            <p:cNvSpPr/>
            <p:nvPr/>
          </p:nvSpPr>
          <p:spPr>
            <a:xfrm>
              <a:off x="1068511" y="3908852"/>
              <a:ext cx="654858" cy="69625"/>
            </a:xfrm>
            <a:prstGeom prst="rect">
              <a:avLst/>
            </a:prstGeom>
            <a:solidFill>
              <a:srgbClr val="FCB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j-ea"/>
                <a:ea typeface="+mj-ea"/>
              </a:endParaRPr>
            </a:p>
          </p:txBody>
        </p:sp>
      </p:grpSp>
      <p:grpSp>
        <p:nvGrpSpPr>
          <p:cNvPr id="74" name="组合 73">
            <a:extLst>
              <a:ext uri="{FF2B5EF4-FFF2-40B4-BE49-F238E27FC236}">
                <a16:creationId xmlns="" xmlns:a16="http://schemas.microsoft.com/office/drawing/2014/main" id="{757945AD-8ED8-42DA-A3F4-82CEC1CAFE99}"/>
              </a:ext>
            </a:extLst>
          </p:cNvPr>
          <p:cNvGrpSpPr/>
          <p:nvPr/>
        </p:nvGrpSpPr>
        <p:grpSpPr>
          <a:xfrm>
            <a:off x="9988158" y="3574194"/>
            <a:ext cx="1953260" cy="2093146"/>
            <a:chOff x="419310" y="3574194"/>
            <a:chExt cx="1953260" cy="2093146"/>
          </a:xfrm>
        </p:grpSpPr>
        <p:grpSp>
          <p:nvGrpSpPr>
            <p:cNvPr id="75" name="PA-组合 10">
              <a:extLst>
                <a:ext uri="{FF2B5EF4-FFF2-40B4-BE49-F238E27FC236}">
                  <a16:creationId xmlns="" xmlns:a16="http://schemas.microsoft.com/office/drawing/2014/main" id="{1FDEF0E6-3116-40EF-9237-F7B1E75D5902}"/>
                </a:ext>
              </a:extLst>
            </p:cNvPr>
            <p:cNvGrpSpPr/>
            <p:nvPr>
              <p:custDataLst>
                <p:tags r:id="rId1"/>
              </p:custDataLst>
            </p:nvPr>
          </p:nvGrpSpPr>
          <p:grpSpPr>
            <a:xfrm>
              <a:off x="419310" y="3574194"/>
              <a:ext cx="1953260" cy="2093146"/>
              <a:chOff x="1253221" y="4038977"/>
              <a:chExt cx="1595842" cy="1222896"/>
            </a:xfrm>
          </p:grpSpPr>
          <p:sp>
            <p:nvSpPr>
              <p:cNvPr id="77" name="PA-MH_SubTitle_1">
                <a:extLst>
                  <a:ext uri="{FF2B5EF4-FFF2-40B4-BE49-F238E27FC236}">
                    <a16:creationId xmlns="" xmlns:a16="http://schemas.microsoft.com/office/drawing/2014/main" id="{50249223-F8FB-4060-834F-AD7FA3F66E7C}"/>
                  </a:ext>
                </a:extLst>
              </p:cNvPr>
              <p:cNvSpPr txBox="1">
                <a:spLocks noChangeArrowheads="1"/>
              </p:cNvSpPr>
              <p:nvPr>
                <p:custDataLst>
                  <p:tags r:id="rId2"/>
                </p:custDataLst>
              </p:nvPr>
            </p:nvSpPr>
            <p:spPr bwMode="auto">
              <a:xfrm>
                <a:off x="1253221" y="4378869"/>
                <a:ext cx="1595842" cy="8830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rtl="0" fontAlgn="auto">
                  <a:lnSpc>
                    <a:spcPts val="2000"/>
                  </a:lnSpc>
                  <a:spcBef>
                    <a:spcPts val="0"/>
                  </a:spcBef>
                  <a:spcAft>
                    <a:spcPts val="0"/>
                  </a:spcAft>
                  <a:buClrTx/>
                  <a:buSzTx/>
                  <a:buFontTx/>
                  <a:buNone/>
                  <a:defRPr/>
                </a:pPr>
                <a:r>
                  <a:rPr lang="zh-CN" altLang="en-US" sz="1200" dirty="0">
                    <a:solidFill>
                      <a:schemeClr val="tx1">
                        <a:lumMod val="75000"/>
                        <a:lumOff val="25000"/>
                      </a:schemeClr>
                    </a:solidFill>
                    <a:latin typeface="+mj-ea"/>
                    <a:ea typeface="+mj-ea"/>
                    <a:sym typeface="+mn-ea"/>
                  </a:rPr>
                  <a:t>请在此处添加具体内容，文字尽量言简意赅，简单说明即可，不必过于繁琐，注意版面美观度</a:t>
                </a:r>
                <a:endParaRPr kumimoji="0" lang="zh-CN" altLang="en-US" sz="1200" u="none" strike="noStrike" kern="1200" cap="none" spc="0" normalizeH="0" baseline="0" noProof="0" dirty="0">
                  <a:ln>
                    <a:noFill/>
                  </a:ln>
                  <a:solidFill>
                    <a:schemeClr val="tx1">
                      <a:lumMod val="75000"/>
                      <a:lumOff val="25000"/>
                    </a:schemeClr>
                  </a:solidFill>
                  <a:effectLst/>
                  <a:uLnTx/>
                  <a:uFillTx/>
                  <a:latin typeface="+mj-ea"/>
                  <a:ea typeface="+mj-ea"/>
                  <a:sym typeface="+mn-ea"/>
                </a:endParaRPr>
              </a:p>
              <a:p>
                <a:pPr marL="0" marR="0" lvl="0" indent="0" defTabSz="914400" rtl="0" fontAlgn="auto">
                  <a:lnSpc>
                    <a:spcPts val="2000"/>
                  </a:lnSpc>
                  <a:spcBef>
                    <a:spcPts val="0"/>
                  </a:spcBef>
                  <a:spcAft>
                    <a:spcPts val="0"/>
                  </a:spcAft>
                  <a:buClrTx/>
                  <a:buSzTx/>
                  <a:buFontTx/>
                  <a:buNone/>
                  <a:defRPr/>
                </a:pPr>
                <a:endParaRPr kumimoji="0" lang="zh-CN" altLang="en-US" sz="1200" u="none" strike="noStrike" kern="1200" cap="none" spc="0" normalizeH="0" baseline="0" noProof="0" dirty="0">
                  <a:ln>
                    <a:noFill/>
                  </a:ln>
                  <a:solidFill>
                    <a:schemeClr val="tx1">
                      <a:lumMod val="75000"/>
                      <a:lumOff val="25000"/>
                    </a:schemeClr>
                  </a:solidFill>
                  <a:effectLst/>
                  <a:uLnTx/>
                  <a:uFillTx/>
                  <a:latin typeface="+mj-ea"/>
                  <a:ea typeface="+mj-ea"/>
                  <a:cs typeface="inpin heiti" charset="-122"/>
                </a:endParaRPr>
              </a:p>
              <a:p>
                <a:pPr marL="0" marR="0" lvl="0" indent="0" defTabSz="914400" rtl="0" fontAlgn="auto">
                  <a:lnSpc>
                    <a:spcPts val="2000"/>
                  </a:lnSpc>
                  <a:spcBef>
                    <a:spcPts val="0"/>
                  </a:spcBef>
                  <a:spcAft>
                    <a:spcPts val="0"/>
                  </a:spcAft>
                  <a:buClrTx/>
                  <a:buSzTx/>
                  <a:buFontTx/>
                  <a:buNone/>
                  <a:defRPr/>
                </a:pPr>
                <a:endParaRPr kumimoji="0" lang="zh-CN" altLang="en-US" sz="1200" u="none" strike="noStrike" kern="1200" cap="none" spc="0" normalizeH="0" baseline="0" noProof="0" dirty="0">
                  <a:ln>
                    <a:noFill/>
                  </a:ln>
                  <a:solidFill>
                    <a:schemeClr val="tx1">
                      <a:lumMod val="75000"/>
                      <a:lumOff val="25000"/>
                    </a:schemeClr>
                  </a:solidFill>
                  <a:effectLst/>
                  <a:uLnTx/>
                  <a:uFillTx/>
                  <a:latin typeface="+mj-ea"/>
                  <a:ea typeface="+mj-ea"/>
                  <a:cs typeface="inpin heiti" charset="-122"/>
                </a:endParaRPr>
              </a:p>
            </p:txBody>
          </p:sp>
          <p:sp>
            <p:nvSpPr>
              <p:cNvPr id="78" name="PA-文本框 12">
                <a:extLst>
                  <a:ext uri="{FF2B5EF4-FFF2-40B4-BE49-F238E27FC236}">
                    <a16:creationId xmlns="" xmlns:a16="http://schemas.microsoft.com/office/drawing/2014/main" id="{5DD7F8A2-23D4-4859-A668-3BB01BEAC247}"/>
                  </a:ext>
                </a:extLst>
              </p:cNvPr>
              <p:cNvSpPr txBox="1"/>
              <p:nvPr>
                <p:custDataLst>
                  <p:tags r:id="rId3"/>
                </p:custDataLst>
              </p:nvPr>
            </p:nvSpPr>
            <p:spPr>
              <a:xfrm>
                <a:off x="1399949" y="4038977"/>
                <a:ext cx="1302385" cy="17981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u="none" strike="noStrike" kern="1200" cap="none" spc="0" normalizeH="0" baseline="0" noProof="0" dirty="0">
                    <a:ln>
                      <a:noFill/>
                    </a:ln>
                    <a:solidFill>
                      <a:schemeClr val="tx1">
                        <a:lumMod val="75000"/>
                        <a:lumOff val="25000"/>
                      </a:schemeClr>
                    </a:solidFill>
                    <a:effectLst/>
                    <a:uLnTx/>
                    <a:uFillTx/>
                    <a:latin typeface="+mj-ea"/>
                    <a:ea typeface="+mj-ea"/>
                    <a:cs typeface="+mn-cs"/>
                  </a:rPr>
                  <a:t>添加标题</a:t>
                </a:r>
              </a:p>
            </p:txBody>
          </p:sp>
        </p:grpSp>
        <p:sp>
          <p:nvSpPr>
            <p:cNvPr id="76" name="矩形 75">
              <a:extLst>
                <a:ext uri="{FF2B5EF4-FFF2-40B4-BE49-F238E27FC236}">
                  <a16:creationId xmlns="" xmlns:a16="http://schemas.microsoft.com/office/drawing/2014/main" id="{DB1BE423-607D-495E-AA91-744D6FF1F94C}"/>
                </a:ext>
              </a:extLst>
            </p:cNvPr>
            <p:cNvSpPr/>
            <p:nvPr/>
          </p:nvSpPr>
          <p:spPr>
            <a:xfrm>
              <a:off x="1068511" y="3908852"/>
              <a:ext cx="654858" cy="69625"/>
            </a:xfrm>
            <a:prstGeom prst="rect">
              <a:avLst/>
            </a:prstGeom>
            <a:solidFill>
              <a:srgbClr val="FCB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j-ea"/>
                <a:ea typeface="+mj-ea"/>
              </a:endParaRPr>
            </a:p>
          </p:txBody>
        </p:sp>
      </p:grpSp>
    </p:spTree>
    <p:extLst>
      <p:ext uri="{BB962C8B-B14F-4D97-AF65-F5344CB8AC3E}">
        <p14:creationId xmlns:p14="http://schemas.microsoft.com/office/powerpoint/2010/main" xmlns="" val="3774208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组合 93">
            <a:extLst>
              <a:ext uri="{FF2B5EF4-FFF2-40B4-BE49-F238E27FC236}">
                <a16:creationId xmlns="" xmlns:a16="http://schemas.microsoft.com/office/drawing/2014/main" id="{419F7ABD-ADE9-4CB6-AB7E-E8E2CF4A2B37}"/>
              </a:ext>
            </a:extLst>
          </p:cNvPr>
          <p:cNvGrpSpPr/>
          <p:nvPr/>
        </p:nvGrpSpPr>
        <p:grpSpPr>
          <a:xfrm>
            <a:off x="4437017" y="610969"/>
            <a:ext cx="3317966" cy="646331"/>
            <a:chOff x="4437017" y="1451199"/>
            <a:chExt cx="3317966" cy="646331"/>
          </a:xfrm>
        </p:grpSpPr>
        <p:sp>
          <p:nvSpPr>
            <p:cNvPr id="95" name="标题 1">
              <a:extLst>
                <a:ext uri="{FF2B5EF4-FFF2-40B4-BE49-F238E27FC236}">
                  <a16:creationId xmlns="" xmlns:a16="http://schemas.microsoft.com/office/drawing/2014/main" id="{44D1BCE5-F31D-4DE8-B370-0C31F52041E2}"/>
                </a:ext>
              </a:extLst>
            </p:cNvPr>
            <p:cNvSpPr txBox="1">
              <a:spLocks/>
            </p:cNvSpPr>
            <p:nvPr/>
          </p:nvSpPr>
          <p:spPr>
            <a:xfrm>
              <a:off x="4907782" y="1451199"/>
              <a:ext cx="2376435" cy="6463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dist"/>
              <a:r>
                <a:rPr kumimoji="1" lang="zh-CN" altLang="en-US" sz="4000" b="1" dirty="0">
                  <a:solidFill>
                    <a:srgbClr val="FF7C55"/>
                  </a:solidFill>
                  <a:latin typeface="+mj-ea"/>
                  <a:cs typeface="Alibaba PuHuiTi Heavy" pitchFamily="18" charset="-122"/>
                </a:rPr>
                <a:t>输入标题</a:t>
              </a:r>
            </a:p>
          </p:txBody>
        </p:sp>
        <p:sp>
          <p:nvSpPr>
            <p:cNvPr id="96" name="图形 12">
              <a:extLst>
                <a:ext uri="{FF2B5EF4-FFF2-40B4-BE49-F238E27FC236}">
                  <a16:creationId xmlns="" xmlns:a16="http://schemas.microsoft.com/office/drawing/2014/main" id="{DD4B0468-4480-4FA2-A66D-20AE0C48409B}"/>
                </a:ext>
              </a:extLst>
            </p:cNvPr>
            <p:cNvSpPr/>
            <p:nvPr/>
          </p:nvSpPr>
          <p:spPr>
            <a:xfrm>
              <a:off x="443701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sp>
          <p:nvSpPr>
            <p:cNvPr id="97" name="图形 12">
              <a:extLst>
                <a:ext uri="{FF2B5EF4-FFF2-40B4-BE49-F238E27FC236}">
                  <a16:creationId xmlns="" xmlns:a16="http://schemas.microsoft.com/office/drawing/2014/main" id="{02492944-528B-439B-99A3-2768157D9DBA}"/>
                </a:ext>
              </a:extLst>
            </p:cNvPr>
            <p:cNvSpPr/>
            <p:nvPr/>
          </p:nvSpPr>
          <p:spPr>
            <a:xfrm>
              <a:off x="740246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grpSp>
      <p:pic>
        <p:nvPicPr>
          <p:cNvPr id="98" name="图片 97" descr="图片包含 室内, 玩具, 娃娃, 桌子&#10;&#10;描述已自动生成">
            <a:extLst>
              <a:ext uri="{FF2B5EF4-FFF2-40B4-BE49-F238E27FC236}">
                <a16:creationId xmlns="" xmlns:a16="http://schemas.microsoft.com/office/drawing/2014/main" id="{CF313D96-4795-43EE-A600-7FCE20AEEAE3}"/>
              </a:ext>
            </a:extLst>
          </p:cNvPr>
          <p:cNvPicPr>
            <a:picLocks noChangeAspect="1"/>
          </p:cNvPicPr>
          <p:nvPr/>
        </p:nvPicPr>
        <p:blipFill rotWithShape="1">
          <a:blip r:embed="rId12">
            <a:extLst>
              <a:ext uri="{28A0092B-C50C-407E-A947-70E740481C1C}">
                <a14:useLocalDpi xmlns:a14="http://schemas.microsoft.com/office/drawing/2010/main" xmlns="" val="0"/>
              </a:ext>
            </a:extLst>
          </a:blip>
          <a:srcRect r="78393"/>
          <a:stretch/>
        </p:blipFill>
        <p:spPr>
          <a:xfrm>
            <a:off x="3975229" y="2486939"/>
            <a:ext cx="1196459" cy="2734954"/>
          </a:xfrm>
          <a:prstGeom prst="rect">
            <a:avLst/>
          </a:prstGeom>
        </p:spPr>
      </p:pic>
      <p:pic>
        <p:nvPicPr>
          <p:cNvPr id="99" name="图片 98" descr="图片包含 室内, 玩具, 娃娃, 桌子&#10;&#10;描述已自动生成">
            <a:extLst>
              <a:ext uri="{FF2B5EF4-FFF2-40B4-BE49-F238E27FC236}">
                <a16:creationId xmlns="" xmlns:a16="http://schemas.microsoft.com/office/drawing/2014/main" id="{BE0A99B6-85E3-467A-8291-061598846568}"/>
              </a:ext>
            </a:extLst>
          </p:cNvPr>
          <p:cNvPicPr>
            <a:picLocks noChangeAspect="1"/>
          </p:cNvPicPr>
          <p:nvPr/>
        </p:nvPicPr>
        <p:blipFill rotWithShape="1">
          <a:blip r:embed="rId12">
            <a:extLst>
              <a:ext uri="{28A0092B-C50C-407E-A947-70E740481C1C}">
                <a14:useLocalDpi xmlns:a14="http://schemas.microsoft.com/office/drawing/2010/main" xmlns="" val="0"/>
              </a:ext>
            </a:extLst>
          </a:blip>
          <a:srcRect l="78025" t="-251" r="-733" b="251"/>
          <a:stretch/>
        </p:blipFill>
        <p:spPr>
          <a:xfrm>
            <a:off x="6959353" y="2486939"/>
            <a:ext cx="1257419" cy="2734954"/>
          </a:xfrm>
          <a:prstGeom prst="rect">
            <a:avLst/>
          </a:prstGeom>
        </p:spPr>
      </p:pic>
      <p:sp>
        <p:nvSpPr>
          <p:cNvPr id="104" name="任意多边形: 形状 103">
            <a:extLst>
              <a:ext uri="{FF2B5EF4-FFF2-40B4-BE49-F238E27FC236}">
                <a16:creationId xmlns="" xmlns:a16="http://schemas.microsoft.com/office/drawing/2014/main" id="{2D5084F9-25D4-489E-926E-3A5048AC0FE0}"/>
              </a:ext>
            </a:extLst>
          </p:cNvPr>
          <p:cNvSpPr/>
          <p:nvPr/>
        </p:nvSpPr>
        <p:spPr>
          <a:xfrm>
            <a:off x="346017" y="1717799"/>
            <a:ext cx="3488750" cy="4260601"/>
          </a:xfrm>
          <a:custGeom>
            <a:avLst/>
            <a:gdLst>
              <a:gd name="connsiteX0" fmla="*/ 164227 w 3488750"/>
              <a:gd name="connsiteY0" fmla="*/ 0 h 4260601"/>
              <a:gd name="connsiteX1" fmla="*/ 2790551 w 3488750"/>
              <a:gd name="connsiteY1" fmla="*/ 0 h 4260601"/>
              <a:gd name="connsiteX2" fmla="*/ 2954778 w 3488750"/>
              <a:gd name="connsiteY2" fmla="*/ 164227 h 4260601"/>
              <a:gd name="connsiteX3" fmla="*/ 2954778 w 3488750"/>
              <a:gd name="connsiteY3" fmla="*/ 281032 h 4260601"/>
              <a:gd name="connsiteX4" fmla="*/ 3488750 w 3488750"/>
              <a:gd name="connsiteY4" fmla="*/ 831307 h 4260601"/>
              <a:gd name="connsiteX5" fmla="*/ 2954778 w 3488750"/>
              <a:gd name="connsiteY5" fmla="*/ 831307 h 4260601"/>
              <a:gd name="connsiteX6" fmla="*/ 2954778 w 3488750"/>
              <a:gd name="connsiteY6" fmla="*/ 4096374 h 4260601"/>
              <a:gd name="connsiteX7" fmla="*/ 2790551 w 3488750"/>
              <a:gd name="connsiteY7" fmla="*/ 4260601 h 4260601"/>
              <a:gd name="connsiteX8" fmla="*/ 164227 w 3488750"/>
              <a:gd name="connsiteY8" fmla="*/ 4260601 h 4260601"/>
              <a:gd name="connsiteX9" fmla="*/ 0 w 3488750"/>
              <a:gd name="connsiteY9" fmla="*/ 4096374 h 4260601"/>
              <a:gd name="connsiteX10" fmla="*/ 0 w 3488750"/>
              <a:gd name="connsiteY10" fmla="*/ 164227 h 4260601"/>
              <a:gd name="connsiteX11" fmla="*/ 164227 w 3488750"/>
              <a:gd name="connsiteY11" fmla="*/ 0 h 426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88750" h="4260601">
                <a:moveTo>
                  <a:pt x="164227" y="0"/>
                </a:moveTo>
                <a:lnTo>
                  <a:pt x="2790551" y="0"/>
                </a:lnTo>
                <a:cubicBezTo>
                  <a:pt x="2881251" y="0"/>
                  <a:pt x="2954778" y="73527"/>
                  <a:pt x="2954778" y="164227"/>
                </a:cubicBezTo>
                <a:lnTo>
                  <a:pt x="2954778" y="281032"/>
                </a:lnTo>
                <a:lnTo>
                  <a:pt x="3488750" y="831307"/>
                </a:lnTo>
                <a:lnTo>
                  <a:pt x="2954778" y="831307"/>
                </a:lnTo>
                <a:lnTo>
                  <a:pt x="2954778" y="4096374"/>
                </a:lnTo>
                <a:cubicBezTo>
                  <a:pt x="2954778" y="4187074"/>
                  <a:pt x="2881251" y="4260601"/>
                  <a:pt x="2790551" y="4260601"/>
                </a:cubicBezTo>
                <a:lnTo>
                  <a:pt x="164227" y="4260601"/>
                </a:lnTo>
                <a:cubicBezTo>
                  <a:pt x="73527" y="4260601"/>
                  <a:pt x="0" y="4187074"/>
                  <a:pt x="0" y="4096374"/>
                </a:cubicBezTo>
                <a:lnTo>
                  <a:pt x="0" y="164227"/>
                </a:lnTo>
                <a:cubicBezTo>
                  <a:pt x="0" y="73527"/>
                  <a:pt x="73527" y="0"/>
                  <a:pt x="164227" y="0"/>
                </a:cubicBezTo>
                <a:close/>
              </a:path>
            </a:pathLst>
          </a:custGeom>
          <a:gradFill flip="none" rotWithShape="1">
            <a:gsLst>
              <a:gs pos="0">
                <a:srgbClr val="FCBE22"/>
              </a:gs>
              <a:gs pos="100000">
                <a:srgbClr val="EEAB04"/>
              </a:gs>
            </a:gsLst>
            <a:lin ang="5400000" scaled="1"/>
            <a:tileRect/>
          </a:gradFill>
          <a:ln w="12700" cap="flat" cmpd="sng" algn="ctr">
            <a:noFill/>
            <a:prstDash val="solid"/>
            <a:miter lim="800000"/>
          </a:ln>
          <a:effectLst>
            <a:outerShdw blurRad="63500" sx="102000" sy="102000" algn="ctr" rotWithShape="0">
              <a:srgbClr val="EF9B6C">
                <a:alpha val="40000"/>
              </a:srgbClr>
            </a:outerShdw>
          </a:effectLst>
        </p:spPr>
        <p:txBody>
          <a:bodyPr wrap="square" rtlCol="0" anchor="ctr">
            <a:noAutofit/>
          </a:bodyPr>
          <a:lstStyle/>
          <a:p>
            <a:pPr algn="ctr"/>
            <a:endParaRPr lang="zh-CN" altLang="en-US" kern="0">
              <a:solidFill>
                <a:srgbClr val="FFFFFF"/>
              </a:solidFill>
              <a:latin typeface="Arial"/>
              <a:ea typeface="阿里巴巴普惠体 R"/>
            </a:endParaRPr>
          </a:p>
        </p:txBody>
      </p:sp>
      <p:grpSp>
        <p:nvGrpSpPr>
          <p:cNvPr id="86" name="组合 85">
            <a:extLst>
              <a:ext uri="{FF2B5EF4-FFF2-40B4-BE49-F238E27FC236}">
                <a16:creationId xmlns="" xmlns:a16="http://schemas.microsoft.com/office/drawing/2014/main" id="{BD58C40F-282B-4907-977D-C5DCD352AAE3}"/>
              </a:ext>
            </a:extLst>
          </p:cNvPr>
          <p:cNvGrpSpPr/>
          <p:nvPr/>
        </p:nvGrpSpPr>
        <p:grpSpPr>
          <a:xfrm>
            <a:off x="604642" y="2095298"/>
            <a:ext cx="2373115" cy="3690400"/>
            <a:chOff x="1043926" y="1955801"/>
            <a:chExt cx="2373115" cy="3690400"/>
          </a:xfrm>
          <a:noFill/>
        </p:grpSpPr>
        <p:cxnSp>
          <p:nvCxnSpPr>
            <p:cNvPr id="87" name="PA-直接连接符 78">
              <a:extLst>
                <a:ext uri="{FF2B5EF4-FFF2-40B4-BE49-F238E27FC236}">
                  <a16:creationId xmlns="" xmlns:a16="http://schemas.microsoft.com/office/drawing/2014/main" id="{9F07ACB4-88F1-4804-9678-63CA758972BE}"/>
                </a:ext>
              </a:extLst>
            </p:cNvPr>
            <p:cNvCxnSpPr/>
            <p:nvPr>
              <p:custDataLst>
                <p:tags r:id="rId6"/>
              </p:custDataLst>
            </p:nvPr>
          </p:nvCxnSpPr>
          <p:spPr>
            <a:xfrm flipH="1">
              <a:off x="1055553" y="2521852"/>
              <a:ext cx="2345002" cy="0"/>
            </a:xfrm>
            <a:prstGeom prst="line">
              <a:avLst/>
            </a:prstGeom>
            <a:grpFill/>
            <a:ln w="44450">
              <a:solidFill>
                <a:schemeClr val="bg1"/>
              </a:solidFill>
            </a:ln>
          </p:spPr>
          <p:style>
            <a:lnRef idx="1">
              <a:schemeClr val="accent1"/>
            </a:lnRef>
            <a:fillRef idx="0">
              <a:schemeClr val="accent1"/>
            </a:fillRef>
            <a:effectRef idx="0">
              <a:schemeClr val="accent1"/>
            </a:effectRef>
            <a:fontRef idx="minor">
              <a:schemeClr val="tx1"/>
            </a:fontRef>
          </p:style>
        </p:cxnSp>
        <p:sp>
          <p:nvSpPr>
            <p:cNvPr id="88" name="PA-文本框 79">
              <a:extLst>
                <a:ext uri="{FF2B5EF4-FFF2-40B4-BE49-F238E27FC236}">
                  <a16:creationId xmlns="" xmlns:a16="http://schemas.microsoft.com/office/drawing/2014/main" id="{53A6E26D-9227-4AAB-B4B7-87FCC82739FD}"/>
                </a:ext>
              </a:extLst>
            </p:cNvPr>
            <p:cNvSpPr txBox="1"/>
            <p:nvPr>
              <p:custDataLst>
                <p:tags r:id="rId7"/>
              </p:custDataLst>
            </p:nvPr>
          </p:nvSpPr>
          <p:spPr>
            <a:xfrm>
              <a:off x="1057982" y="1955801"/>
              <a:ext cx="2345003" cy="480131"/>
            </a:xfrm>
            <a:prstGeom prst="rect">
              <a:avLst/>
            </a:prstGeom>
          </p:spPr>
          <p:txBody>
            <a:bodyPr vert="horz" wrap="square" lIns="91440" tIns="45720" rIns="91440" bIns="45720" rtlCol="0" anchor="b">
              <a:spAutoFit/>
            </a:bodyPr>
            <a:lstStyle>
              <a:defPPr>
                <a:defRPr lang="zh-CN"/>
              </a:defPPr>
              <a:lvl1pPr algn="dist">
                <a:lnSpc>
                  <a:spcPct val="90000"/>
                </a:lnSpc>
                <a:spcBef>
                  <a:spcPct val="0"/>
                </a:spcBef>
                <a:buNone/>
                <a:defRPr kumimoji="1" sz="4000" b="1">
                  <a:solidFill>
                    <a:srgbClr val="FF7C55"/>
                  </a:solidFill>
                  <a:latin typeface="+mj-ea"/>
                  <a:ea typeface="+mj-ea"/>
                  <a:cs typeface="Alibaba PuHuiTi Heavy" pitchFamily="18" charset="-122"/>
                </a:defRPr>
              </a:lvl1pPr>
            </a:lstStyle>
            <a:p>
              <a:pPr algn="ctr"/>
              <a:r>
                <a:rPr lang="zh-CN" altLang="en-US" sz="2800" dirty="0">
                  <a:solidFill>
                    <a:schemeClr val="bg1"/>
                  </a:solidFill>
                  <a:sym typeface="+mn-lt"/>
                </a:rPr>
                <a:t>输入小标题</a:t>
              </a:r>
            </a:p>
          </p:txBody>
        </p:sp>
        <p:sp>
          <p:nvSpPr>
            <p:cNvPr id="90" name="PA-文本框 83">
              <a:extLst>
                <a:ext uri="{FF2B5EF4-FFF2-40B4-BE49-F238E27FC236}">
                  <a16:creationId xmlns="" xmlns:a16="http://schemas.microsoft.com/office/drawing/2014/main" id="{AB21857E-C9BC-4C01-92B8-33D60A8C1EF2}"/>
                </a:ext>
              </a:extLst>
            </p:cNvPr>
            <p:cNvSpPr txBox="1"/>
            <p:nvPr>
              <p:custDataLst>
                <p:tags r:id="rId8"/>
              </p:custDataLst>
            </p:nvPr>
          </p:nvSpPr>
          <p:spPr>
            <a:xfrm>
              <a:off x="1043926" y="4397013"/>
              <a:ext cx="2373115" cy="1249188"/>
            </a:xfrm>
            <a:prstGeom prst="rect">
              <a:avLst/>
            </a:prstGeom>
            <a:grpFill/>
            <a:ln>
              <a:noFill/>
            </a:ln>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chemeClr val="bg1"/>
                  </a:solidFill>
                  <a:effectLst/>
                  <a:uLnTx/>
                  <a:uFillTx/>
                  <a:latin typeface="+mn-ea"/>
                  <a:cs typeface="+mn-ea"/>
                  <a:sym typeface="+mn-lt"/>
                </a:rPr>
                <a:t>请在此添加文字请在此添加文字请在此添加文字请在此添加文字请在此添加文字</a:t>
              </a:r>
            </a:p>
          </p:txBody>
        </p:sp>
        <p:sp>
          <p:nvSpPr>
            <p:cNvPr id="93" name="PA-文本框 82">
              <a:extLst>
                <a:ext uri="{FF2B5EF4-FFF2-40B4-BE49-F238E27FC236}">
                  <a16:creationId xmlns="" xmlns:a16="http://schemas.microsoft.com/office/drawing/2014/main" id="{1C732949-D401-4260-8573-2C5357D896D0}"/>
                </a:ext>
              </a:extLst>
            </p:cNvPr>
            <p:cNvSpPr txBox="1"/>
            <p:nvPr>
              <p:custDataLst>
                <p:tags r:id="rId9"/>
              </p:custDataLst>
            </p:nvPr>
          </p:nvSpPr>
          <p:spPr>
            <a:xfrm>
              <a:off x="1043926" y="2840809"/>
              <a:ext cx="2373115" cy="1249188"/>
            </a:xfrm>
            <a:prstGeom prst="rect">
              <a:avLst/>
            </a:prstGeom>
            <a:grpFill/>
            <a:ln>
              <a:noFill/>
            </a:ln>
          </p:spPr>
          <p:txBody>
            <a:bodyPr wrap="square" rtlCol="0">
              <a:spAutoFit/>
            </a:bodyPr>
            <a:lstStyle>
              <a:defPPr>
                <a:defRPr lang="zh-CN"/>
              </a:defPPr>
              <a:lvl1pPr marR="0" lvl="0" indent="0" fontAlgn="auto">
                <a:lnSpc>
                  <a:spcPct val="100000"/>
                </a:lnSpc>
                <a:spcBef>
                  <a:spcPts val="0"/>
                </a:spcBef>
                <a:spcAft>
                  <a:spcPts val="0"/>
                </a:spcAft>
                <a:buClrTx/>
                <a:buSzTx/>
                <a:buFontTx/>
                <a:buNone/>
                <a:tabLst/>
                <a:defRPr kumimoji="0" b="0" i="0" u="none" strike="noStrike" cap="none" spc="0" normalizeH="0" baseline="0">
                  <a:ln>
                    <a:noFill/>
                  </a:ln>
                  <a:solidFill>
                    <a:schemeClr val="tx1">
                      <a:lumMod val="85000"/>
                      <a:lumOff val="15000"/>
                    </a:schemeClr>
                  </a:solidFill>
                  <a:effectLst/>
                  <a:uLnTx/>
                  <a:uFillTx/>
                  <a:cs typeface="+mn-ea"/>
                </a:defRPr>
              </a:lvl1pPr>
            </a:lstStyle>
            <a:p>
              <a:pPr>
                <a:lnSpc>
                  <a:spcPct val="120000"/>
                </a:lnSpc>
              </a:pPr>
              <a:r>
                <a:rPr lang="zh-CN" altLang="en-US" sz="1600" dirty="0">
                  <a:solidFill>
                    <a:schemeClr val="bg1"/>
                  </a:solidFill>
                  <a:latin typeface="+mn-ea"/>
                  <a:sym typeface="+mn-lt"/>
                </a:rPr>
                <a:t>请在此添加文字请在此添加文字请在此添加文字请在此添加文字请在此添加文字</a:t>
              </a:r>
            </a:p>
          </p:txBody>
        </p:sp>
        <p:cxnSp>
          <p:nvCxnSpPr>
            <p:cNvPr id="105" name="PA-直接连接符 78">
              <a:extLst>
                <a:ext uri="{FF2B5EF4-FFF2-40B4-BE49-F238E27FC236}">
                  <a16:creationId xmlns="" xmlns:a16="http://schemas.microsoft.com/office/drawing/2014/main" id="{D20A83C5-112E-4682-A25E-742F6B729162}"/>
                </a:ext>
              </a:extLst>
            </p:cNvPr>
            <p:cNvCxnSpPr>
              <a:cxnSpLocks/>
            </p:cNvCxnSpPr>
            <p:nvPr>
              <p:custDataLst>
                <p:tags r:id="rId10"/>
              </p:custDataLst>
            </p:nvPr>
          </p:nvCxnSpPr>
          <p:spPr>
            <a:xfrm flipH="1">
              <a:off x="1057982" y="4243505"/>
              <a:ext cx="2345002" cy="0"/>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6" name="任意多边形: 形状 105">
            <a:extLst>
              <a:ext uri="{FF2B5EF4-FFF2-40B4-BE49-F238E27FC236}">
                <a16:creationId xmlns="" xmlns:a16="http://schemas.microsoft.com/office/drawing/2014/main" id="{6701D2A3-B929-4CB9-93AA-3BD23411588A}"/>
              </a:ext>
            </a:extLst>
          </p:cNvPr>
          <p:cNvSpPr/>
          <p:nvPr/>
        </p:nvSpPr>
        <p:spPr>
          <a:xfrm flipH="1">
            <a:off x="8334950" y="1717799"/>
            <a:ext cx="3488750" cy="4260601"/>
          </a:xfrm>
          <a:custGeom>
            <a:avLst/>
            <a:gdLst>
              <a:gd name="connsiteX0" fmla="*/ 164227 w 3488750"/>
              <a:gd name="connsiteY0" fmla="*/ 0 h 4260601"/>
              <a:gd name="connsiteX1" fmla="*/ 2790551 w 3488750"/>
              <a:gd name="connsiteY1" fmla="*/ 0 h 4260601"/>
              <a:gd name="connsiteX2" fmla="*/ 2954778 w 3488750"/>
              <a:gd name="connsiteY2" fmla="*/ 164227 h 4260601"/>
              <a:gd name="connsiteX3" fmla="*/ 2954778 w 3488750"/>
              <a:gd name="connsiteY3" fmla="*/ 281032 h 4260601"/>
              <a:gd name="connsiteX4" fmla="*/ 3488750 w 3488750"/>
              <a:gd name="connsiteY4" fmla="*/ 831307 h 4260601"/>
              <a:gd name="connsiteX5" fmla="*/ 2954778 w 3488750"/>
              <a:gd name="connsiteY5" fmla="*/ 831307 h 4260601"/>
              <a:gd name="connsiteX6" fmla="*/ 2954778 w 3488750"/>
              <a:gd name="connsiteY6" fmla="*/ 4096374 h 4260601"/>
              <a:gd name="connsiteX7" fmla="*/ 2790551 w 3488750"/>
              <a:gd name="connsiteY7" fmla="*/ 4260601 h 4260601"/>
              <a:gd name="connsiteX8" fmla="*/ 164227 w 3488750"/>
              <a:gd name="connsiteY8" fmla="*/ 4260601 h 4260601"/>
              <a:gd name="connsiteX9" fmla="*/ 0 w 3488750"/>
              <a:gd name="connsiteY9" fmla="*/ 4096374 h 4260601"/>
              <a:gd name="connsiteX10" fmla="*/ 0 w 3488750"/>
              <a:gd name="connsiteY10" fmla="*/ 164227 h 4260601"/>
              <a:gd name="connsiteX11" fmla="*/ 164227 w 3488750"/>
              <a:gd name="connsiteY11" fmla="*/ 0 h 426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88750" h="4260601">
                <a:moveTo>
                  <a:pt x="164227" y="0"/>
                </a:moveTo>
                <a:lnTo>
                  <a:pt x="2790551" y="0"/>
                </a:lnTo>
                <a:cubicBezTo>
                  <a:pt x="2881251" y="0"/>
                  <a:pt x="2954778" y="73527"/>
                  <a:pt x="2954778" y="164227"/>
                </a:cubicBezTo>
                <a:lnTo>
                  <a:pt x="2954778" y="281032"/>
                </a:lnTo>
                <a:lnTo>
                  <a:pt x="3488750" y="831307"/>
                </a:lnTo>
                <a:lnTo>
                  <a:pt x="2954778" y="831307"/>
                </a:lnTo>
                <a:lnTo>
                  <a:pt x="2954778" y="4096374"/>
                </a:lnTo>
                <a:cubicBezTo>
                  <a:pt x="2954778" y="4187074"/>
                  <a:pt x="2881251" y="4260601"/>
                  <a:pt x="2790551" y="4260601"/>
                </a:cubicBezTo>
                <a:lnTo>
                  <a:pt x="164227" y="4260601"/>
                </a:lnTo>
                <a:cubicBezTo>
                  <a:pt x="73527" y="4260601"/>
                  <a:pt x="0" y="4187074"/>
                  <a:pt x="0" y="4096374"/>
                </a:cubicBezTo>
                <a:lnTo>
                  <a:pt x="0" y="164227"/>
                </a:lnTo>
                <a:cubicBezTo>
                  <a:pt x="0" y="73527"/>
                  <a:pt x="73527" y="0"/>
                  <a:pt x="164227" y="0"/>
                </a:cubicBezTo>
                <a:close/>
              </a:path>
            </a:pathLst>
          </a:custGeom>
          <a:gradFill flip="none" rotWithShape="1">
            <a:gsLst>
              <a:gs pos="0">
                <a:srgbClr val="FCBE22"/>
              </a:gs>
              <a:gs pos="100000">
                <a:srgbClr val="EEAB04"/>
              </a:gs>
            </a:gsLst>
            <a:lin ang="5400000" scaled="1"/>
            <a:tileRect/>
          </a:gradFill>
          <a:ln w="12700" cap="flat" cmpd="sng" algn="ctr">
            <a:noFill/>
            <a:prstDash val="solid"/>
            <a:miter lim="800000"/>
          </a:ln>
          <a:effectLst>
            <a:outerShdw blurRad="63500" sx="102000" sy="102000" algn="ctr" rotWithShape="0">
              <a:srgbClr val="EF9B6C">
                <a:alpha val="40000"/>
              </a:srgbClr>
            </a:outerShdw>
          </a:effectLst>
        </p:spPr>
        <p:txBody>
          <a:bodyPr wrap="square" rtlCol="0" anchor="ctr">
            <a:noAutofit/>
          </a:bodyPr>
          <a:lstStyle/>
          <a:p>
            <a:pPr algn="ctr"/>
            <a:endParaRPr lang="zh-CN" altLang="en-US" kern="0">
              <a:solidFill>
                <a:srgbClr val="FFFFFF"/>
              </a:solidFill>
              <a:latin typeface="Arial"/>
              <a:ea typeface="阿里巴巴普惠体 R"/>
            </a:endParaRPr>
          </a:p>
        </p:txBody>
      </p:sp>
      <p:grpSp>
        <p:nvGrpSpPr>
          <p:cNvPr id="107" name="组合 106">
            <a:extLst>
              <a:ext uri="{FF2B5EF4-FFF2-40B4-BE49-F238E27FC236}">
                <a16:creationId xmlns="" xmlns:a16="http://schemas.microsoft.com/office/drawing/2014/main" id="{6BB26A68-14B9-4BBA-9878-517FBAB8ED7A}"/>
              </a:ext>
            </a:extLst>
          </p:cNvPr>
          <p:cNvGrpSpPr/>
          <p:nvPr/>
        </p:nvGrpSpPr>
        <p:grpSpPr>
          <a:xfrm>
            <a:off x="9126342" y="2095298"/>
            <a:ext cx="2373115" cy="3690400"/>
            <a:chOff x="1043926" y="1955801"/>
            <a:chExt cx="2373115" cy="3690400"/>
          </a:xfrm>
          <a:noFill/>
        </p:grpSpPr>
        <p:cxnSp>
          <p:nvCxnSpPr>
            <p:cNvPr id="108" name="PA-直接连接符 78">
              <a:extLst>
                <a:ext uri="{FF2B5EF4-FFF2-40B4-BE49-F238E27FC236}">
                  <a16:creationId xmlns="" xmlns:a16="http://schemas.microsoft.com/office/drawing/2014/main" id="{34261A6E-93DD-4EC6-AB21-D458BAF9D556}"/>
                </a:ext>
              </a:extLst>
            </p:cNvPr>
            <p:cNvCxnSpPr/>
            <p:nvPr>
              <p:custDataLst>
                <p:tags r:id="rId1"/>
              </p:custDataLst>
            </p:nvPr>
          </p:nvCxnSpPr>
          <p:spPr>
            <a:xfrm flipH="1">
              <a:off x="1055553" y="2521852"/>
              <a:ext cx="2345002" cy="0"/>
            </a:xfrm>
            <a:prstGeom prst="line">
              <a:avLst/>
            </a:prstGeom>
            <a:grpFill/>
            <a:ln w="44450">
              <a:solidFill>
                <a:schemeClr val="bg1"/>
              </a:solidFill>
            </a:ln>
          </p:spPr>
          <p:style>
            <a:lnRef idx="1">
              <a:schemeClr val="accent1"/>
            </a:lnRef>
            <a:fillRef idx="0">
              <a:schemeClr val="accent1"/>
            </a:fillRef>
            <a:effectRef idx="0">
              <a:schemeClr val="accent1"/>
            </a:effectRef>
            <a:fontRef idx="minor">
              <a:schemeClr val="tx1"/>
            </a:fontRef>
          </p:style>
        </p:cxnSp>
        <p:sp>
          <p:nvSpPr>
            <p:cNvPr id="109" name="PA-文本框 79">
              <a:extLst>
                <a:ext uri="{FF2B5EF4-FFF2-40B4-BE49-F238E27FC236}">
                  <a16:creationId xmlns="" xmlns:a16="http://schemas.microsoft.com/office/drawing/2014/main" id="{6C4CEE39-4D31-43A9-9D97-A2891BAE472C}"/>
                </a:ext>
              </a:extLst>
            </p:cNvPr>
            <p:cNvSpPr txBox="1"/>
            <p:nvPr>
              <p:custDataLst>
                <p:tags r:id="rId2"/>
              </p:custDataLst>
            </p:nvPr>
          </p:nvSpPr>
          <p:spPr>
            <a:xfrm>
              <a:off x="1057982" y="1955801"/>
              <a:ext cx="2345003" cy="480131"/>
            </a:xfrm>
            <a:prstGeom prst="rect">
              <a:avLst/>
            </a:prstGeom>
          </p:spPr>
          <p:txBody>
            <a:bodyPr vert="horz" wrap="square" lIns="91440" tIns="45720" rIns="91440" bIns="45720" rtlCol="0" anchor="b">
              <a:spAutoFit/>
            </a:bodyPr>
            <a:lstStyle>
              <a:defPPr>
                <a:defRPr lang="zh-CN"/>
              </a:defPPr>
              <a:lvl1pPr algn="dist">
                <a:lnSpc>
                  <a:spcPct val="90000"/>
                </a:lnSpc>
                <a:spcBef>
                  <a:spcPct val="0"/>
                </a:spcBef>
                <a:buNone/>
                <a:defRPr kumimoji="1" sz="4000" b="1">
                  <a:solidFill>
                    <a:srgbClr val="FF7C55"/>
                  </a:solidFill>
                  <a:latin typeface="+mj-ea"/>
                  <a:ea typeface="+mj-ea"/>
                  <a:cs typeface="Alibaba PuHuiTi Heavy" pitchFamily="18" charset="-122"/>
                </a:defRPr>
              </a:lvl1pPr>
            </a:lstStyle>
            <a:p>
              <a:pPr algn="ctr"/>
              <a:r>
                <a:rPr lang="zh-CN" altLang="en-US" sz="2800" dirty="0">
                  <a:solidFill>
                    <a:schemeClr val="bg1"/>
                  </a:solidFill>
                  <a:sym typeface="+mn-lt"/>
                </a:rPr>
                <a:t>输入小标题</a:t>
              </a:r>
            </a:p>
          </p:txBody>
        </p:sp>
        <p:sp>
          <p:nvSpPr>
            <p:cNvPr id="110" name="PA-文本框 83">
              <a:extLst>
                <a:ext uri="{FF2B5EF4-FFF2-40B4-BE49-F238E27FC236}">
                  <a16:creationId xmlns="" xmlns:a16="http://schemas.microsoft.com/office/drawing/2014/main" id="{D8ED69C8-CFD1-4651-8DA5-DB9A1315D225}"/>
                </a:ext>
              </a:extLst>
            </p:cNvPr>
            <p:cNvSpPr txBox="1"/>
            <p:nvPr>
              <p:custDataLst>
                <p:tags r:id="rId3"/>
              </p:custDataLst>
            </p:nvPr>
          </p:nvSpPr>
          <p:spPr>
            <a:xfrm>
              <a:off x="1043926" y="4397013"/>
              <a:ext cx="2373115" cy="1249188"/>
            </a:xfrm>
            <a:prstGeom prst="rect">
              <a:avLst/>
            </a:prstGeom>
            <a:grpFill/>
            <a:ln>
              <a:noFill/>
            </a:ln>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chemeClr val="bg1"/>
                  </a:solidFill>
                  <a:effectLst/>
                  <a:uLnTx/>
                  <a:uFillTx/>
                  <a:latin typeface="+mn-ea"/>
                  <a:cs typeface="+mn-ea"/>
                  <a:sym typeface="+mn-lt"/>
                </a:rPr>
                <a:t>请在此添加文字请在此添加文字请在此添加文字请在此添加文字请在此添加文字</a:t>
              </a:r>
            </a:p>
          </p:txBody>
        </p:sp>
        <p:sp>
          <p:nvSpPr>
            <p:cNvPr id="111" name="PA-文本框 82">
              <a:extLst>
                <a:ext uri="{FF2B5EF4-FFF2-40B4-BE49-F238E27FC236}">
                  <a16:creationId xmlns="" xmlns:a16="http://schemas.microsoft.com/office/drawing/2014/main" id="{9F8C5FF2-540D-4EE0-941C-8DD5F16B403C}"/>
                </a:ext>
              </a:extLst>
            </p:cNvPr>
            <p:cNvSpPr txBox="1"/>
            <p:nvPr>
              <p:custDataLst>
                <p:tags r:id="rId4"/>
              </p:custDataLst>
            </p:nvPr>
          </p:nvSpPr>
          <p:spPr>
            <a:xfrm>
              <a:off x="1043926" y="2840809"/>
              <a:ext cx="2373115" cy="1249188"/>
            </a:xfrm>
            <a:prstGeom prst="rect">
              <a:avLst/>
            </a:prstGeom>
            <a:grpFill/>
            <a:ln>
              <a:noFill/>
            </a:ln>
          </p:spPr>
          <p:txBody>
            <a:bodyPr wrap="square" rtlCol="0">
              <a:spAutoFit/>
            </a:bodyPr>
            <a:lstStyle>
              <a:defPPr>
                <a:defRPr lang="zh-CN"/>
              </a:defPPr>
              <a:lvl1pPr marR="0" lvl="0" indent="0" fontAlgn="auto">
                <a:lnSpc>
                  <a:spcPct val="100000"/>
                </a:lnSpc>
                <a:spcBef>
                  <a:spcPts val="0"/>
                </a:spcBef>
                <a:spcAft>
                  <a:spcPts val="0"/>
                </a:spcAft>
                <a:buClrTx/>
                <a:buSzTx/>
                <a:buFontTx/>
                <a:buNone/>
                <a:tabLst/>
                <a:defRPr kumimoji="0" b="0" i="0" u="none" strike="noStrike" cap="none" spc="0" normalizeH="0" baseline="0">
                  <a:ln>
                    <a:noFill/>
                  </a:ln>
                  <a:solidFill>
                    <a:schemeClr val="tx1">
                      <a:lumMod val="85000"/>
                      <a:lumOff val="15000"/>
                    </a:schemeClr>
                  </a:solidFill>
                  <a:effectLst/>
                  <a:uLnTx/>
                  <a:uFillTx/>
                  <a:cs typeface="+mn-ea"/>
                </a:defRPr>
              </a:lvl1pPr>
            </a:lstStyle>
            <a:p>
              <a:pPr>
                <a:lnSpc>
                  <a:spcPct val="120000"/>
                </a:lnSpc>
              </a:pPr>
              <a:r>
                <a:rPr lang="zh-CN" altLang="en-US" sz="1600" dirty="0">
                  <a:solidFill>
                    <a:schemeClr val="bg1"/>
                  </a:solidFill>
                  <a:latin typeface="+mn-ea"/>
                  <a:sym typeface="+mn-lt"/>
                </a:rPr>
                <a:t>请在此添加文字请在此添加文字请在此添加文字请在此添加文字请在此添加文字</a:t>
              </a:r>
            </a:p>
          </p:txBody>
        </p:sp>
        <p:cxnSp>
          <p:nvCxnSpPr>
            <p:cNvPr id="112" name="PA-直接连接符 78">
              <a:extLst>
                <a:ext uri="{FF2B5EF4-FFF2-40B4-BE49-F238E27FC236}">
                  <a16:creationId xmlns="" xmlns:a16="http://schemas.microsoft.com/office/drawing/2014/main" id="{60275280-CF53-4CC9-BF4D-E6760C635848}"/>
                </a:ext>
              </a:extLst>
            </p:cNvPr>
            <p:cNvCxnSpPr>
              <a:cxnSpLocks/>
            </p:cNvCxnSpPr>
            <p:nvPr>
              <p:custDataLst>
                <p:tags r:id="rId5"/>
              </p:custDataLst>
            </p:nvPr>
          </p:nvCxnSpPr>
          <p:spPr>
            <a:xfrm flipH="1">
              <a:off x="1057982" y="4243505"/>
              <a:ext cx="2345002" cy="0"/>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13" name="文本框 112">
            <a:extLst>
              <a:ext uri="{FF2B5EF4-FFF2-40B4-BE49-F238E27FC236}">
                <a16:creationId xmlns="" xmlns:a16="http://schemas.microsoft.com/office/drawing/2014/main" id="{CA2ACEBF-25B6-456F-A76F-527207A464A1}"/>
              </a:ext>
            </a:extLst>
          </p:cNvPr>
          <p:cNvSpPr txBox="1"/>
          <p:nvPr/>
        </p:nvSpPr>
        <p:spPr>
          <a:xfrm>
            <a:off x="5551685" y="3440684"/>
            <a:ext cx="1088631" cy="840230"/>
          </a:xfrm>
          <a:prstGeom prst="rect">
            <a:avLst/>
          </a:prstGeom>
        </p:spPr>
        <p:txBody>
          <a:bodyPr vert="horz" wrap="none" lIns="91440" tIns="45720" rIns="91440" bIns="45720" rtlCol="0" anchor="b">
            <a:spAutoFit/>
          </a:bodyPr>
          <a:lstStyle>
            <a:defPPr>
              <a:defRPr lang="zh-CN"/>
            </a:defPPr>
            <a:lvl1pPr algn="dist">
              <a:lnSpc>
                <a:spcPct val="90000"/>
              </a:lnSpc>
              <a:spcBef>
                <a:spcPct val="0"/>
              </a:spcBef>
              <a:buNone/>
              <a:defRPr kumimoji="1" sz="4000" b="1">
                <a:solidFill>
                  <a:srgbClr val="FF7C55"/>
                </a:solidFill>
                <a:latin typeface="+mj-ea"/>
                <a:ea typeface="+mj-ea"/>
                <a:cs typeface="Alibaba PuHuiTi Heavy" pitchFamily="18" charset="-122"/>
              </a:defRPr>
            </a:lvl1pPr>
          </a:lstStyle>
          <a:p>
            <a:r>
              <a:rPr lang="en-US" altLang="zh-CN" sz="5400" dirty="0"/>
              <a:t>VS</a:t>
            </a:r>
            <a:endParaRPr lang="zh-CN" altLang="en-US" sz="5400" dirty="0"/>
          </a:p>
        </p:txBody>
      </p:sp>
    </p:spTree>
    <p:extLst>
      <p:ext uri="{BB962C8B-B14F-4D97-AF65-F5344CB8AC3E}">
        <p14:creationId xmlns:p14="http://schemas.microsoft.com/office/powerpoint/2010/main" xmlns="" val="4078302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a:extLst>
              <a:ext uri="{FF2B5EF4-FFF2-40B4-BE49-F238E27FC236}">
                <a16:creationId xmlns="" xmlns:a16="http://schemas.microsoft.com/office/drawing/2014/main" id="{74FF65D5-D629-479E-A291-4A6476F05351}"/>
              </a:ext>
            </a:extLst>
          </p:cNvPr>
          <p:cNvGrpSpPr/>
          <p:nvPr/>
        </p:nvGrpSpPr>
        <p:grpSpPr>
          <a:xfrm>
            <a:off x="4437017" y="610969"/>
            <a:ext cx="3317966" cy="646331"/>
            <a:chOff x="4437017" y="1451199"/>
            <a:chExt cx="3317966" cy="646331"/>
          </a:xfrm>
        </p:grpSpPr>
        <p:sp>
          <p:nvSpPr>
            <p:cNvPr id="16" name="标题 1">
              <a:extLst>
                <a:ext uri="{FF2B5EF4-FFF2-40B4-BE49-F238E27FC236}">
                  <a16:creationId xmlns="" xmlns:a16="http://schemas.microsoft.com/office/drawing/2014/main" id="{A87DEDF4-258E-469A-8993-81181A44D8C3}"/>
                </a:ext>
              </a:extLst>
            </p:cNvPr>
            <p:cNvSpPr txBox="1">
              <a:spLocks/>
            </p:cNvSpPr>
            <p:nvPr/>
          </p:nvSpPr>
          <p:spPr>
            <a:xfrm>
              <a:off x="4907782" y="1451199"/>
              <a:ext cx="2376435" cy="6463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dist"/>
              <a:r>
                <a:rPr kumimoji="1" lang="zh-CN" altLang="en-US" sz="4000" b="1" dirty="0">
                  <a:solidFill>
                    <a:srgbClr val="FF7C55"/>
                  </a:solidFill>
                  <a:latin typeface="+mj-ea"/>
                  <a:cs typeface="Alibaba PuHuiTi Heavy" pitchFamily="18" charset="-122"/>
                </a:rPr>
                <a:t>输入标题</a:t>
              </a:r>
            </a:p>
          </p:txBody>
        </p:sp>
        <p:sp>
          <p:nvSpPr>
            <p:cNvPr id="17" name="图形 12">
              <a:extLst>
                <a:ext uri="{FF2B5EF4-FFF2-40B4-BE49-F238E27FC236}">
                  <a16:creationId xmlns="" xmlns:a16="http://schemas.microsoft.com/office/drawing/2014/main" id="{D5C75A0E-6012-4ED0-B950-68972BA443D9}"/>
                </a:ext>
              </a:extLst>
            </p:cNvPr>
            <p:cNvSpPr/>
            <p:nvPr/>
          </p:nvSpPr>
          <p:spPr>
            <a:xfrm>
              <a:off x="443701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sp>
          <p:nvSpPr>
            <p:cNvPr id="18" name="图形 12">
              <a:extLst>
                <a:ext uri="{FF2B5EF4-FFF2-40B4-BE49-F238E27FC236}">
                  <a16:creationId xmlns="" xmlns:a16="http://schemas.microsoft.com/office/drawing/2014/main" id="{BD6482E5-E4E7-43C1-AD0D-D6B35B07AA1A}"/>
                </a:ext>
              </a:extLst>
            </p:cNvPr>
            <p:cNvSpPr/>
            <p:nvPr/>
          </p:nvSpPr>
          <p:spPr>
            <a:xfrm>
              <a:off x="740246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grpSp>
      <p:pic>
        <p:nvPicPr>
          <p:cNvPr id="19" name="图形 18">
            <a:extLst>
              <a:ext uri="{FF2B5EF4-FFF2-40B4-BE49-F238E27FC236}">
                <a16:creationId xmlns="" xmlns:a16="http://schemas.microsoft.com/office/drawing/2014/main" id="{6A309A9B-5054-4454-A457-C689B67D8B6E}"/>
              </a:ext>
            </a:extLst>
          </p:cNvPr>
          <p:cNvPicPr>
            <a:picLocks noChangeAspect="1"/>
          </p:cNvPicPr>
          <p:nvPr/>
        </p:nvPicPr>
        <p:blipFill>
          <a:blip r:embed="rId14">
            <a:extLst>
              <a:ext uri="{28A0092B-C50C-407E-A947-70E740481C1C}">
                <a14:useLocalDpi xmlns:a14="http://schemas.microsoft.com/office/drawing/2010/main" xmlns="" val="0"/>
              </a:ext>
              <a:ext uri="{96DAC541-7B7A-43D3-8B79-37D633B846F1}">
                <asvg:svgBlip xmlns="" xmlns:asvg="http://schemas.microsoft.com/office/drawing/2016/SVG/main" r:embed="rId15"/>
              </a:ext>
            </a:extLst>
          </a:blip>
          <a:stretch>
            <a:fillRect/>
          </a:stretch>
        </p:blipFill>
        <p:spPr>
          <a:xfrm rot="21005139">
            <a:off x="4809276" y="2527062"/>
            <a:ext cx="2573449" cy="2642074"/>
          </a:xfrm>
          <a:prstGeom prst="rect">
            <a:avLst/>
          </a:prstGeom>
        </p:spPr>
      </p:pic>
      <p:grpSp>
        <p:nvGrpSpPr>
          <p:cNvPr id="20" name="组合 19">
            <a:extLst>
              <a:ext uri="{FF2B5EF4-FFF2-40B4-BE49-F238E27FC236}">
                <a16:creationId xmlns="" xmlns:a16="http://schemas.microsoft.com/office/drawing/2014/main" id="{6D4BD560-4B41-478B-80A4-81B594CE9BA2}"/>
              </a:ext>
            </a:extLst>
          </p:cNvPr>
          <p:cNvGrpSpPr/>
          <p:nvPr/>
        </p:nvGrpSpPr>
        <p:grpSpPr>
          <a:xfrm>
            <a:off x="1154322" y="2188708"/>
            <a:ext cx="2781090" cy="1323703"/>
            <a:chOff x="419310" y="3574194"/>
            <a:chExt cx="2781090" cy="1323703"/>
          </a:xfrm>
        </p:grpSpPr>
        <p:grpSp>
          <p:nvGrpSpPr>
            <p:cNvPr id="21" name="PA-组合 10">
              <a:extLst>
                <a:ext uri="{FF2B5EF4-FFF2-40B4-BE49-F238E27FC236}">
                  <a16:creationId xmlns="" xmlns:a16="http://schemas.microsoft.com/office/drawing/2014/main" id="{79592926-9128-4F4E-A9DD-D00FC32377E7}"/>
                </a:ext>
              </a:extLst>
            </p:cNvPr>
            <p:cNvGrpSpPr/>
            <p:nvPr>
              <p:custDataLst>
                <p:tags r:id="rId10"/>
              </p:custDataLst>
            </p:nvPr>
          </p:nvGrpSpPr>
          <p:grpSpPr>
            <a:xfrm>
              <a:off x="419310" y="3574194"/>
              <a:ext cx="2781090" cy="1323703"/>
              <a:chOff x="1253221" y="4038977"/>
              <a:chExt cx="2272191" cy="773358"/>
            </a:xfrm>
          </p:grpSpPr>
          <p:sp>
            <p:nvSpPr>
              <p:cNvPr id="23" name="PA-MH_SubTitle_1">
                <a:extLst>
                  <a:ext uri="{FF2B5EF4-FFF2-40B4-BE49-F238E27FC236}">
                    <a16:creationId xmlns="" xmlns:a16="http://schemas.microsoft.com/office/drawing/2014/main" id="{6BA1DE2C-F829-4227-9E30-36ABF765B799}"/>
                  </a:ext>
                </a:extLst>
              </p:cNvPr>
              <p:cNvSpPr txBox="1">
                <a:spLocks noChangeArrowheads="1"/>
              </p:cNvSpPr>
              <p:nvPr>
                <p:custDataLst>
                  <p:tags r:id="rId11"/>
                </p:custDataLst>
              </p:nvPr>
            </p:nvSpPr>
            <p:spPr bwMode="auto">
              <a:xfrm>
                <a:off x="1253221" y="4378869"/>
                <a:ext cx="2272191" cy="4334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r" defTabSz="914400" rtl="0" fontAlgn="auto">
                  <a:lnSpc>
                    <a:spcPts val="2000"/>
                  </a:lnSpc>
                  <a:spcBef>
                    <a:spcPts val="0"/>
                  </a:spcBef>
                  <a:spcAft>
                    <a:spcPts val="0"/>
                  </a:spcAft>
                  <a:buClrTx/>
                  <a:buSzTx/>
                  <a:buFontTx/>
                  <a:buNone/>
                  <a:defRPr/>
                </a:pPr>
                <a:r>
                  <a:rPr lang="zh-CN" altLang="en-US" sz="1200" dirty="0">
                    <a:solidFill>
                      <a:schemeClr val="tx1">
                        <a:lumMod val="75000"/>
                        <a:lumOff val="25000"/>
                      </a:schemeClr>
                    </a:solidFill>
                    <a:latin typeface="+mj-ea"/>
                    <a:ea typeface="+mj-ea"/>
                    <a:sym typeface="+mn-ea"/>
                  </a:rPr>
                  <a:t>请在此处添加具体内容，文字尽量言简意赅，简单说明即可，不必过于繁琐，注意版面美观度</a:t>
                </a:r>
                <a:endParaRPr kumimoji="0" lang="zh-CN" altLang="en-US" sz="1200" u="none" strike="noStrike" kern="1200" cap="none" spc="0" normalizeH="0" baseline="0" noProof="0" dirty="0">
                  <a:ln>
                    <a:noFill/>
                  </a:ln>
                  <a:solidFill>
                    <a:schemeClr val="tx1">
                      <a:lumMod val="75000"/>
                      <a:lumOff val="25000"/>
                    </a:schemeClr>
                  </a:solidFill>
                  <a:effectLst/>
                  <a:uLnTx/>
                  <a:uFillTx/>
                  <a:latin typeface="+mj-ea"/>
                  <a:ea typeface="+mj-ea"/>
                  <a:cs typeface="inpin heiti" charset="-122"/>
                </a:endParaRPr>
              </a:p>
            </p:txBody>
          </p:sp>
          <p:sp>
            <p:nvSpPr>
              <p:cNvPr id="24" name="PA-文本框 12">
                <a:extLst>
                  <a:ext uri="{FF2B5EF4-FFF2-40B4-BE49-F238E27FC236}">
                    <a16:creationId xmlns="" xmlns:a16="http://schemas.microsoft.com/office/drawing/2014/main" id="{147BDD56-B7F2-48BE-843A-7ACCEC448E41}"/>
                  </a:ext>
                </a:extLst>
              </p:cNvPr>
              <p:cNvSpPr txBox="1"/>
              <p:nvPr>
                <p:custDataLst>
                  <p:tags r:id="rId12"/>
                </p:custDataLst>
              </p:nvPr>
            </p:nvSpPr>
            <p:spPr>
              <a:xfrm>
                <a:off x="2223027" y="4038977"/>
                <a:ext cx="1302385" cy="179815"/>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000" u="none" strike="noStrike" kern="1200" cap="none" spc="0" normalizeH="0" baseline="0" noProof="0" dirty="0">
                    <a:ln>
                      <a:noFill/>
                    </a:ln>
                    <a:solidFill>
                      <a:schemeClr val="tx1">
                        <a:lumMod val="75000"/>
                        <a:lumOff val="25000"/>
                      </a:schemeClr>
                    </a:solidFill>
                    <a:effectLst/>
                    <a:uLnTx/>
                    <a:uFillTx/>
                    <a:latin typeface="+mj-ea"/>
                    <a:ea typeface="+mj-ea"/>
                    <a:cs typeface="+mn-cs"/>
                  </a:rPr>
                  <a:t>添加标题</a:t>
                </a:r>
              </a:p>
            </p:txBody>
          </p:sp>
        </p:grpSp>
        <p:sp>
          <p:nvSpPr>
            <p:cNvPr id="22" name="矩形 21">
              <a:extLst>
                <a:ext uri="{FF2B5EF4-FFF2-40B4-BE49-F238E27FC236}">
                  <a16:creationId xmlns="" xmlns:a16="http://schemas.microsoft.com/office/drawing/2014/main" id="{B2BF501A-6A01-442D-9140-94758C3BD9FC}"/>
                </a:ext>
              </a:extLst>
            </p:cNvPr>
            <p:cNvSpPr/>
            <p:nvPr/>
          </p:nvSpPr>
          <p:spPr>
            <a:xfrm>
              <a:off x="2545542" y="3908852"/>
              <a:ext cx="654858" cy="69625"/>
            </a:xfrm>
            <a:prstGeom prst="rect">
              <a:avLst/>
            </a:prstGeom>
            <a:solidFill>
              <a:srgbClr val="FCB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tx1">
                    <a:lumMod val="75000"/>
                    <a:lumOff val="25000"/>
                  </a:schemeClr>
                </a:solidFill>
                <a:latin typeface="+mj-ea"/>
                <a:ea typeface="+mj-ea"/>
              </a:endParaRPr>
            </a:p>
          </p:txBody>
        </p:sp>
      </p:grpSp>
      <p:grpSp>
        <p:nvGrpSpPr>
          <p:cNvPr id="25" name="组合 24">
            <a:extLst>
              <a:ext uri="{FF2B5EF4-FFF2-40B4-BE49-F238E27FC236}">
                <a16:creationId xmlns="" xmlns:a16="http://schemas.microsoft.com/office/drawing/2014/main" id="{6EB93BFE-5979-4AEA-888E-755CB8C55078}"/>
              </a:ext>
            </a:extLst>
          </p:cNvPr>
          <p:cNvGrpSpPr/>
          <p:nvPr/>
        </p:nvGrpSpPr>
        <p:grpSpPr>
          <a:xfrm>
            <a:off x="1154322" y="4258264"/>
            <a:ext cx="2781090" cy="1323703"/>
            <a:chOff x="419310" y="3574194"/>
            <a:chExt cx="2781090" cy="1323703"/>
          </a:xfrm>
        </p:grpSpPr>
        <p:grpSp>
          <p:nvGrpSpPr>
            <p:cNvPr id="26" name="PA-组合 10">
              <a:extLst>
                <a:ext uri="{FF2B5EF4-FFF2-40B4-BE49-F238E27FC236}">
                  <a16:creationId xmlns="" xmlns:a16="http://schemas.microsoft.com/office/drawing/2014/main" id="{19D4047C-D0E0-428F-9FA6-79CED33ACF8B}"/>
                </a:ext>
              </a:extLst>
            </p:cNvPr>
            <p:cNvGrpSpPr/>
            <p:nvPr>
              <p:custDataLst>
                <p:tags r:id="rId7"/>
              </p:custDataLst>
            </p:nvPr>
          </p:nvGrpSpPr>
          <p:grpSpPr>
            <a:xfrm>
              <a:off x="419310" y="3574194"/>
              <a:ext cx="2781090" cy="1323703"/>
              <a:chOff x="1253221" y="4038977"/>
              <a:chExt cx="2272191" cy="773358"/>
            </a:xfrm>
          </p:grpSpPr>
          <p:sp>
            <p:nvSpPr>
              <p:cNvPr id="28" name="PA-MH_SubTitle_1">
                <a:extLst>
                  <a:ext uri="{FF2B5EF4-FFF2-40B4-BE49-F238E27FC236}">
                    <a16:creationId xmlns="" xmlns:a16="http://schemas.microsoft.com/office/drawing/2014/main" id="{25FDEFB1-008E-4FF5-8AD5-9B9CCAB28715}"/>
                  </a:ext>
                </a:extLst>
              </p:cNvPr>
              <p:cNvSpPr txBox="1">
                <a:spLocks noChangeArrowheads="1"/>
              </p:cNvSpPr>
              <p:nvPr>
                <p:custDataLst>
                  <p:tags r:id="rId8"/>
                </p:custDataLst>
              </p:nvPr>
            </p:nvSpPr>
            <p:spPr bwMode="auto">
              <a:xfrm>
                <a:off x="1253221" y="4378869"/>
                <a:ext cx="2272191" cy="4334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r" defTabSz="914400" rtl="0" fontAlgn="auto">
                  <a:lnSpc>
                    <a:spcPts val="2000"/>
                  </a:lnSpc>
                  <a:spcBef>
                    <a:spcPts val="0"/>
                  </a:spcBef>
                  <a:spcAft>
                    <a:spcPts val="0"/>
                  </a:spcAft>
                  <a:buClrTx/>
                  <a:buSzTx/>
                  <a:buFontTx/>
                  <a:buNone/>
                  <a:defRPr/>
                </a:pPr>
                <a:r>
                  <a:rPr lang="zh-CN" altLang="en-US" sz="1200" dirty="0">
                    <a:solidFill>
                      <a:schemeClr val="tx1">
                        <a:lumMod val="75000"/>
                        <a:lumOff val="25000"/>
                      </a:schemeClr>
                    </a:solidFill>
                    <a:latin typeface="+mj-ea"/>
                    <a:ea typeface="+mj-ea"/>
                    <a:sym typeface="+mn-ea"/>
                  </a:rPr>
                  <a:t>请在此处添加具体内容，文字尽量言简意赅，简单说明即可，不必过于繁琐，注意版面美观度</a:t>
                </a:r>
                <a:endParaRPr kumimoji="0" lang="zh-CN" altLang="en-US" sz="1200" u="none" strike="noStrike" kern="1200" cap="none" spc="0" normalizeH="0" baseline="0" noProof="0" dirty="0">
                  <a:ln>
                    <a:noFill/>
                  </a:ln>
                  <a:solidFill>
                    <a:schemeClr val="tx1">
                      <a:lumMod val="75000"/>
                      <a:lumOff val="25000"/>
                    </a:schemeClr>
                  </a:solidFill>
                  <a:effectLst/>
                  <a:uLnTx/>
                  <a:uFillTx/>
                  <a:latin typeface="+mj-ea"/>
                  <a:ea typeface="+mj-ea"/>
                  <a:cs typeface="inpin heiti" charset="-122"/>
                </a:endParaRPr>
              </a:p>
            </p:txBody>
          </p:sp>
          <p:sp>
            <p:nvSpPr>
              <p:cNvPr id="29" name="PA-文本框 12">
                <a:extLst>
                  <a:ext uri="{FF2B5EF4-FFF2-40B4-BE49-F238E27FC236}">
                    <a16:creationId xmlns="" xmlns:a16="http://schemas.microsoft.com/office/drawing/2014/main" id="{A753E847-7C53-4C7A-87AD-EB221AF6B6AB}"/>
                  </a:ext>
                </a:extLst>
              </p:cNvPr>
              <p:cNvSpPr txBox="1"/>
              <p:nvPr>
                <p:custDataLst>
                  <p:tags r:id="rId9"/>
                </p:custDataLst>
              </p:nvPr>
            </p:nvSpPr>
            <p:spPr>
              <a:xfrm>
                <a:off x="2223027" y="4038977"/>
                <a:ext cx="1302385" cy="179815"/>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000" u="none" strike="noStrike" kern="1200" cap="none" spc="0" normalizeH="0" baseline="0" noProof="0" dirty="0">
                    <a:ln>
                      <a:noFill/>
                    </a:ln>
                    <a:solidFill>
                      <a:schemeClr val="tx1">
                        <a:lumMod val="75000"/>
                        <a:lumOff val="25000"/>
                      </a:schemeClr>
                    </a:solidFill>
                    <a:effectLst/>
                    <a:uLnTx/>
                    <a:uFillTx/>
                    <a:latin typeface="+mj-ea"/>
                    <a:ea typeface="+mj-ea"/>
                    <a:cs typeface="+mn-cs"/>
                  </a:rPr>
                  <a:t>添加标题</a:t>
                </a:r>
              </a:p>
            </p:txBody>
          </p:sp>
        </p:grpSp>
        <p:sp>
          <p:nvSpPr>
            <p:cNvPr id="27" name="矩形 26">
              <a:extLst>
                <a:ext uri="{FF2B5EF4-FFF2-40B4-BE49-F238E27FC236}">
                  <a16:creationId xmlns="" xmlns:a16="http://schemas.microsoft.com/office/drawing/2014/main" id="{820A1051-CAD2-42EF-9C0B-10AD649026E6}"/>
                </a:ext>
              </a:extLst>
            </p:cNvPr>
            <p:cNvSpPr/>
            <p:nvPr/>
          </p:nvSpPr>
          <p:spPr>
            <a:xfrm>
              <a:off x="2545542" y="3908852"/>
              <a:ext cx="654858" cy="69625"/>
            </a:xfrm>
            <a:prstGeom prst="rect">
              <a:avLst/>
            </a:prstGeom>
            <a:solidFill>
              <a:srgbClr val="FCB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tx1">
                    <a:lumMod val="75000"/>
                    <a:lumOff val="25000"/>
                  </a:schemeClr>
                </a:solidFill>
                <a:latin typeface="+mj-ea"/>
                <a:ea typeface="+mj-ea"/>
              </a:endParaRPr>
            </a:p>
          </p:txBody>
        </p:sp>
      </p:grpSp>
      <p:grpSp>
        <p:nvGrpSpPr>
          <p:cNvPr id="30" name="组合 29">
            <a:extLst>
              <a:ext uri="{FF2B5EF4-FFF2-40B4-BE49-F238E27FC236}">
                <a16:creationId xmlns="" xmlns:a16="http://schemas.microsoft.com/office/drawing/2014/main" id="{D7A7ABB8-28F1-4683-8734-CE269518BEF6}"/>
              </a:ext>
            </a:extLst>
          </p:cNvPr>
          <p:cNvGrpSpPr/>
          <p:nvPr/>
        </p:nvGrpSpPr>
        <p:grpSpPr>
          <a:xfrm>
            <a:off x="8256588" y="2188708"/>
            <a:ext cx="2781090" cy="1323703"/>
            <a:chOff x="419310" y="3574194"/>
            <a:chExt cx="2781090" cy="1323703"/>
          </a:xfrm>
        </p:grpSpPr>
        <p:grpSp>
          <p:nvGrpSpPr>
            <p:cNvPr id="31" name="PA-组合 10">
              <a:extLst>
                <a:ext uri="{FF2B5EF4-FFF2-40B4-BE49-F238E27FC236}">
                  <a16:creationId xmlns="" xmlns:a16="http://schemas.microsoft.com/office/drawing/2014/main" id="{53B2E2E6-00D3-461A-9306-BF2B9409B49D}"/>
                </a:ext>
              </a:extLst>
            </p:cNvPr>
            <p:cNvGrpSpPr/>
            <p:nvPr>
              <p:custDataLst>
                <p:tags r:id="rId4"/>
              </p:custDataLst>
            </p:nvPr>
          </p:nvGrpSpPr>
          <p:grpSpPr>
            <a:xfrm>
              <a:off x="419310" y="3574194"/>
              <a:ext cx="2781090" cy="1323703"/>
              <a:chOff x="1253221" y="4038977"/>
              <a:chExt cx="2272191" cy="773358"/>
            </a:xfrm>
          </p:grpSpPr>
          <p:sp>
            <p:nvSpPr>
              <p:cNvPr id="33" name="PA-MH_SubTitle_1">
                <a:extLst>
                  <a:ext uri="{FF2B5EF4-FFF2-40B4-BE49-F238E27FC236}">
                    <a16:creationId xmlns="" xmlns:a16="http://schemas.microsoft.com/office/drawing/2014/main" id="{8D2E117C-FEE0-4193-B558-75039ED303A5}"/>
                  </a:ext>
                </a:extLst>
              </p:cNvPr>
              <p:cNvSpPr txBox="1">
                <a:spLocks noChangeArrowheads="1"/>
              </p:cNvSpPr>
              <p:nvPr>
                <p:custDataLst>
                  <p:tags r:id="rId5"/>
                </p:custDataLst>
              </p:nvPr>
            </p:nvSpPr>
            <p:spPr bwMode="auto">
              <a:xfrm>
                <a:off x="1253221" y="4378869"/>
                <a:ext cx="2272191" cy="4334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rtl="0" fontAlgn="auto">
                  <a:lnSpc>
                    <a:spcPts val="2000"/>
                  </a:lnSpc>
                  <a:spcBef>
                    <a:spcPts val="0"/>
                  </a:spcBef>
                  <a:spcAft>
                    <a:spcPts val="0"/>
                  </a:spcAft>
                  <a:buClrTx/>
                  <a:buSzTx/>
                  <a:buFontTx/>
                  <a:buNone/>
                  <a:defRPr/>
                </a:pPr>
                <a:r>
                  <a:rPr lang="zh-CN" altLang="en-US" sz="1200" dirty="0">
                    <a:solidFill>
                      <a:schemeClr val="tx1">
                        <a:lumMod val="75000"/>
                        <a:lumOff val="25000"/>
                      </a:schemeClr>
                    </a:solidFill>
                    <a:latin typeface="+mj-ea"/>
                    <a:ea typeface="+mj-ea"/>
                    <a:sym typeface="+mn-ea"/>
                  </a:rPr>
                  <a:t>请在此处添加具体内容，文字尽量言简意赅，简单说明即可，不必过于繁琐，注意版面美观度</a:t>
                </a:r>
                <a:endParaRPr kumimoji="0" lang="zh-CN" altLang="en-US" sz="1200" u="none" strike="noStrike" kern="1200" cap="none" spc="0" normalizeH="0" baseline="0" noProof="0" dirty="0">
                  <a:ln>
                    <a:noFill/>
                  </a:ln>
                  <a:solidFill>
                    <a:schemeClr val="tx1">
                      <a:lumMod val="75000"/>
                      <a:lumOff val="25000"/>
                    </a:schemeClr>
                  </a:solidFill>
                  <a:effectLst/>
                  <a:uLnTx/>
                  <a:uFillTx/>
                  <a:latin typeface="+mj-ea"/>
                  <a:ea typeface="+mj-ea"/>
                  <a:cs typeface="inpin heiti" charset="-122"/>
                </a:endParaRPr>
              </a:p>
            </p:txBody>
          </p:sp>
          <p:sp>
            <p:nvSpPr>
              <p:cNvPr id="34" name="PA-文本框 12">
                <a:extLst>
                  <a:ext uri="{FF2B5EF4-FFF2-40B4-BE49-F238E27FC236}">
                    <a16:creationId xmlns="" xmlns:a16="http://schemas.microsoft.com/office/drawing/2014/main" id="{F5000200-4283-4632-BD0C-C27F5F00EAC5}"/>
                  </a:ext>
                </a:extLst>
              </p:cNvPr>
              <p:cNvSpPr txBox="1"/>
              <p:nvPr>
                <p:custDataLst>
                  <p:tags r:id="rId6"/>
                </p:custDataLst>
              </p:nvPr>
            </p:nvSpPr>
            <p:spPr>
              <a:xfrm>
                <a:off x="1253221" y="4038977"/>
                <a:ext cx="1302385" cy="179815"/>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000" u="none" strike="noStrike" kern="1200" cap="none" spc="0" normalizeH="0" baseline="0" noProof="0" dirty="0">
                    <a:ln>
                      <a:noFill/>
                    </a:ln>
                    <a:solidFill>
                      <a:schemeClr val="tx1">
                        <a:lumMod val="75000"/>
                        <a:lumOff val="25000"/>
                      </a:schemeClr>
                    </a:solidFill>
                    <a:effectLst/>
                    <a:uLnTx/>
                    <a:uFillTx/>
                    <a:latin typeface="+mj-ea"/>
                    <a:ea typeface="+mj-ea"/>
                    <a:cs typeface="+mn-cs"/>
                  </a:rPr>
                  <a:t>添加标题</a:t>
                </a:r>
              </a:p>
            </p:txBody>
          </p:sp>
        </p:grpSp>
        <p:sp>
          <p:nvSpPr>
            <p:cNvPr id="32" name="矩形 31">
              <a:extLst>
                <a:ext uri="{FF2B5EF4-FFF2-40B4-BE49-F238E27FC236}">
                  <a16:creationId xmlns="" xmlns:a16="http://schemas.microsoft.com/office/drawing/2014/main" id="{A1476286-EDD8-4C7A-9DE9-AEE8CD530F10}"/>
                </a:ext>
              </a:extLst>
            </p:cNvPr>
            <p:cNvSpPr/>
            <p:nvPr/>
          </p:nvSpPr>
          <p:spPr>
            <a:xfrm>
              <a:off x="419310" y="3908852"/>
              <a:ext cx="654858" cy="69625"/>
            </a:xfrm>
            <a:prstGeom prst="rect">
              <a:avLst/>
            </a:prstGeom>
            <a:solidFill>
              <a:srgbClr val="FCB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tx1">
                    <a:lumMod val="75000"/>
                    <a:lumOff val="25000"/>
                  </a:schemeClr>
                </a:solidFill>
                <a:latin typeface="+mj-ea"/>
                <a:ea typeface="+mj-ea"/>
              </a:endParaRPr>
            </a:p>
          </p:txBody>
        </p:sp>
      </p:grpSp>
      <p:grpSp>
        <p:nvGrpSpPr>
          <p:cNvPr id="35" name="组合 34">
            <a:extLst>
              <a:ext uri="{FF2B5EF4-FFF2-40B4-BE49-F238E27FC236}">
                <a16:creationId xmlns="" xmlns:a16="http://schemas.microsoft.com/office/drawing/2014/main" id="{EACFC682-E31F-4544-BB28-B9554B092455}"/>
              </a:ext>
            </a:extLst>
          </p:cNvPr>
          <p:cNvGrpSpPr/>
          <p:nvPr/>
        </p:nvGrpSpPr>
        <p:grpSpPr>
          <a:xfrm>
            <a:off x="8256588" y="4258264"/>
            <a:ext cx="2781090" cy="1323703"/>
            <a:chOff x="419310" y="3574194"/>
            <a:chExt cx="2781090" cy="1323703"/>
          </a:xfrm>
        </p:grpSpPr>
        <p:grpSp>
          <p:nvGrpSpPr>
            <p:cNvPr id="36" name="PA-组合 10">
              <a:extLst>
                <a:ext uri="{FF2B5EF4-FFF2-40B4-BE49-F238E27FC236}">
                  <a16:creationId xmlns="" xmlns:a16="http://schemas.microsoft.com/office/drawing/2014/main" id="{34A55775-905D-434B-B1B2-EF6B1382930D}"/>
                </a:ext>
              </a:extLst>
            </p:cNvPr>
            <p:cNvGrpSpPr/>
            <p:nvPr>
              <p:custDataLst>
                <p:tags r:id="rId1"/>
              </p:custDataLst>
            </p:nvPr>
          </p:nvGrpSpPr>
          <p:grpSpPr>
            <a:xfrm>
              <a:off x="419310" y="3574194"/>
              <a:ext cx="2781090" cy="1323703"/>
              <a:chOff x="1253221" y="4038977"/>
              <a:chExt cx="2272191" cy="773358"/>
            </a:xfrm>
          </p:grpSpPr>
          <p:sp>
            <p:nvSpPr>
              <p:cNvPr id="38" name="PA-MH_SubTitle_1">
                <a:extLst>
                  <a:ext uri="{FF2B5EF4-FFF2-40B4-BE49-F238E27FC236}">
                    <a16:creationId xmlns="" xmlns:a16="http://schemas.microsoft.com/office/drawing/2014/main" id="{83A4ACE2-8254-45D0-B55A-397CE6033105}"/>
                  </a:ext>
                </a:extLst>
              </p:cNvPr>
              <p:cNvSpPr txBox="1">
                <a:spLocks noChangeArrowheads="1"/>
              </p:cNvSpPr>
              <p:nvPr>
                <p:custDataLst>
                  <p:tags r:id="rId2"/>
                </p:custDataLst>
              </p:nvPr>
            </p:nvSpPr>
            <p:spPr bwMode="auto">
              <a:xfrm>
                <a:off x="1253221" y="4378869"/>
                <a:ext cx="2272191" cy="4334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rtl="0" fontAlgn="auto">
                  <a:lnSpc>
                    <a:spcPts val="2000"/>
                  </a:lnSpc>
                  <a:spcBef>
                    <a:spcPts val="0"/>
                  </a:spcBef>
                  <a:spcAft>
                    <a:spcPts val="0"/>
                  </a:spcAft>
                  <a:buClrTx/>
                  <a:buSzTx/>
                  <a:buFontTx/>
                  <a:buNone/>
                  <a:defRPr/>
                </a:pPr>
                <a:r>
                  <a:rPr lang="zh-CN" altLang="en-US" sz="1200" dirty="0">
                    <a:solidFill>
                      <a:schemeClr val="tx1">
                        <a:lumMod val="75000"/>
                        <a:lumOff val="25000"/>
                      </a:schemeClr>
                    </a:solidFill>
                    <a:latin typeface="+mj-ea"/>
                    <a:ea typeface="+mj-ea"/>
                    <a:sym typeface="+mn-ea"/>
                  </a:rPr>
                  <a:t>请在此处添加具体内容，文字尽量言简意赅，简单说明即可，不必过于繁琐，注意版面美观度</a:t>
                </a:r>
                <a:endParaRPr kumimoji="0" lang="zh-CN" altLang="en-US" sz="1200" u="none" strike="noStrike" kern="1200" cap="none" spc="0" normalizeH="0" baseline="0" noProof="0" dirty="0">
                  <a:ln>
                    <a:noFill/>
                  </a:ln>
                  <a:solidFill>
                    <a:schemeClr val="tx1">
                      <a:lumMod val="75000"/>
                      <a:lumOff val="25000"/>
                    </a:schemeClr>
                  </a:solidFill>
                  <a:effectLst/>
                  <a:uLnTx/>
                  <a:uFillTx/>
                  <a:latin typeface="+mj-ea"/>
                  <a:ea typeface="+mj-ea"/>
                  <a:cs typeface="inpin heiti" charset="-122"/>
                </a:endParaRPr>
              </a:p>
            </p:txBody>
          </p:sp>
          <p:sp>
            <p:nvSpPr>
              <p:cNvPr id="39" name="PA-文本框 12">
                <a:extLst>
                  <a:ext uri="{FF2B5EF4-FFF2-40B4-BE49-F238E27FC236}">
                    <a16:creationId xmlns="" xmlns:a16="http://schemas.microsoft.com/office/drawing/2014/main" id="{EDFFE399-5294-47B9-8B22-CD513BE4358A}"/>
                  </a:ext>
                </a:extLst>
              </p:cNvPr>
              <p:cNvSpPr txBox="1"/>
              <p:nvPr>
                <p:custDataLst>
                  <p:tags r:id="rId3"/>
                </p:custDataLst>
              </p:nvPr>
            </p:nvSpPr>
            <p:spPr>
              <a:xfrm>
                <a:off x="1253221" y="4038977"/>
                <a:ext cx="1302385" cy="179815"/>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000" u="none" strike="noStrike" kern="1200" cap="none" spc="0" normalizeH="0" baseline="0" noProof="0" dirty="0">
                    <a:ln>
                      <a:noFill/>
                    </a:ln>
                    <a:solidFill>
                      <a:schemeClr val="tx1">
                        <a:lumMod val="75000"/>
                        <a:lumOff val="25000"/>
                      </a:schemeClr>
                    </a:solidFill>
                    <a:effectLst/>
                    <a:uLnTx/>
                    <a:uFillTx/>
                    <a:latin typeface="+mj-ea"/>
                    <a:ea typeface="+mj-ea"/>
                    <a:cs typeface="+mn-cs"/>
                  </a:rPr>
                  <a:t>添加标题</a:t>
                </a:r>
              </a:p>
            </p:txBody>
          </p:sp>
        </p:grpSp>
        <p:sp>
          <p:nvSpPr>
            <p:cNvPr id="37" name="矩形 36">
              <a:extLst>
                <a:ext uri="{FF2B5EF4-FFF2-40B4-BE49-F238E27FC236}">
                  <a16:creationId xmlns="" xmlns:a16="http://schemas.microsoft.com/office/drawing/2014/main" id="{566EBABA-D7C9-4FDF-BFDC-227B5BA17BC1}"/>
                </a:ext>
              </a:extLst>
            </p:cNvPr>
            <p:cNvSpPr/>
            <p:nvPr/>
          </p:nvSpPr>
          <p:spPr>
            <a:xfrm>
              <a:off x="419310" y="3908852"/>
              <a:ext cx="654858" cy="69625"/>
            </a:xfrm>
            <a:prstGeom prst="rect">
              <a:avLst/>
            </a:prstGeom>
            <a:solidFill>
              <a:srgbClr val="FCB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tx1">
                    <a:lumMod val="75000"/>
                    <a:lumOff val="25000"/>
                  </a:schemeClr>
                </a:solidFill>
                <a:latin typeface="+mj-ea"/>
                <a:ea typeface="+mj-ea"/>
              </a:endParaRPr>
            </a:p>
          </p:txBody>
        </p:sp>
      </p:grpSp>
      <p:sp>
        <p:nvSpPr>
          <p:cNvPr id="40" name="任意多边形: 形状 39">
            <a:extLst>
              <a:ext uri="{FF2B5EF4-FFF2-40B4-BE49-F238E27FC236}">
                <a16:creationId xmlns="" xmlns:a16="http://schemas.microsoft.com/office/drawing/2014/main" id="{738BE570-8574-4576-9BA4-3FEC8F1B0F96}"/>
              </a:ext>
            </a:extLst>
          </p:cNvPr>
          <p:cNvSpPr/>
          <p:nvPr/>
        </p:nvSpPr>
        <p:spPr>
          <a:xfrm>
            <a:off x="4143192" y="2558178"/>
            <a:ext cx="984739" cy="339969"/>
          </a:xfrm>
          <a:custGeom>
            <a:avLst/>
            <a:gdLst>
              <a:gd name="connsiteX0" fmla="*/ 984739 w 984739"/>
              <a:gd name="connsiteY0" fmla="*/ 339969 h 339969"/>
              <a:gd name="connsiteX1" fmla="*/ 762000 w 984739"/>
              <a:gd name="connsiteY1" fmla="*/ 0 h 339969"/>
              <a:gd name="connsiteX2" fmla="*/ 0 w 984739"/>
              <a:gd name="connsiteY2" fmla="*/ 0 h 339969"/>
            </a:gdLst>
            <a:ahLst/>
            <a:cxnLst>
              <a:cxn ang="0">
                <a:pos x="connsiteX0" y="connsiteY0"/>
              </a:cxn>
              <a:cxn ang="0">
                <a:pos x="connsiteX1" y="connsiteY1"/>
              </a:cxn>
              <a:cxn ang="0">
                <a:pos x="connsiteX2" y="connsiteY2"/>
              </a:cxn>
            </a:cxnLst>
            <a:rect l="l" t="t" r="r" b="b"/>
            <a:pathLst>
              <a:path w="984739" h="339969">
                <a:moveTo>
                  <a:pt x="984739" y="339969"/>
                </a:moveTo>
                <a:lnTo>
                  <a:pt x="762000" y="0"/>
                </a:lnTo>
                <a:lnTo>
                  <a:pt x="0" y="0"/>
                </a:lnTo>
              </a:path>
            </a:pathLst>
          </a:custGeom>
          <a:noFill/>
          <a:ln w="28575">
            <a:solidFill>
              <a:srgbClr val="F9BD27"/>
            </a:solidFill>
            <a:prstDash val="dash"/>
            <a:round/>
          </a:ln>
          <a:extLst>
            <a:ext uri="{909E8E84-426E-40DD-AFC4-6F175D3DCCD1}">
              <a14:hiddenFill xmlns:a14="http://schemas.microsoft.com/office/drawing/2010/main" xmlns="">
                <a:noFill/>
              </a14:hiddenFill>
            </a:ext>
          </a:extLst>
        </p:spPr>
        <p:txBody>
          <a:bodyPr rtlCol="0" anchor="ctr"/>
          <a:lstStyle/>
          <a:p>
            <a:pPr algn="ctr"/>
            <a:endParaRPr lang="zh-CN" altLang="en-US"/>
          </a:p>
        </p:txBody>
      </p:sp>
      <p:sp>
        <p:nvSpPr>
          <p:cNvPr id="41" name="任意多边形: 形状 40">
            <a:extLst>
              <a:ext uri="{FF2B5EF4-FFF2-40B4-BE49-F238E27FC236}">
                <a16:creationId xmlns="" xmlns:a16="http://schemas.microsoft.com/office/drawing/2014/main" id="{8E112510-E1FD-416C-88D8-5F323F9F4190}"/>
              </a:ext>
            </a:extLst>
          </p:cNvPr>
          <p:cNvSpPr/>
          <p:nvPr/>
        </p:nvSpPr>
        <p:spPr>
          <a:xfrm flipV="1">
            <a:off x="4143192" y="4287765"/>
            <a:ext cx="984739" cy="339969"/>
          </a:xfrm>
          <a:custGeom>
            <a:avLst/>
            <a:gdLst>
              <a:gd name="connsiteX0" fmla="*/ 984739 w 984739"/>
              <a:gd name="connsiteY0" fmla="*/ 339969 h 339969"/>
              <a:gd name="connsiteX1" fmla="*/ 762000 w 984739"/>
              <a:gd name="connsiteY1" fmla="*/ 0 h 339969"/>
              <a:gd name="connsiteX2" fmla="*/ 0 w 984739"/>
              <a:gd name="connsiteY2" fmla="*/ 0 h 339969"/>
            </a:gdLst>
            <a:ahLst/>
            <a:cxnLst>
              <a:cxn ang="0">
                <a:pos x="connsiteX0" y="connsiteY0"/>
              </a:cxn>
              <a:cxn ang="0">
                <a:pos x="connsiteX1" y="connsiteY1"/>
              </a:cxn>
              <a:cxn ang="0">
                <a:pos x="connsiteX2" y="connsiteY2"/>
              </a:cxn>
            </a:cxnLst>
            <a:rect l="l" t="t" r="r" b="b"/>
            <a:pathLst>
              <a:path w="984739" h="339969">
                <a:moveTo>
                  <a:pt x="984739" y="339969"/>
                </a:moveTo>
                <a:lnTo>
                  <a:pt x="762000" y="0"/>
                </a:lnTo>
                <a:lnTo>
                  <a:pt x="0" y="0"/>
                </a:lnTo>
              </a:path>
            </a:pathLst>
          </a:custGeom>
          <a:noFill/>
          <a:ln w="28575">
            <a:solidFill>
              <a:srgbClr val="F9BD27"/>
            </a:solidFill>
            <a:prstDash val="dash"/>
            <a:round/>
          </a:ln>
          <a:extLst>
            <a:ext uri="{909E8E84-426E-40DD-AFC4-6F175D3DCCD1}">
              <a14:hiddenFill xmlns:a14="http://schemas.microsoft.com/office/drawing/2010/main" xmlns="">
                <a:noFill/>
              </a14:hiddenFill>
            </a:ext>
          </a:extLst>
        </p:spPr>
        <p:txBody>
          <a:bodyPr rtlCol="0" anchor="ctr"/>
          <a:lstStyle/>
          <a:p>
            <a:pPr algn="ctr"/>
            <a:endParaRPr lang="zh-CN" altLang="en-US"/>
          </a:p>
        </p:txBody>
      </p:sp>
      <p:sp>
        <p:nvSpPr>
          <p:cNvPr id="42" name="任意多边形: 形状 41">
            <a:extLst>
              <a:ext uri="{FF2B5EF4-FFF2-40B4-BE49-F238E27FC236}">
                <a16:creationId xmlns="" xmlns:a16="http://schemas.microsoft.com/office/drawing/2014/main" id="{F7913FCC-C489-42BF-9D03-DA5A81F4CD9A}"/>
              </a:ext>
            </a:extLst>
          </p:cNvPr>
          <p:cNvSpPr/>
          <p:nvPr/>
        </p:nvSpPr>
        <p:spPr>
          <a:xfrm flipH="1">
            <a:off x="7098590" y="2558178"/>
            <a:ext cx="984739" cy="339969"/>
          </a:xfrm>
          <a:custGeom>
            <a:avLst/>
            <a:gdLst>
              <a:gd name="connsiteX0" fmla="*/ 984739 w 984739"/>
              <a:gd name="connsiteY0" fmla="*/ 339969 h 339969"/>
              <a:gd name="connsiteX1" fmla="*/ 762000 w 984739"/>
              <a:gd name="connsiteY1" fmla="*/ 0 h 339969"/>
              <a:gd name="connsiteX2" fmla="*/ 0 w 984739"/>
              <a:gd name="connsiteY2" fmla="*/ 0 h 339969"/>
            </a:gdLst>
            <a:ahLst/>
            <a:cxnLst>
              <a:cxn ang="0">
                <a:pos x="connsiteX0" y="connsiteY0"/>
              </a:cxn>
              <a:cxn ang="0">
                <a:pos x="connsiteX1" y="connsiteY1"/>
              </a:cxn>
              <a:cxn ang="0">
                <a:pos x="connsiteX2" y="connsiteY2"/>
              </a:cxn>
            </a:cxnLst>
            <a:rect l="l" t="t" r="r" b="b"/>
            <a:pathLst>
              <a:path w="984739" h="339969">
                <a:moveTo>
                  <a:pt x="984739" y="339969"/>
                </a:moveTo>
                <a:lnTo>
                  <a:pt x="762000" y="0"/>
                </a:lnTo>
                <a:lnTo>
                  <a:pt x="0" y="0"/>
                </a:lnTo>
              </a:path>
            </a:pathLst>
          </a:custGeom>
          <a:noFill/>
          <a:ln w="28575">
            <a:solidFill>
              <a:srgbClr val="F9BD27"/>
            </a:solidFill>
            <a:prstDash val="dash"/>
            <a:round/>
          </a:ln>
          <a:extLst>
            <a:ext uri="{909E8E84-426E-40DD-AFC4-6F175D3DCCD1}">
              <a14:hiddenFill xmlns:a14="http://schemas.microsoft.com/office/drawing/2010/main" xmlns="">
                <a:noFill/>
              </a14:hiddenFill>
            </a:ext>
          </a:extLst>
        </p:spPr>
        <p:txBody>
          <a:bodyPr rtlCol="0" anchor="ctr"/>
          <a:lstStyle/>
          <a:p>
            <a:pPr algn="ctr"/>
            <a:endParaRPr lang="zh-CN" altLang="en-US"/>
          </a:p>
        </p:txBody>
      </p:sp>
      <p:sp>
        <p:nvSpPr>
          <p:cNvPr id="43" name="任意多边形: 形状 42">
            <a:extLst>
              <a:ext uri="{FF2B5EF4-FFF2-40B4-BE49-F238E27FC236}">
                <a16:creationId xmlns="" xmlns:a16="http://schemas.microsoft.com/office/drawing/2014/main" id="{D6FF4E14-5473-4346-A581-C454AF5B2B48}"/>
              </a:ext>
            </a:extLst>
          </p:cNvPr>
          <p:cNvSpPr/>
          <p:nvPr/>
        </p:nvSpPr>
        <p:spPr>
          <a:xfrm flipH="1" flipV="1">
            <a:off x="7098590" y="4287765"/>
            <a:ext cx="984739" cy="339969"/>
          </a:xfrm>
          <a:custGeom>
            <a:avLst/>
            <a:gdLst>
              <a:gd name="connsiteX0" fmla="*/ 984739 w 984739"/>
              <a:gd name="connsiteY0" fmla="*/ 339969 h 339969"/>
              <a:gd name="connsiteX1" fmla="*/ 762000 w 984739"/>
              <a:gd name="connsiteY1" fmla="*/ 0 h 339969"/>
              <a:gd name="connsiteX2" fmla="*/ 0 w 984739"/>
              <a:gd name="connsiteY2" fmla="*/ 0 h 339969"/>
            </a:gdLst>
            <a:ahLst/>
            <a:cxnLst>
              <a:cxn ang="0">
                <a:pos x="connsiteX0" y="connsiteY0"/>
              </a:cxn>
              <a:cxn ang="0">
                <a:pos x="connsiteX1" y="connsiteY1"/>
              </a:cxn>
              <a:cxn ang="0">
                <a:pos x="connsiteX2" y="connsiteY2"/>
              </a:cxn>
            </a:cxnLst>
            <a:rect l="l" t="t" r="r" b="b"/>
            <a:pathLst>
              <a:path w="984739" h="339969">
                <a:moveTo>
                  <a:pt x="984739" y="339969"/>
                </a:moveTo>
                <a:lnTo>
                  <a:pt x="762000" y="0"/>
                </a:lnTo>
                <a:lnTo>
                  <a:pt x="0" y="0"/>
                </a:lnTo>
              </a:path>
            </a:pathLst>
          </a:custGeom>
          <a:noFill/>
          <a:ln w="28575">
            <a:solidFill>
              <a:srgbClr val="F9BD27"/>
            </a:solidFill>
            <a:prstDash val="dash"/>
            <a:round/>
          </a:ln>
          <a:extLst>
            <a:ext uri="{909E8E84-426E-40DD-AFC4-6F175D3DCCD1}">
              <a14:hiddenFill xmlns:a14="http://schemas.microsoft.com/office/drawing/2010/main" xmlns="">
                <a:noFill/>
              </a14:hiddenFill>
            </a:ext>
          </a:extLst>
        </p:spPr>
        <p:txBody>
          <a:bodyPr rtlCol="0" anchor="ctr"/>
          <a:lstStyle/>
          <a:p>
            <a:pPr algn="ctr"/>
            <a:endParaRPr lang="zh-CN" altLang="en-US"/>
          </a:p>
        </p:txBody>
      </p:sp>
    </p:spTree>
    <p:extLst>
      <p:ext uri="{BB962C8B-B14F-4D97-AF65-F5344CB8AC3E}">
        <p14:creationId xmlns:p14="http://schemas.microsoft.com/office/powerpoint/2010/main" xmlns="" val="27461764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 xmlns:a16="http://schemas.microsoft.com/office/drawing/2014/main" id="{A0C2AEE9-A180-4F81-9B39-0BB3E2F40A78}"/>
              </a:ext>
            </a:extLst>
          </p:cNvPr>
          <p:cNvGrpSpPr/>
          <p:nvPr/>
        </p:nvGrpSpPr>
        <p:grpSpPr>
          <a:xfrm>
            <a:off x="4437017" y="610969"/>
            <a:ext cx="3317966" cy="646331"/>
            <a:chOff x="4437017" y="1451199"/>
            <a:chExt cx="3317966" cy="646331"/>
          </a:xfrm>
        </p:grpSpPr>
        <p:sp>
          <p:nvSpPr>
            <p:cNvPr id="6" name="标题 1">
              <a:extLst>
                <a:ext uri="{FF2B5EF4-FFF2-40B4-BE49-F238E27FC236}">
                  <a16:creationId xmlns="" xmlns:a16="http://schemas.microsoft.com/office/drawing/2014/main" id="{769D486E-5C18-4F14-A5BE-A06F48CCADEA}"/>
                </a:ext>
              </a:extLst>
            </p:cNvPr>
            <p:cNvSpPr txBox="1">
              <a:spLocks/>
            </p:cNvSpPr>
            <p:nvPr/>
          </p:nvSpPr>
          <p:spPr>
            <a:xfrm>
              <a:off x="4907782" y="1451199"/>
              <a:ext cx="2376435" cy="6463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dist"/>
              <a:r>
                <a:rPr kumimoji="1" lang="zh-CN" altLang="en-US" sz="4000" b="1" dirty="0">
                  <a:solidFill>
                    <a:srgbClr val="FF7C55"/>
                  </a:solidFill>
                  <a:latin typeface="+mj-ea"/>
                  <a:cs typeface="Alibaba PuHuiTi Heavy" pitchFamily="18" charset="-122"/>
                </a:rPr>
                <a:t>第三部分</a:t>
              </a:r>
            </a:p>
          </p:txBody>
        </p:sp>
        <p:sp>
          <p:nvSpPr>
            <p:cNvPr id="7" name="图形 12">
              <a:extLst>
                <a:ext uri="{FF2B5EF4-FFF2-40B4-BE49-F238E27FC236}">
                  <a16:creationId xmlns="" xmlns:a16="http://schemas.microsoft.com/office/drawing/2014/main" id="{1D8815F1-D97F-4597-AAB5-4194E7652EFF}"/>
                </a:ext>
              </a:extLst>
            </p:cNvPr>
            <p:cNvSpPr/>
            <p:nvPr/>
          </p:nvSpPr>
          <p:spPr>
            <a:xfrm>
              <a:off x="443701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sp>
          <p:nvSpPr>
            <p:cNvPr id="8" name="图形 12">
              <a:extLst>
                <a:ext uri="{FF2B5EF4-FFF2-40B4-BE49-F238E27FC236}">
                  <a16:creationId xmlns="" xmlns:a16="http://schemas.microsoft.com/office/drawing/2014/main" id="{7A063AC4-63EC-4FDF-BCCF-42646B3810EA}"/>
                </a:ext>
              </a:extLst>
            </p:cNvPr>
            <p:cNvSpPr/>
            <p:nvPr/>
          </p:nvSpPr>
          <p:spPr>
            <a:xfrm>
              <a:off x="740246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grpSp>
      <p:pic>
        <p:nvPicPr>
          <p:cNvPr id="19" name="图形 18">
            <a:extLst>
              <a:ext uri="{FF2B5EF4-FFF2-40B4-BE49-F238E27FC236}">
                <a16:creationId xmlns="" xmlns:a16="http://schemas.microsoft.com/office/drawing/2014/main" id="{326EB44D-2F4C-49DA-820F-3C7D8A352B89}"/>
              </a:ext>
            </a:extLst>
          </p:cNvPr>
          <p:cNvPicPr>
            <a:picLocks noChangeAspect="1"/>
          </p:cNvPicPr>
          <p:nvPr/>
        </p:nvPicPr>
        <p:blipFill>
          <a:blip r:embed="rId4" cstate="print">
            <a:extLst>
              <a:ext uri="{28A0092B-C50C-407E-A947-70E740481C1C}">
                <a14:useLocalDpi xmlns:a14="http://schemas.microsoft.com/office/drawing/2010/main" xmlns="" val="0"/>
              </a:ext>
              <a:ext uri="{96DAC541-7B7A-43D3-8B79-37D633B846F1}">
                <asvg:svgBlip xmlns="" xmlns:asvg="http://schemas.microsoft.com/office/drawing/2016/SVG/main" r:embed="rId5"/>
              </a:ext>
            </a:extLst>
          </a:blip>
          <a:stretch>
            <a:fillRect/>
          </a:stretch>
        </p:blipFill>
        <p:spPr>
          <a:xfrm>
            <a:off x="8121015" y="5645150"/>
            <a:ext cx="714375" cy="733425"/>
          </a:xfrm>
          <a:prstGeom prst="rect">
            <a:avLst/>
          </a:prstGeom>
        </p:spPr>
      </p:pic>
      <p:pic>
        <p:nvPicPr>
          <p:cNvPr id="20" name="图形 19">
            <a:extLst>
              <a:ext uri="{FF2B5EF4-FFF2-40B4-BE49-F238E27FC236}">
                <a16:creationId xmlns="" xmlns:a16="http://schemas.microsoft.com/office/drawing/2014/main" id="{A6D4DB44-C847-4F41-8A6A-4EAE6C793E66}"/>
              </a:ext>
            </a:extLst>
          </p:cNvPr>
          <p:cNvPicPr>
            <a:picLocks noChangeAspect="1"/>
          </p:cNvPicPr>
          <p:nvPr/>
        </p:nvPicPr>
        <p:blipFill>
          <a:blip r:embed="rId6" cstate="print">
            <a:extLst>
              <a:ext uri="{28A0092B-C50C-407E-A947-70E740481C1C}">
                <a14:useLocalDpi xmlns:a14="http://schemas.microsoft.com/office/drawing/2010/main" xmlns="" val="0"/>
              </a:ext>
              <a:ext uri="{96DAC541-7B7A-43D3-8B79-37D633B846F1}">
                <asvg:svgBlip xmlns="" xmlns:asvg="http://schemas.microsoft.com/office/drawing/2016/SVG/main" r:embed="rId7"/>
              </a:ext>
            </a:extLst>
          </a:blip>
          <a:stretch>
            <a:fillRect/>
          </a:stretch>
        </p:blipFill>
        <p:spPr>
          <a:xfrm>
            <a:off x="6579235" y="5445125"/>
            <a:ext cx="838200" cy="1133475"/>
          </a:xfrm>
          <a:prstGeom prst="rect">
            <a:avLst/>
          </a:prstGeom>
        </p:spPr>
      </p:pic>
      <p:pic>
        <p:nvPicPr>
          <p:cNvPr id="22" name="图形 21">
            <a:extLst>
              <a:ext uri="{FF2B5EF4-FFF2-40B4-BE49-F238E27FC236}">
                <a16:creationId xmlns="" xmlns:a16="http://schemas.microsoft.com/office/drawing/2014/main" id="{71A6276B-59DF-4F6E-BA2E-B3EF3ABBA2C8}"/>
              </a:ext>
            </a:extLst>
          </p:cNvPr>
          <p:cNvPicPr>
            <a:picLocks noChangeAspect="1"/>
          </p:cNvPicPr>
          <p:nvPr/>
        </p:nvPicPr>
        <p:blipFill>
          <a:blip r:embed="rId8" cstate="print">
            <a:extLst>
              <a:ext uri="{28A0092B-C50C-407E-A947-70E740481C1C}">
                <a14:useLocalDpi xmlns:a14="http://schemas.microsoft.com/office/drawing/2010/main" xmlns="" val="0"/>
              </a:ext>
              <a:ext uri="{96DAC541-7B7A-43D3-8B79-37D633B846F1}">
                <asvg:svgBlip xmlns="" xmlns:asvg="http://schemas.microsoft.com/office/drawing/2016/SVG/main" r:embed="rId9"/>
              </a:ext>
            </a:extLst>
          </a:blip>
          <a:stretch>
            <a:fillRect/>
          </a:stretch>
        </p:blipFill>
        <p:spPr>
          <a:xfrm>
            <a:off x="2040255" y="5659437"/>
            <a:ext cx="704850" cy="704850"/>
          </a:xfrm>
          <a:prstGeom prst="rect">
            <a:avLst/>
          </a:prstGeom>
        </p:spPr>
      </p:pic>
      <p:pic>
        <p:nvPicPr>
          <p:cNvPr id="23" name="图形 22">
            <a:extLst>
              <a:ext uri="{FF2B5EF4-FFF2-40B4-BE49-F238E27FC236}">
                <a16:creationId xmlns="" xmlns:a16="http://schemas.microsoft.com/office/drawing/2014/main" id="{1EF723FD-339E-42FC-AC79-0488F6BE0936}"/>
              </a:ext>
            </a:extLst>
          </p:cNvPr>
          <p:cNvPicPr>
            <a:picLocks noChangeAspect="1"/>
          </p:cNvPicPr>
          <p:nvPr/>
        </p:nvPicPr>
        <p:blipFill>
          <a:blip r:embed="rId10" cstate="print">
            <a:extLst>
              <a:ext uri="{28A0092B-C50C-407E-A947-70E740481C1C}">
                <a14:useLocalDpi xmlns:a14="http://schemas.microsoft.com/office/drawing/2010/main" xmlns="" val="0"/>
              </a:ext>
              <a:ext uri="{96DAC541-7B7A-43D3-8B79-37D633B846F1}">
                <asvg:svgBlip xmlns="" xmlns:asvg="http://schemas.microsoft.com/office/drawing/2016/SVG/main" r:embed="rId11"/>
              </a:ext>
            </a:extLst>
          </a:blip>
          <a:stretch>
            <a:fillRect/>
          </a:stretch>
        </p:blipFill>
        <p:spPr>
          <a:xfrm>
            <a:off x="7416800" y="5659437"/>
            <a:ext cx="704850" cy="704850"/>
          </a:xfrm>
          <a:prstGeom prst="rect">
            <a:avLst/>
          </a:prstGeom>
        </p:spPr>
      </p:pic>
      <p:pic>
        <p:nvPicPr>
          <p:cNvPr id="24" name="图形 23">
            <a:extLst>
              <a:ext uri="{FF2B5EF4-FFF2-40B4-BE49-F238E27FC236}">
                <a16:creationId xmlns="" xmlns:a16="http://schemas.microsoft.com/office/drawing/2014/main" id="{7347C94E-41D9-4E31-980F-2D63B3FFC606}"/>
              </a:ext>
            </a:extLst>
          </p:cNvPr>
          <p:cNvPicPr>
            <a:picLocks noChangeAspect="1"/>
          </p:cNvPicPr>
          <p:nvPr/>
        </p:nvPicPr>
        <p:blipFill>
          <a:blip r:embed="rId12" cstate="print">
            <a:extLst>
              <a:ext uri="{28A0092B-C50C-407E-A947-70E740481C1C}">
                <a14:useLocalDpi xmlns:a14="http://schemas.microsoft.com/office/drawing/2010/main" xmlns="" val="0"/>
              </a:ext>
              <a:ext uri="{96DAC541-7B7A-43D3-8B79-37D633B846F1}">
                <asvg:svgBlip xmlns="" xmlns:asvg="http://schemas.microsoft.com/office/drawing/2016/SVG/main" r:embed="rId13"/>
              </a:ext>
            </a:extLst>
          </a:blip>
          <a:stretch>
            <a:fillRect/>
          </a:stretch>
        </p:blipFill>
        <p:spPr>
          <a:xfrm>
            <a:off x="3248660" y="5835650"/>
            <a:ext cx="657225" cy="352425"/>
          </a:xfrm>
          <a:prstGeom prst="rect">
            <a:avLst/>
          </a:prstGeom>
        </p:spPr>
      </p:pic>
      <p:pic>
        <p:nvPicPr>
          <p:cNvPr id="25" name="图形 24">
            <a:extLst>
              <a:ext uri="{FF2B5EF4-FFF2-40B4-BE49-F238E27FC236}">
                <a16:creationId xmlns="" xmlns:a16="http://schemas.microsoft.com/office/drawing/2014/main" id="{3715B8DA-299E-460B-BE41-608CB85303A4}"/>
              </a:ext>
            </a:extLst>
          </p:cNvPr>
          <p:cNvPicPr>
            <a:picLocks noChangeAspect="1"/>
          </p:cNvPicPr>
          <p:nvPr/>
        </p:nvPicPr>
        <p:blipFill>
          <a:blip r:embed="rId14" cstate="print">
            <a:extLst>
              <a:ext uri="{28A0092B-C50C-407E-A947-70E740481C1C}">
                <a14:useLocalDpi xmlns:a14="http://schemas.microsoft.com/office/drawing/2010/main" xmlns="" val="0"/>
              </a:ext>
              <a:ext uri="{96DAC541-7B7A-43D3-8B79-37D633B846F1}">
                <asvg:svgBlip xmlns="" xmlns:asvg="http://schemas.microsoft.com/office/drawing/2016/SVG/main" r:embed="rId15"/>
              </a:ext>
            </a:extLst>
          </a:blip>
          <a:stretch>
            <a:fillRect/>
          </a:stretch>
        </p:blipFill>
        <p:spPr>
          <a:xfrm>
            <a:off x="11137900" y="5645150"/>
            <a:ext cx="685800" cy="733425"/>
          </a:xfrm>
          <a:prstGeom prst="rect">
            <a:avLst/>
          </a:prstGeom>
        </p:spPr>
      </p:pic>
      <p:pic>
        <p:nvPicPr>
          <p:cNvPr id="27" name="图形 26">
            <a:extLst>
              <a:ext uri="{FF2B5EF4-FFF2-40B4-BE49-F238E27FC236}">
                <a16:creationId xmlns="" xmlns:a16="http://schemas.microsoft.com/office/drawing/2014/main" id="{F72E23A5-07A7-4E68-BFE6-B97744A61471}"/>
              </a:ext>
            </a:extLst>
          </p:cNvPr>
          <p:cNvPicPr>
            <a:picLocks noChangeAspect="1"/>
          </p:cNvPicPr>
          <p:nvPr/>
        </p:nvPicPr>
        <p:blipFill>
          <a:blip r:embed="rId16" cstate="print">
            <a:extLst>
              <a:ext uri="{28A0092B-C50C-407E-A947-70E740481C1C}">
                <a14:useLocalDpi xmlns:a14="http://schemas.microsoft.com/office/drawing/2010/main" xmlns="" val="0"/>
              </a:ext>
              <a:ext uri="{96DAC541-7B7A-43D3-8B79-37D633B846F1}">
                <asvg:svgBlip xmlns="" xmlns:asvg="http://schemas.microsoft.com/office/drawing/2016/SVG/main" r:embed="rId17"/>
              </a:ext>
            </a:extLst>
          </a:blip>
          <a:stretch>
            <a:fillRect/>
          </a:stretch>
        </p:blipFill>
        <p:spPr>
          <a:xfrm>
            <a:off x="10338435" y="5749925"/>
            <a:ext cx="800100" cy="523875"/>
          </a:xfrm>
          <a:prstGeom prst="rect">
            <a:avLst/>
          </a:prstGeom>
        </p:spPr>
      </p:pic>
      <p:pic>
        <p:nvPicPr>
          <p:cNvPr id="28" name="图形 27">
            <a:extLst>
              <a:ext uri="{FF2B5EF4-FFF2-40B4-BE49-F238E27FC236}">
                <a16:creationId xmlns="" xmlns:a16="http://schemas.microsoft.com/office/drawing/2014/main" id="{BFAB85AE-00DD-4CB7-B719-E9A2B3A4EC91}"/>
              </a:ext>
            </a:extLst>
          </p:cNvPr>
          <p:cNvPicPr>
            <a:picLocks noChangeAspect="1"/>
          </p:cNvPicPr>
          <p:nvPr/>
        </p:nvPicPr>
        <p:blipFill>
          <a:blip r:embed="rId18" cstate="print">
            <a:extLst>
              <a:ext uri="{28A0092B-C50C-407E-A947-70E740481C1C}">
                <a14:useLocalDpi xmlns:a14="http://schemas.microsoft.com/office/drawing/2010/main" xmlns="" val="0"/>
              </a:ext>
              <a:ext uri="{96DAC541-7B7A-43D3-8B79-37D633B846F1}">
                <asvg:svgBlip xmlns="" xmlns:asvg="http://schemas.microsoft.com/office/drawing/2016/SVG/main" r:embed="rId19"/>
              </a:ext>
            </a:extLst>
          </a:blip>
          <a:stretch>
            <a:fillRect/>
          </a:stretch>
        </p:blipFill>
        <p:spPr>
          <a:xfrm>
            <a:off x="3905250" y="5697537"/>
            <a:ext cx="533400" cy="628650"/>
          </a:xfrm>
          <a:prstGeom prst="rect">
            <a:avLst/>
          </a:prstGeom>
        </p:spPr>
      </p:pic>
      <p:pic>
        <p:nvPicPr>
          <p:cNvPr id="29" name="图形 28">
            <a:extLst>
              <a:ext uri="{FF2B5EF4-FFF2-40B4-BE49-F238E27FC236}">
                <a16:creationId xmlns="" xmlns:a16="http://schemas.microsoft.com/office/drawing/2014/main" id="{CBC2B6F9-266F-4752-A953-1854E1CB0635}"/>
              </a:ext>
            </a:extLst>
          </p:cNvPr>
          <p:cNvPicPr>
            <a:picLocks noChangeAspect="1"/>
          </p:cNvPicPr>
          <p:nvPr/>
        </p:nvPicPr>
        <p:blipFill>
          <a:blip r:embed="rId20" cstate="print">
            <a:extLst>
              <a:ext uri="{28A0092B-C50C-407E-A947-70E740481C1C}">
                <a14:useLocalDpi xmlns:a14="http://schemas.microsoft.com/office/drawing/2010/main" xmlns="" val="0"/>
              </a:ext>
              <a:ext uri="{96DAC541-7B7A-43D3-8B79-37D633B846F1}">
                <asvg:svgBlip xmlns="" xmlns:asvg="http://schemas.microsoft.com/office/drawing/2016/SVG/main" r:embed="rId21"/>
              </a:ext>
            </a:extLst>
          </a:blip>
          <a:stretch>
            <a:fillRect/>
          </a:stretch>
        </p:blipFill>
        <p:spPr>
          <a:xfrm>
            <a:off x="945515" y="5588000"/>
            <a:ext cx="1095375" cy="847725"/>
          </a:xfrm>
          <a:prstGeom prst="rect">
            <a:avLst/>
          </a:prstGeom>
        </p:spPr>
      </p:pic>
      <p:pic>
        <p:nvPicPr>
          <p:cNvPr id="30" name="图形 29">
            <a:extLst>
              <a:ext uri="{FF2B5EF4-FFF2-40B4-BE49-F238E27FC236}">
                <a16:creationId xmlns="" xmlns:a16="http://schemas.microsoft.com/office/drawing/2014/main" id="{7B783E9B-7866-489A-BA18-25323D820FDC}"/>
              </a:ext>
            </a:extLst>
          </p:cNvPr>
          <p:cNvPicPr>
            <a:picLocks noChangeAspect="1"/>
          </p:cNvPicPr>
          <p:nvPr/>
        </p:nvPicPr>
        <p:blipFill>
          <a:blip r:embed="rId22" cstate="print">
            <a:extLst>
              <a:ext uri="{28A0092B-C50C-407E-A947-70E740481C1C}">
                <a14:useLocalDpi xmlns:a14="http://schemas.microsoft.com/office/drawing/2010/main" xmlns="" val="0"/>
              </a:ext>
              <a:ext uri="{96DAC541-7B7A-43D3-8B79-37D633B846F1}">
                <asvg:svgBlip xmlns="" xmlns:asvg="http://schemas.microsoft.com/office/drawing/2016/SVG/main" r:embed="rId23"/>
              </a:ext>
            </a:extLst>
          </a:blip>
          <a:stretch>
            <a:fillRect/>
          </a:stretch>
        </p:blipFill>
        <p:spPr>
          <a:xfrm>
            <a:off x="5256530" y="5683250"/>
            <a:ext cx="647700" cy="657225"/>
          </a:xfrm>
          <a:prstGeom prst="rect">
            <a:avLst/>
          </a:prstGeom>
        </p:spPr>
      </p:pic>
      <p:pic>
        <p:nvPicPr>
          <p:cNvPr id="31" name="图形 30">
            <a:extLst>
              <a:ext uri="{FF2B5EF4-FFF2-40B4-BE49-F238E27FC236}">
                <a16:creationId xmlns="" xmlns:a16="http://schemas.microsoft.com/office/drawing/2014/main" id="{286E6136-10BE-4171-B4D3-E819FFFB0F48}"/>
              </a:ext>
            </a:extLst>
          </p:cNvPr>
          <p:cNvPicPr>
            <a:picLocks noChangeAspect="1"/>
          </p:cNvPicPr>
          <p:nvPr/>
        </p:nvPicPr>
        <p:blipFill>
          <a:blip r:embed="rId24" cstate="print">
            <a:extLst>
              <a:ext uri="{28A0092B-C50C-407E-A947-70E740481C1C}">
                <a14:useLocalDpi xmlns:a14="http://schemas.microsoft.com/office/drawing/2010/main" xmlns="" val="0"/>
              </a:ext>
              <a:ext uri="{96DAC541-7B7A-43D3-8B79-37D633B846F1}">
                <asvg:svgBlip xmlns="" xmlns:asvg="http://schemas.microsoft.com/office/drawing/2016/SVG/main" r:embed="rId25"/>
              </a:ext>
            </a:extLst>
          </a:blip>
          <a:stretch>
            <a:fillRect/>
          </a:stretch>
        </p:blipFill>
        <p:spPr>
          <a:xfrm>
            <a:off x="8834755" y="5611812"/>
            <a:ext cx="704850" cy="800100"/>
          </a:xfrm>
          <a:prstGeom prst="rect">
            <a:avLst/>
          </a:prstGeom>
        </p:spPr>
      </p:pic>
      <p:pic>
        <p:nvPicPr>
          <p:cNvPr id="32" name="图形 31">
            <a:extLst>
              <a:ext uri="{FF2B5EF4-FFF2-40B4-BE49-F238E27FC236}">
                <a16:creationId xmlns="" xmlns:a16="http://schemas.microsoft.com/office/drawing/2014/main" id="{68B4A304-2723-41A1-9BF5-0DF20454E997}"/>
              </a:ext>
            </a:extLst>
          </p:cNvPr>
          <p:cNvPicPr>
            <a:picLocks noChangeAspect="1"/>
          </p:cNvPicPr>
          <p:nvPr/>
        </p:nvPicPr>
        <p:blipFill>
          <a:blip r:embed="rId26" cstate="print">
            <a:extLst>
              <a:ext uri="{28A0092B-C50C-407E-A947-70E740481C1C}">
                <a14:useLocalDpi xmlns:a14="http://schemas.microsoft.com/office/drawing/2010/main" xmlns="" val="0"/>
              </a:ext>
              <a:ext uri="{96DAC541-7B7A-43D3-8B79-37D633B846F1}">
                <asvg:svgBlip xmlns="" xmlns:asvg="http://schemas.microsoft.com/office/drawing/2016/SVG/main" r:embed="rId27"/>
              </a:ext>
            </a:extLst>
          </a:blip>
          <a:stretch>
            <a:fillRect/>
          </a:stretch>
        </p:blipFill>
        <p:spPr>
          <a:xfrm>
            <a:off x="9538970" y="5521325"/>
            <a:ext cx="800100" cy="981075"/>
          </a:xfrm>
          <a:prstGeom prst="rect">
            <a:avLst/>
          </a:prstGeom>
        </p:spPr>
      </p:pic>
      <p:pic>
        <p:nvPicPr>
          <p:cNvPr id="33" name="图形 32">
            <a:extLst>
              <a:ext uri="{FF2B5EF4-FFF2-40B4-BE49-F238E27FC236}">
                <a16:creationId xmlns="" xmlns:a16="http://schemas.microsoft.com/office/drawing/2014/main" id="{64749D5B-0511-4C4E-AFC8-E4CCD85E61CF}"/>
              </a:ext>
            </a:extLst>
          </p:cNvPr>
          <p:cNvPicPr>
            <a:picLocks noChangeAspect="1"/>
          </p:cNvPicPr>
          <p:nvPr/>
        </p:nvPicPr>
        <p:blipFill>
          <a:blip r:embed="rId28" cstate="print">
            <a:extLst>
              <a:ext uri="{28A0092B-C50C-407E-A947-70E740481C1C}">
                <a14:useLocalDpi xmlns:a14="http://schemas.microsoft.com/office/drawing/2010/main" xmlns="" val="0"/>
              </a:ext>
              <a:ext uri="{96DAC541-7B7A-43D3-8B79-37D633B846F1}">
                <asvg:svgBlip xmlns="" xmlns:asvg="http://schemas.microsoft.com/office/drawing/2016/SVG/main" r:embed="rId29"/>
              </a:ext>
            </a:extLst>
          </a:blip>
          <a:stretch>
            <a:fillRect/>
          </a:stretch>
        </p:blipFill>
        <p:spPr>
          <a:xfrm>
            <a:off x="2744470" y="5688012"/>
            <a:ext cx="504825" cy="647700"/>
          </a:xfrm>
          <a:prstGeom prst="rect">
            <a:avLst/>
          </a:prstGeom>
        </p:spPr>
      </p:pic>
      <p:pic>
        <p:nvPicPr>
          <p:cNvPr id="34" name="图形 33">
            <a:extLst>
              <a:ext uri="{FF2B5EF4-FFF2-40B4-BE49-F238E27FC236}">
                <a16:creationId xmlns="" xmlns:a16="http://schemas.microsoft.com/office/drawing/2014/main" id="{01CA964F-0BD7-4170-824B-F3EA1D225717}"/>
              </a:ext>
            </a:extLst>
          </p:cNvPr>
          <p:cNvPicPr>
            <a:picLocks noChangeAspect="1"/>
          </p:cNvPicPr>
          <p:nvPr/>
        </p:nvPicPr>
        <p:blipFill>
          <a:blip r:embed="rId30" cstate="print">
            <a:extLst>
              <a:ext uri="{28A0092B-C50C-407E-A947-70E740481C1C}">
                <a14:useLocalDpi xmlns:a14="http://schemas.microsoft.com/office/drawing/2010/main" xmlns="" val="0"/>
              </a:ext>
              <a:ext uri="{96DAC541-7B7A-43D3-8B79-37D633B846F1}">
                <asvg:svgBlip xmlns="" xmlns:asvg="http://schemas.microsoft.com/office/drawing/2016/SVG/main" r:embed="rId31"/>
              </a:ext>
            </a:extLst>
          </a:blip>
          <a:stretch>
            <a:fillRect/>
          </a:stretch>
        </p:blipFill>
        <p:spPr>
          <a:xfrm>
            <a:off x="4438015" y="5811837"/>
            <a:ext cx="819150" cy="400050"/>
          </a:xfrm>
          <a:prstGeom prst="rect">
            <a:avLst/>
          </a:prstGeom>
        </p:spPr>
      </p:pic>
      <p:pic>
        <p:nvPicPr>
          <p:cNvPr id="35" name="图形 34">
            <a:extLst>
              <a:ext uri="{FF2B5EF4-FFF2-40B4-BE49-F238E27FC236}">
                <a16:creationId xmlns="" xmlns:a16="http://schemas.microsoft.com/office/drawing/2014/main" id="{9577D2E1-596F-48C9-9FF1-06EC982C8F72}"/>
              </a:ext>
            </a:extLst>
          </p:cNvPr>
          <p:cNvPicPr>
            <a:picLocks noChangeAspect="1"/>
          </p:cNvPicPr>
          <p:nvPr/>
        </p:nvPicPr>
        <p:blipFill>
          <a:blip r:embed="rId32" cstate="print">
            <a:extLst>
              <a:ext uri="{28A0092B-C50C-407E-A947-70E740481C1C}">
                <a14:useLocalDpi xmlns:a14="http://schemas.microsoft.com/office/drawing/2010/main" xmlns="" val="0"/>
              </a:ext>
              <a:ext uri="{96DAC541-7B7A-43D3-8B79-37D633B846F1}">
                <asvg:svgBlip xmlns="" xmlns:asvg="http://schemas.microsoft.com/office/drawing/2016/SVG/main" r:embed="rId33"/>
              </a:ext>
            </a:extLst>
          </a:blip>
          <a:stretch>
            <a:fillRect/>
          </a:stretch>
        </p:blipFill>
        <p:spPr>
          <a:xfrm>
            <a:off x="5903595" y="5640387"/>
            <a:ext cx="676275" cy="742950"/>
          </a:xfrm>
          <a:prstGeom prst="rect">
            <a:avLst/>
          </a:prstGeom>
        </p:spPr>
      </p:pic>
      <p:pic>
        <p:nvPicPr>
          <p:cNvPr id="37" name="图形 36">
            <a:extLst>
              <a:ext uri="{FF2B5EF4-FFF2-40B4-BE49-F238E27FC236}">
                <a16:creationId xmlns="" xmlns:a16="http://schemas.microsoft.com/office/drawing/2014/main" id="{38B81419-B477-4B7E-9171-C4037B29B0A1}"/>
              </a:ext>
            </a:extLst>
          </p:cNvPr>
          <p:cNvPicPr>
            <a:picLocks noChangeAspect="1"/>
          </p:cNvPicPr>
          <p:nvPr/>
        </p:nvPicPr>
        <p:blipFill>
          <a:blip r:embed="rId34" cstate="print">
            <a:extLst>
              <a:ext uri="{28A0092B-C50C-407E-A947-70E740481C1C}">
                <a14:useLocalDpi xmlns:a14="http://schemas.microsoft.com/office/drawing/2010/main" xmlns="" val="0"/>
              </a:ext>
              <a:ext uri="{96DAC541-7B7A-43D3-8B79-37D633B846F1}">
                <asvg:svgBlip xmlns="" xmlns:asvg="http://schemas.microsoft.com/office/drawing/2016/SVG/main" r:embed="rId35"/>
              </a:ext>
            </a:extLst>
          </a:blip>
          <a:stretch>
            <a:fillRect/>
          </a:stretch>
        </p:blipFill>
        <p:spPr>
          <a:xfrm>
            <a:off x="355600" y="5583237"/>
            <a:ext cx="590550" cy="857250"/>
          </a:xfrm>
          <a:prstGeom prst="rect">
            <a:avLst/>
          </a:prstGeom>
        </p:spPr>
      </p:pic>
      <p:sp>
        <p:nvSpPr>
          <p:cNvPr id="38" name="PA-矩形 1">
            <a:extLst>
              <a:ext uri="{FF2B5EF4-FFF2-40B4-BE49-F238E27FC236}">
                <a16:creationId xmlns="" xmlns:a16="http://schemas.microsoft.com/office/drawing/2014/main" id="{B1DEBABB-A2B9-4238-9340-62BAE01FBC84}"/>
              </a:ext>
            </a:extLst>
          </p:cNvPr>
          <p:cNvSpPr/>
          <p:nvPr>
            <p:custDataLst>
              <p:tags r:id="rId1"/>
            </p:custDataLst>
          </p:nvPr>
        </p:nvSpPr>
        <p:spPr>
          <a:xfrm>
            <a:off x="2469924" y="2652858"/>
            <a:ext cx="7252152" cy="923330"/>
          </a:xfrm>
          <a:prstGeom prst="rect">
            <a:avLst/>
          </a:prstGeom>
        </p:spPr>
        <p:txBody>
          <a:bodyPr wrap="square" lIns="91440" tIns="45720" rIns="91440" bIns="45720">
            <a:spAutoFit/>
          </a:bodyPr>
          <a:lstStyle/>
          <a:p>
            <a:pPr algn="dist">
              <a:defRPr/>
            </a:pPr>
            <a:r>
              <a:rPr lang="zh-CN" altLang="en-US" sz="5400" b="1" dirty="0">
                <a:solidFill>
                  <a:schemeClr val="bg1"/>
                </a:solidFill>
                <a:latin typeface="+mj-ea"/>
                <a:ea typeface="+mj-ea"/>
                <a:cs typeface="+mn-ea"/>
                <a:sym typeface="+mn-lt"/>
              </a:rPr>
              <a:t>点击添加相关文字内容</a:t>
            </a:r>
          </a:p>
        </p:txBody>
      </p:sp>
      <p:sp>
        <p:nvSpPr>
          <p:cNvPr id="39" name="PA-矩形 15">
            <a:extLst>
              <a:ext uri="{FF2B5EF4-FFF2-40B4-BE49-F238E27FC236}">
                <a16:creationId xmlns="" xmlns:a16="http://schemas.microsoft.com/office/drawing/2014/main" id="{E0F02764-CCFB-405F-B615-D3394FFBA0B5}"/>
              </a:ext>
            </a:extLst>
          </p:cNvPr>
          <p:cNvSpPr/>
          <p:nvPr>
            <p:custDataLst>
              <p:tags r:id="rId2"/>
            </p:custDataLst>
          </p:nvPr>
        </p:nvSpPr>
        <p:spPr>
          <a:xfrm>
            <a:off x="2982151" y="3804367"/>
            <a:ext cx="6227699"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bg1"/>
                </a:solidFill>
                <a:effectLst/>
                <a:uLnTx/>
                <a:uFillTx/>
                <a:cs typeface="+mn-ea"/>
                <a:sym typeface="+mn-lt"/>
              </a:rPr>
              <a:t>Please replace text, click add relevant headline, modify the text content, also can copy your content to this directly</a:t>
            </a:r>
            <a:r>
              <a:rPr kumimoji="0" lang="zh-CN" altLang="en-US" sz="1400" b="0" i="0" u="none" strike="noStrike" kern="1200" cap="none" spc="0" normalizeH="0" baseline="0" noProof="0" dirty="0">
                <a:ln>
                  <a:noFill/>
                </a:ln>
                <a:solidFill>
                  <a:schemeClr val="bg1"/>
                </a:solidFill>
                <a:effectLst/>
                <a:uLnTx/>
                <a:uFillTx/>
                <a:cs typeface="+mn-ea"/>
                <a:sym typeface="+mn-lt"/>
              </a:rPr>
              <a:t>。</a:t>
            </a:r>
          </a:p>
        </p:txBody>
      </p:sp>
    </p:spTree>
    <p:extLst>
      <p:ext uri="{BB962C8B-B14F-4D97-AF65-F5344CB8AC3E}">
        <p14:creationId xmlns:p14="http://schemas.microsoft.com/office/powerpoint/2010/main" xmlns="" val="3347568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a:extLst>
              <a:ext uri="{FF2B5EF4-FFF2-40B4-BE49-F238E27FC236}">
                <a16:creationId xmlns="" xmlns:a16="http://schemas.microsoft.com/office/drawing/2014/main" id="{135C10F1-8E3A-47EF-A71D-021D53AF613E}"/>
              </a:ext>
            </a:extLst>
          </p:cNvPr>
          <p:cNvSpPr/>
          <p:nvPr/>
        </p:nvSpPr>
        <p:spPr>
          <a:xfrm>
            <a:off x="4460625" y="1680380"/>
            <a:ext cx="3270750" cy="846514"/>
          </a:xfrm>
          <a:prstGeom prst="rect">
            <a:avLst/>
          </a:prstGeom>
        </p:spPr>
        <p:txBody>
          <a:bodyPr wrap="square">
            <a:spAutoFit/>
          </a:bodyPr>
          <a:lstStyle/>
          <a:p>
            <a:pPr lvl="0" algn="ctr">
              <a:lnSpc>
                <a:spcPts val="2000"/>
              </a:lnSpc>
              <a:spcBef>
                <a:spcPts val="0"/>
              </a:spcBef>
              <a:spcAft>
                <a:spcPts val="0"/>
              </a:spcAft>
              <a:buClrTx/>
              <a:buSzTx/>
              <a:buFontTx/>
              <a:defRPr/>
            </a:pPr>
            <a:r>
              <a:rPr lang="zh-CN" altLang="en-US" sz="1600" dirty="0">
                <a:solidFill>
                  <a:schemeClr val="tx1">
                    <a:lumMod val="85000"/>
                    <a:lumOff val="15000"/>
                  </a:schemeClr>
                </a:solidFill>
                <a:latin typeface="+mn-ea"/>
                <a:sym typeface="+mn-ea"/>
              </a:rPr>
              <a:t>请在此处添加具体内容，文字尽量言简意赅，简单说明即可，不必过于繁琐，注意版面美观度</a:t>
            </a:r>
          </a:p>
        </p:txBody>
      </p:sp>
      <p:sp>
        <p:nvSpPr>
          <p:cNvPr id="15" name="矩形 14">
            <a:extLst>
              <a:ext uri="{FF2B5EF4-FFF2-40B4-BE49-F238E27FC236}">
                <a16:creationId xmlns="" xmlns:a16="http://schemas.microsoft.com/office/drawing/2014/main" id="{180B9036-97F1-4A64-893F-A49EA0DD7707}"/>
              </a:ext>
            </a:extLst>
          </p:cNvPr>
          <p:cNvSpPr/>
          <p:nvPr/>
        </p:nvSpPr>
        <p:spPr>
          <a:xfrm>
            <a:off x="785447" y="4917666"/>
            <a:ext cx="3384416" cy="846514"/>
          </a:xfrm>
          <a:prstGeom prst="rect">
            <a:avLst/>
          </a:prstGeom>
        </p:spPr>
        <p:txBody>
          <a:bodyPr wrap="square">
            <a:spAutoFit/>
          </a:bodyPr>
          <a:lstStyle/>
          <a:p>
            <a:pPr marL="0" marR="0" lvl="0" indent="0" algn="r" defTabSz="914400" rtl="0" fontAlgn="auto">
              <a:lnSpc>
                <a:spcPts val="2000"/>
              </a:lnSpc>
              <a:spcBef>
                <a:spcPts val="0"/>
              </a:spcBef>
              <a:spcAft>
                <a:spcPts val="0"/>
              </a:spcAft>
              <a:buClrTx/>
              <a:buSzTx/>
              <a:buFontTx/>
              <a:buNone/>
              <a:defRPr/>
            </a:pPr>
            <a:r>
              <a:rPr lang="zh-CN" altLang="en-US" sz="1600" dirty="0">
                <a:solidFill>
                  <a:schemeClr val="tx1">
                    <a:lumMod val="85000"/>
                    <a:lumOff val="15000"/>
                  </a:schemeClr>
                </a:solidFill>
                <a:latin typeface="+mn-ea"/>
                <a:sym typeface="+mn-ea"/>
              </a:rPr>
              <a:t>请在此处添加具体内容，文字尽量言简意赅，简单说明即可，不必过于繁琐，注意版面美观度</a:t>
            </a:r>
          </a:p>
        </p:txBody>
      </p:sp>
      <p:sp>
        <p:nvSpPr>
          <p:cNvPr id="16" name="矩形 15">
            <a:extLst>
              <a:ext uri="{FF2B5EF4-FFF2-40B4-BE49-F238E27FC236}">
                <a16:creationId xmlns="" xmlns:a16="http://schemas.microsoft.com/office/drawing/2014/main" id="{950E6D3A-B449-4A15-A81E-091F959B122E}"/>
              </a:ext>
            </a:extLst>
          </p:cNvPr>
          <p:cNvSpPr/>
          <p:nvPr/>
        </p:nvSpPr>
        <p:spPr>
          <a:xfrm>
            <a:off x="636029" y="3424053"/>
            <a:ext cx="3500590" cy="846514"/>
          </a:xfrm>
          <a:prstGeom prst="rect">
            <a:avLst/>
          </a:prstGeom>
        </p:spPr>
        <p:txBody>
          <a:bodyPr wrap="square">
            <a:spAutoFit/>
          </a:bodyPr>
          <a:lstStyle/>
          <a:p>
            <a:pPr lvl="0" algn="r">
              <a:lnSpc>
                <a:spcPts val="2000"/>
              </a:lnSpc>
              <a:spcBef>
                <a:spcPts val="0"/>
              </a:spcBef>
              <a:spcAft>
                <a:spcPts val="0"/>
              </a:spcAft>
              <a:buClrTx/>
              <a:buSzTx/>
              <a:buFontTx/>
              <a:defRPr/>
            </a:pPr>
            <a:r>
              <a:rPr lang="zh-CN" altLang="en-US" sz="1600" dirty="0">
                <a:solidFill>
                  <a:schemeClr val="tx1">
                    <a:lumMod val="85000"/>
                    <a:lumOff val="15000"/>
                  </a:schemeClr>
                </a:solidFill>
                <a:latin typeface="+mn-ea"/>
                <a:sym typeface="+mn-ea"/>
              </a:rPr>
              <a:t>请在此处添加具体内容，文字尽量言简意赅，简单说明即可，不必过于繁琐，注意版面美观度</a:t>
            </a:r>
          </a:p>
        </p:txBody>
      </p:sp>
      <p:grpSp>
        <p:nvGrpSpPr>
          <p:cNvPr id="17" name="组合 16">
            <a:extLst>
              <a:ext uri="{FF2B5EF4-FFF2-40B4-BE49-F238E27FC236}">
                <a16:creationId xmlns="" xmlns:a16="http://schemas.microsoft.com/office/drawing/2014/main" id="{BE9D87CA-5E4D-4FB4-ACB2-70740F58285A}"/>
              </a:ext>
            </a:extLst>
          </p:cNvPr>
          <p:cNvGrpSpPr/>
          <p:nvPr/>
        </p:nvGrpSpPr>
        <p:grpSpPr>
          <a:xfrm>
            <a:off x="4437017" y="610969"/>
            <a:ext cx="3317966" cy="646331"/>
            <a:chOff x="4437017" y="1451199"/>
            <a:chExt cx="3317966" cy="646331"/>
          </a:xfrm>
        </p:grpSpPr>
        <p:sp>
          <p:nvSpPr>
            <p:cNvPr id="18" name="标题 1">
              <a:extLst>
                <a:ext uri="{FF2B5EF4-FFF2-40B4-BE49-F238E27FC236}">
                  <a16:creationId xmlns="" xmlns:a16="http://schemas.microsoft.com/office/drawing/2014/main" id="{3B03840B-D939-4556-BEDA-9638D5C94424}"/>
                </a:ext>
              </a:extLst>
            </p:cNvPr>
            <p:cNvSpPr txBox="1">
              <a:spLocks/>
            </p:cNvSpPr>
            <p:nvPr/>
          </p:nvSpPr>
          <p:spPr>
            <a:xfrm>
              <a:off x="4907782" y="1451199"/>
              <a:ext cx="2376435" cy="6463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dist"/>
              <a:r>
                <a:rPr kumimoji="1" lang="zh-CN" altLang="en-US" sz="4000" b="1" dirty="0">
                  <a:solidFill>
                    <a:srgbClr val="FF7C55"/>
                  </a:solidFill>
                  <a:latin typeface="+mj-ea"/>
                  <a:cs typeface="Alibaba PuHuiTi Heavy" pitchFamily="18" charset="-122"/>
                </a:rPr>
                <a:t>输入标题</a:t>
              </a:r>
            </a:p>
          </p:txBody>
        </p:sp>
        <p:sp>
          <p:nvSpPr>
            <p:cNvPr id="19" name="图形 12">
              <a:extLst>
                <a:ext uri="{FF2B5EF4-FFF2-40B4-BE49-F238E27FC236}">
                  <a16:creationId xmlns="" xmlns:a16="http://schemas.microsoft.com/office/drawing/2014/main" id="{7CCB8971-9B34-4970-9908-0FA53C165EFB}"/>
                </a:ext>
              </a:extLst>
            </p:cNvPr>
            <p:cNvSpPr/>
            <p:nvPr/>
          </p:nvSpPr>
          <p:spPr>
            <a:xfrm>
              <a:off x="443701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sp>
          <p:nvSpPr>
            <p:cNvPr id="20" name="图形 12">
              <a:extLst>
                <a:ext uri="{FF2B5EF4-FFF2-40B4-BE49-F238E27FC236}">
                  <a16:creationId xmlns="" xmlns:a16="http://schemas.microsoft.com/office/drawing/2014/main" id="{A1A3C67A-64EA-4781-B20A-E62E19163467}"/>
                </a:ext>
              </a:extLst>
            </p:cNvPr>
            <p:cNvSpPr/>
            <p:nvPr/>
          </p:nvSpPr>
          <p:spPr>
            <a:xfrm>
              <a:off x="740246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grpSp>
      <p:grpSp>
        <p:nvGrpSpPr>
          <p:cNvPr id="28" name="组合 27">
            <a:extLst>
              <a:ext uri="{FF2B5EF4-FFF2-40B4-BE49-F238E27FC236}">
                <a16:creationId xmlns="" xmlns:a16="http://schemas.microsoft.com/office/drawing/2014/main" id="{BAB8FBF4-8EAF-4535-9EB8-9C9C0EA0F0AE}"/>
              </a:ext>
            </a:extLst>
          </p:cNvPr>
          <p:cNvGrpSpPr/>
          <p:nvPr/>
        </p:nvGrpSpPr>
        <p:grpSpPr>
          <a:xfrm>
            <a:off x="4621139" y="2755157"/>
            <a:ext cx="2949722" cy="2924606"/>
            <a:chOff x="4601195" y="2755157"/>
            <a:chExt cx="2949722" cy="2924606"/>
          </a:xfrm>
        </p:grpSpPr>
        <p:sp>
          <p:nvSpPr>
            <p:cNvPr id="6" name="MH_Other_5">
              <a:extLst>
                <a:ext uri="{FF2B5EF4-FFF2-40B4-BE49-F238E27FC236}">
                  <a16:creationId xmlns="" xmlns:a16="http://schemas.microsoft.com/office/drawing/2014/main" id="{77884116-A405-4EA4-A898-DEC27DB96889}"/>
                </a:ext>
              </a:extLst>
            </p:cNvPr>
            <p:cNvSpPr>
              <a:spLocks noEditPoints="1"/>
            </p:cNvSpPr>
            <p:nvPr>
              <p:custDataLst>
                <p:tags r:id="rId1"/>
              </p:custDataLst>
            </p:nvPr>
          </p:nvSpPr>
          <p:spPr bwMode="auto">
            <a:xfrm rot="20634168">
              <a:off x="6047521" y="5380707"/>
              <a:ext cx="322602" cy="252046"/>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rgbClr val="F9BD27"/>
            </a:solidFill>
            <a:ln>
              <a:noFill/>
            </a:ln>
          </p:spPr>
          <p:txBody>
            <a:bodyPr wrap="none" lIns="0" tIns="0" rIns="0" bIns="0" anchor="ctr">
              <a:normAutofit/>
            </a:bodyPr>
            <a:lstStyle/>
            <a:p>
              <a:pPr defTabSz="485140">
                <a:defRPr/>
              </a:pPr>
              <a:endParaRPr lang="zh-CN" altLang="en-US" sz="1440" dirty="0">
                <a:solidFill>
                  <a:schemeClr val="bg1"/>
                </a:solidFill>
                <a:latin typeface="inpin heiti" charset="-122"/>
                <a:ea typeface="inpin heiti" charset="-122"/>
                <a:cs typeface="inpin heiti" charset="-122"/>
              </a:endParaRPr>
            </a:p>
          </p:txBody>
        </p:sp>
        <p:sp>
          <p:nvSpPr>
            <p:cNvPr id="7" name="MH_Other_6">
              <a:extLst>
                <a:ext uri="{FF2B5EF4-FFF2-40B4-BE49-F238E27FC236}">
                  <a16:creationId xmlns="" xmlns:a16="http://schemas.microsoft.com/office/drawing/2014/main" id="{17120037-9B66-4F90-AF44-305438C6813B}"/>
                </a:ext>
              </a:extLst>
            </p:cNvPr>
            <p:cNvSpPr>
              <a:spLocks noEditPoints="1"/>
            </p:cNvSpPr>
            <p:nvPr>
              <p:custDataLst>
                <p:tags r:id="rId2"/>
              </p:custDataLst>
            </p:nvPr>
          </p:nvSpPr>
          <p:spPr bwMode="auto">
            <a:xfrm rot="6727599">
              <a:off x="5279752" y="3407756"/>
              <a:ext cx="317449" cy="257756"/>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rgbClr val="FE705A"/>
            </a:solidFill>
            <a:ln>
              <a:noFill/>
            </a:ln>
          </p:spPr>
          <p:txBody>
            <a:bodyPr wrap="none" lIns="0" tIns="0" rIns="0" bIns="0" anchor="ctr">
              <a:normAutofit/>
            </a:bodyPr>
            <a:lstStyle/>
            <a:p>
              <a:pPr defTabSz="485140">
                <a:defRPr/>
              </a:pPr>
              <a:endParaRPr lang="zh-CN" altLang="en-US" sz="1440" dirty="0">
                <a:solidFill>
                  <a:schemeClr val="bg1"/>
                </a:solidFill>
                <a:latin typeface="inpin heiti" charset="-122"/>
                <a:ea typeface="inpin heiti" charset="-122"/>
                <a:cs typeface="inpin heiti" charset="-122"/>
              </a:endParaRPr>
            </a:p>
          </p:txBody>
        </p:sp>
        <p:sp>
          <p:nvSpPr>
            <p:cNvPr id="8" name="MH_Other_7">
              <a:extLst>
                <a:ext uri="{FF2B5EF4-FFF2-40B4-BE49-F238E27FC236}">
                  <a16:creationId xmlns="" xmlns:a16="http://schemas.microsoft.com/office/drawing/2014/main" id="{DB819D2A-0379-418D-8724-FD7222E3B818}"/>
                </a:ext>
              </a:extLst>
            </p:cNvPr>
            <p:cNvSpPr>
              <a:spLocks noEditPoints="1"/>
            </p:cNvSpPr>
            <p:nvPr>
              <p:custDataLst>
                <p:tags r:id="rId3"/>
              </p:custDataLst>
            </p:nvPr>
          </p:nvSpPr>
          <p:spPr bwMode="auto">
            <a:xfrm rot="11874108">
              <a:off x="6629499" y="3410611"/>
              <a:ext cx="322602" cy="252046"/>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rgbClr val="F9BD27"/>
            </a:solidFill>
            <a:ln>
              <a:noFill/>
            </a:ln>
          </p:spPr>
          <p:txBody>
            <a:bodyPr wrap="none" lIns="0" tIns="0" rIns="0" bIns="0" anchor="ctr">
              <a:normAutofit/>
            </a:bodyPr>
            <a:lstStyle/>
            <a:p>
              <a:pPr defTabSz="485140">
                <a:defRPr/>
              </a:pPr>
              <a:endParaRPr lang="zh-CN" altLang="en-US" sz="1440" dirty="0">
                <a:solidFill>
                  <a:schemeClr val="bg1"/>
                </a:solidFill>
                <a:latin typeface="inpin heiti" charset="-122"/>
                <a:ea typeface="inpin heiti" charset="-122"/>
                <a:cs typeface="inpin heiti" charset="-122"/>
              </a:endParaRPr>
            </a:p>
          </p:txBody>
        </p:sp>
        <p:sp>
          <p:nvSpPr>
            <p:cNvPr id="9" name="MH_Other_8">
              <a:extLst>
                <a:ext uri="{FF2B5EF4-FFF2-40B4-BE49-F238E27FC236}">
                  <a16:creationId xmlns="" xmlns:a16="http://schemas.microsoft.com/office/drawing/2014/main" id="{F6C4F323-56BF-4A2A-AE37-DBCD82396D11}"/>
                </a:ext>
              </a:extLst>
            </p:cNvPr>
            <p:cNvSpPr>
              <a:spLocks noEditPoints="1"/>
            </p:cNvSpPr>
            <p:nvPr>
              <p:custDataLst>
                <p:tags r:id="rId4"/>
              </p:custDataLst>
            </p:nvPr>
          </p:nvSpPr>
          <p:spPr bwMode="auto">
            <a:xfrm rot="16200000">
              <a:off x="7125493" y="4589212"/>
              <a:ext cx="317448" cy="256136"/>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rgbClr val="FE705A"/>
            </a:solidFill>
            <a:ln>
              <a:noFill/>
            </a:ln>
          </p:spPr>
          <p:txBody>
            <a:bodyPr wrap="none" lIns="0" tIns="0" rIns="0" bIns="0" anchor="ctr">
              <a:normAutofit/>
            </a:bodyPr>
            <a:lstStyle/>
            <a:p>
              <a:pPr defTabSz="485140">
                <a:defRPr/>
              </a:pPr>
              <a:endParaRPr lang="zh-CN" altLang="en-US" sz="1440" dirty="0">
                <a:solidFill>
                  <a:schemeClr val="bg1"/>
                </a:solidFill>
                <a:latin typeface="inpin heiti" charset="-122"/>
                <a:ea typeface="inpin heiti" charset="-122"/>
                <a:cs typeface="inpin heiti" charset="-122"/>
              </a:endParaRPr>
            </a:p>
          </p:txBody>
        </p:sp>
        <p:sp>
          <p:nvSpPr>
            <p:cNvPr id="11" name="MH_Other_10">
              <a:extLst>
                <a:ext uri="{FF2B5EF4-FFF2-40B4-BE49-F238E27FC236}">
                  <a16:creationId xmlns="" xmlns:a16="http://schemas.microsoft.com/office/drawing/2014/main" id="{13EE55EC-850F-4258-A02F-E3857AF8E99D}"/>
                </a:ext>
              </a:extLst>
            </p:cNvPr>
            <p:cNvSpPr>
              <a:spLocks noEditPoints="1"/>
            </p:cNvSpPr>
            <p:nvPr>
              <p:custDataLst>
                <p:tags r:id="rId5"/>
              </p:custDataLst>
            </p:nvPr>
          </p:nvSpPr>
          <p:spPr bwMode="auto">
            <a:xfrm rot="2984858">
              <a:off x="4993928" y="4650431"/>
              <a:ext cx="315853" cy="257758"/>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rgbClr val="F9BD27"/>
            </a:solidFill>
            <a:ln>
              <a:noFill/>
            </a:ln>
          </p:spPr>
          <p:txBody>
            <a:bodyPr wrap="none" lIns="0" tIns="0" rIns="0" bIns="0" anchor="ctr">
              <a:normAutofit/>
            </a:bodyPr>
            <a:lstStyle/>
            <a:p>
              <a:pPr defTabSz="485140">
                <a:defRPr/>
              </a:pPr>
              <a:endParaRPr lang="zh-CN" altLang="en-US" sz="1440" dirty="0">
                <a:solidFill>
                  <a:schemeClr val="bg1"/>
                </a:solidFill>
                <a:latin typeface="inpin heiti" charset="-122"/>
                <a:ea typeface="inpin heiti" charset="-122"/>
                <a:cs typeface="inpin heiti" charset="-122"/>
              </a:endParaRPr>
            </a:p>
          </p:txBody>
        </p:sp>
        <p:pic>
          <p:nvPicPr>
            <p:cNvPr id="21" name="图形 20">
              <a:extLst>
                <a:ext uri="{FF2B5EF4-FFF2-40B4-BE49-F238E27FC236}">
                  <a16:creationId xmlns="" xmlns:a16="http://schemas.microsoft.com/office/drawing/2014/main" id="{59FD7B55-0EFF-4F91-A9F7-5C367A02C482}"/>
                </a:ext>
              </a:extLst>
            </p:cNvPr>
            <p:cNvPicPr>
              <a:picLocks noChangeAspect="1"/>
            </p:cNvPicPr>
            <p:nvPr/>
          </p:nvPicPr>
          <p:blipFill>
            <a:blip r:embed="rId7" cstate="print">
              <a:extLst>
                <a:ext uri="{28A0092B-C50C-407E-A947-70E740481C1C}">
                  <a14:useLocalDpi xmlns:a14="http://schemas.microsoft.com/office/drawing/2010/main" xmlns="" val="0"/>
                </a:ext>
                <a:ext uri="{96DAC541-7B7A-43D3-8B79-37D633B846F1}">
                  <asvg:svgBlip xmlns="" xmlns:asvg="http://schemas.microsoft.com/office/drawing/2016/SVG/main" r:embed="rId8"/>
                </a:ext>
              </a:extLst>
            </a:blip>
            <a:stretch>
              <a:fillRect/>
            </a:stretch>
          </p:blipFill>
          <p:spPr>
            <a:xfrm>
              <a:off x="6526737" y="4946338"/>
              <a:ext cx="714375" cy="733425"/>
            </a:xfrm>
            <a:prstGeom prst="rect">
              <a:avLst/>
            </a:prstGeom>
          </p:spPr>
        </p:pic>
        <p:pic>
          <p:nvPicPr>
            <p:cNvPr id="22" name="图形 21">
              <a:extLst>
                <a:ext uri="{FF2B5EF4-FFF2-40B4-BE49-F238E27FC236}">
                  <a16:creationId xmlns="" xmlns:a16="http://schemas.microsoft.com/office/drawing/2014/main" id="{A065DB35-B084-454B-AB27-9926649D7D69}"/>
                </a:ext>
              </a:extLst>
            </p:cNvPr>
            <p:cNvPicPr>
              <a:picLocks noChangeAspect="1"/>
            </p:cNvPicPr>
            <p:nvPr/>
          </p:nvPicPr>
          <p:blipFill>
            <a:blip r:embed="rId9" cstate="print">
              <a:extLst>
                <a:ext uri="{28A0092B-C50C-407E-A947-70E740481C1C}">
                  <a14:useLocalDpi xmlns:a14="http://schemas.microsoft.com/office/drawing/2010/main" xmlns="" val="0"/>
                </a:ext>
                <a:ext uri="{96DAC541-7B7A-43D3-8B79-37D633B846F1}">
                  <asvg:svgBlip xmlns="" xmlns:asvg="http://schemas.microsoft.com/office/drawing/2016/SVG/main" r:embed="rId10"/>
                </a:ext>
              </a:extLst>
            </a:blip>
            <a:stretch>
              <a:fillRect/>
            </a:stretch>
          </p:blipFill>
          <p:spPr>
            <a:xfrm>
              <a:off x="4601195" y="3729045"/>
              <a:ext cx="685800" cy="733425"/>
            </a:xfrm>
            <a:prstGeom prst="rect">
              <a:avLst/>
            </a:prstGeom>
          </p:spPr>
        </p:pic>
        <p:pic>
          <p:nvPicPr>
            <p:cNvPr id="23" name="图形 22">
              <a:extLst>
                <a:ext uri="{FF2B5EF4-FFF2-40B4-BE49-F238E27FC236}">
                  <a16:creationId xmlns="" xmlns:a16="http://schemas.microsoft.com/office/drawing/2014/main" id="{19E9A2FD-DB1B-4AF1-92DB-CA246A67BC39}"/>
                </a:ext>
              </a:extLst>
            </p:cNvPr>
            <p:cNvPicPr>
              <a:picLocks noChangeAspect="1"/>
            </p:cNvPicPr>
            <p:nvPr/>
          </p:nvPicPr>
          <p:blipFill>
            <a:blip r:embed="rId11" cstate="print">
              <a:extLst>
                <a:ext uri="{28A0092B-C50C-407E-A947-70E740481C1C}">
                  <a14:useLocalDpi xmlns:a14="http://schemas.microsoft.com/office/drawing/2010/main" xmlns="" val="0"/>
                </a:ext>
                <a:ext uri="{96DAC541-7B7A-43D3-8B79-37D633B846F1}">
                  <asvg:svgBlip xmlns="" xmlns:asvg="http://schemas.microsoft.com/office/drawing/2016/SVG/main" r:embed="rId12"/>
                </a:ext>
              </a:extLst>
            </a:blip>
            <a:stretch>
              <a:fillRect/>
            </a:stretch>
          </p:blipFill>
          <p:spPr>
            <a:xfrm>
              <a:off x="4952211" y="5051114"/>
              <a:ext cx="800100" cy="523875"/>
            </a:xfrm>
            <a:prstGeom prst="rect">
              <a:avLst/>
            </a:prstGeom>
          </p:spPr>
        </p:pic>
        <p:pic>
          <p:nvPicPr>
            <p:cNvPr id="24" name="图形 23">
              <a:extLst>
                <a:ext uri="{FF2B5EF4-FFF2-40B4-BE49-F238E27FC236}">
                  <a16:creationId xmlns="" xmlns:a16="http://schemas.microsoft.com/office/drawing/2014/main" id="{E7D9912F-44ED-4773-89A5-7AF5AE3D31BD}"/>
                </a:ext>
              </a:extLst>
            </p:cNvPr>
            <p:cNvPicPr>
              <a:picLocks noChangeAspect="1"/>
            </p:cNvPicPr>
            <p:nvPr/>
          </p:nvPicPr>
          <p:blipFill>
            <a:blip r:embed="rId13" cstate="print">
              <a:extLst>
                <a:ext uri="{28A0092B-C50C-407E-A947-70E740481C1C}">
                  <a14:useLocalDpi xmlns:a14="http://schemas.microsoft.com/office/drawing/2010/main" xmlns="" val="0"/>
                </a:ext>
                <a:ext uri="{96DAC541-7B7A-43D3-8B79-37D633B846F1}">
                  <asvg:svgBlip xmlns="" xmlns:asvg="http://schemas.microsoft.com/office/drawing/2016/SVG/main" r:embed="rId14"/>
                </a:ext>
              </a:extLst>
            </a:blip>
            <a:stretch>
              <a:fillRect/>
            </a:stretch>
          </p:blipFill>
          <p:spPr>
            <a:xfrm>
              <a:off x="7017517" y="3696862"/>
              <a:ext cx="533400" cy="628650"/>
            </a:xfrm>
            <a:prstGeom prst="rect">
              <a:avLst/>
            </a:prstGeom>
          </p:spPr>
        </p:pic>
        <p:pic>
          <p:nvPicPr>
            <p:cNvPr id="25" name="图形 24">
              <a:extLst>
                <a:ext uri="{FF2B5EF4-FFF2-40B4-BE49-F238E27FC236}">
                  <a16:creationId xmlns="" xmlns:a16="http://schemas.microsoft.com/office/drawing/2014/main" id="{FB2AA618-36C0-4AEE-91BA-0EC63104E8B2}"/>
                </a:ext>
              </a:extLst>
            </p:cNvPr>
            <p:cNvPicPr>
              <a:picLocks noChangeAspect="1"/>
            </p:cNvPicPr>
            <p:nvPr/>
          </p:nvPicPr>
          <p:blipFill>
            <a:blip r:embed="rId15" cstate="print">
              <a:extLst>
                <a:ext uri="{28A0092B-C50C-407E-A947-70E740481C1C}">
                  <a14:useLocalDpi xmlns:a14="http://schemas.microsoft.com/office/drawing/2010/main" xmlns="" val="0"/>
                </a:ext>
                <a:ext uri="{96DAC541-7B7A-43D3-8B79-37D633B846F1}">
                  <asvg:svgBlip xmlns="" xmlns:asvg="http://schemas.microsoft.com/office/drawing/2016/SVG/main" r:embed="rId16"/>
                </a:ext>
              </a:extLst>
            </a:blip>
            <a:stretch>
              <a:fillRect/>
            </a:stretch>
          </p:blipFill>
          <p:spPr>
            <a:xfrm>
              <a:off x="5780781" y="2755157"/>
              <a:ext cx="590550" cy="857250"/>
            </a:xfrm>
            <a:prstGeom prst="rect">
              <a:avLst/>
            </a:prstGeom>
          </p:spPr>
        </p:pic>
      </p:grpSp>
      <p:sp>
        <p:nvSpPr>
          <p:cNvPr id="29" name="矩形 28">
            <a:extLst>
              <a:ext uri="{FF2B5EF4-FFF2-40B4-BE49-F238E27FC236}">
                <a16:creationId xmlns="" xmlns:a16="http://schemas.microsoft.com/office/drawing/2014/main" id="{26EA655A-0831-4F3B-A53F-6C919D053A4A}"/>
              </a:ext>
            </a:extLst>
          </p:cNvPr>
          <p:cNvSpPr/>
          <p:nvPr/>
        </p:nvSpPr>
        <p:spPr>
          <a:xfrm>
            <a:off x="8105278" y="4917666"/>
            <a:ext cx="3384416" cy="846514"/>
          </a:xfrm>
          <a:prstGeom prst="rect">
            <a:avLst/>
          </a:prstGeom>
        </p:spPr>
        <p:txBody>
          <a:bodyPr wrap="square">
            <a:spAutoFit/>
          </a:bodyPr>
          <a:lstStyle/>
          <a:p>
            <a:pPr marL="0" marR="0" lvl="0" indent="0" defTabSz="914400" rtl="0" fontAlgn="auto">
              <a:lnSpc>
                <a:spcPts val="2000"/>
              </a:lnSpc>
              <a:spcBef>
                <a:spcPts val="0"/>
              </a:spcBef>
              <a:spcAft>
                <a:spcPts val="0"/>
              </a:spcAft>
              <a:buClrTx/>
              <a:buSzTx/>
              <a:buFontTx/>
              <a:buNone/>
              <a:defRPr/>
            </a:pPr>
            <a:r>
              <a:rPr lang="zh-CN" altLang="en-US" sz="1600" dirty="0">
                <a:solidFill>
                  <a:schemeClr val="tx1">
                    <a:lumMod val="85000"/>
                    <a:lumOff val="15000"/>
                  </a:schemeClr>
                </a:solidFill>
                <a:latin typeface="+mn-ea"/>
                <a:sym typeface="+mn-ea"/>
              </a:rPr>
              <a:t>请在此处添加具体内容，文字尽量言简意赅，简单说明即可，不必过于繁琐，注意版面美观度</a:t>
            </a:r>
          </a:p>
        </p:txBody>
      </p:sp>
      <p:sp>
        <p:nvSpPr>
          <p:cNvPr id="30" name="矩形 29">
            <a:extLst>
              <a:ext uri="{FF2B5EF4-FFF2-40B4-BE49-F238E27FC236}">
                <a16:creationId xmlns="" xmlns:a16="http://schemas.microsoft.com/office/drawing/2014/main" id="{F0E41FC7-9B4B-4F8D-B662-BC737F21378B}"/>
              </a:ext>
            </a:extLst>
          </p:cNvPr>
          <p:cNvSpPr/>
          <p:nvPr/>
        </p:nvSpPr>
        <p:spPr>
          <a:xfrm>
            <a:off x="8047191" y="3424053"/>
            <a:ext cx="3500590" cy="846514"/>
          </a:xfrm>
          <a:prstGeom prst="rect">
            <a:avLst/>
          </a:prstGeom>
        </p:spPr>
        <p:txBody>
          <a:bodyPr wrap="square">
            <a:spAutoFit/>
          </a:bodyPr>
          <a:lstStyle/>
          <a:p>
            <a:pPr lvl="0">
              <a:lnSpc>
                <a:spcPts val="2000"/>
              </a:lnSpc>
              <a:spcBef>
                <a:spcPts val="0"/>
              </a:spcBef>
              <a:spcAft>
                <a:spcPts val="0"/>
              </a:spcAft>
              <a:buClrTx/>
              <a:buSzTx/>
              <a:buFontTx/>
              <a:defRPr/>
            </a:pPr>
            <a:r>
              <a:rPr lang="zh-CN" altLang="en-US" sz="1600" dirty="0">
                <a:solidFill>
                  <a:schemeClr val="tx1">
                    <a:lumMod val="85000"/>
                    <a:lumOff val="15000"/>
                  </a:schemeClr>
                </a:solidFill>
                <a:latin typeface="+mn-ea"/>
                <a:sym typeface="+mn-ea"/>
              </a:rPr>
              <a:t>请在此处添加具体内容，文字尽量言简意赅，简单说明即可，不必过于繁琐，注意版面美观度</a:t>
            </a:r>
          </a:p>
        </p:txBody>
      </p:sp>
      <p:sp>
        <p:nvSpPr>
          <p:cNvPr id="31" name="对话气泡: 圆角矩形 30">
            <a:extLst>
              <a:ext uri="{FF2B5EF4-FFF2-40B4-BE49-F238E27FC236}">
                <a16:creationId xmlns="" xmlns:a16="http://schemas.microsoft.com/office/drawing/2014/main" id="{A9A7F679-2F52-448A-B14A-20AE2BF437E8}"/>
              </a:ext>
            </a:extLst>
          </p:cNvPr>
          <p:cNvSpPr/>
          <p:nvPr/>
        </p:nvSpPr>
        <p:spPr>
          <a:xfrm>
            <a:off x="508001" y="3232150"/>
            <a:ext cx="3756646" cy="1230321"/>
          </a:xfrm>
          <a:prstGeom prst="wedgeRoundRectCallout">
            <a:avLst>
              <a:gd name="adj1" fmla="val 56771"/>
              <a:gd name="adj2" fmla="val 21246"/>
              <a:gd name="adj3" fmla="val 16667"/>
            </a:avLst>
          </a:prstGeom>
          <a:noFill/>
          <a:ln w="22225">
            <a:solidFill>
              <a:srgbClr val="FCBE22"/>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对话气泡: 圆角矩形 31">
            <a:extLst>
              <a:ext uri="{FF2B5EF4-FFF2-40B4-BE49-F238E27FC236}">
                <a16:creationId xmlns="" xmlns:a16="http://schemas.microsoft.com/office/drawing/2014/main" id="{5DDDE217-EA79-4156-9362-4BCD5761908A}"/>
              </a:ext>
            </a:extLst>
          </p:cNvPr>
          <p:cNvSpPr/>
          <p:nvPr/>
        </p:nvSpPr>
        <p:spPr>
          <a:xfrm>
            <a:off x="508001" y="4725763"/>
            <a:ext cx="3756646" cy="1230321"/>
          </a:xfrm>
          <a:prstGeom prst="wedgeRoundRectCallout">
            <a:avLst>
              <a:gd name="adj1" fmla="val 57025"/>
              <a:gd name="adj2" fmla="val 10407"/>
              <a:gd name="adj3" fmla="val 16667"/>
            </a:avLst>
          </a:prstGeom>
          <a:noFill/>
          <a:ln w="22225">
            <a:solidFill>
              <a:srgbClr val="FCBE22"/>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对话气泡: 圆角矩形 32">
            <a:extLst>
              <a:ext uri="{FF2B5EF4-FFF2-40B4-BE49-F238E27FC236}">
                <a16:creationId xmlns="" xmlns:a16="http://schemas.microsoft.com/office/drawing/2014/main" id="{2D5A6195-BFB8-493C-899A-80398FCB7901}"/>
              </a:ext>
            </a:extLst>
          </p:cNvPr>
          <p:cNvSpPr/>
          <p:nvPr/>
        </p:nvSpPr>
        <p:spPr>
          <a:xfrm flipH="1">
            <a:off x="7919163" y="3232150"/>
            <a:ext cx="3756646" cy="1230321"/>
          </a:xfrm>
          <a:prstGeom prst="wedgeRoundRectCallout">
            <a:avLst>
              <a:gd name="adj1" fmla="val 56771"/>
              <a:gd name="adj2" fmla="val 21246"/>
              <a:gd name="adj3" fmla="val 16667"/>
            </a:avLst>
          </a:prstGeom>
          <a:noFill/>
          <a:ln w="22225">
            <a:solidFill>
              <a:srgbClr val="FCBE22"/>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对话气泡: 圆角矩形 33">
            <a:extLst>
              <a:ext uri="{FF2B5EF4-FFF2-40B4-BE49-F238E27FC236}">
                <a16:creationId xmlns="" xmlns:a16="http://schemas.microsoft.com/office/drawing/2014/main" id="{9C1ADCBD-5BE0-4A76-98B8-08C3C6074E13}"/>
              </a:ext>
            </a:extLst>
          </p:cNvPr>
          <p:cNvSpPr/>
          <p:nvPr/>
        </p:nvSpPr>
        <p:spPr>
          <a:xfrm flipH="1">
            <a:off x="7919163" y="4725763"/>
            <a:ext cx="3756646" cy="1230321"/>
          </a:xfrm>
          <a:prstGeom prst="wedgeRoundRectCallout">
            <a:avLst>
              <a:gd name="adj1" fmla="val 57025"/>
              <a:gd name="adj2" fmla="val 10407"/>
              <a:gd name="adj3" fmla="val 16667"/>
            </a:avLst>
          </a:prstGeom>
          <a:noFill/>
          <a:ln w="22225">
            <a:solidFill>
              <a:srgbClr val="FCBE22"/>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对话气泡: 圆角矩形 34">
            <a:extLst>
              <a:ext uri="{FF2B5EF4-FFF2-40B4-BE49-F238E27FC236}">
                <a16:creationId xmlns="" xmlns:a16="http://schemas.microsoft.com/office/drawing/2014/main" id="{D3B33309-59B9-49EB-8C92-90AC62782E05}"/>
              </a:ext>
            </a:extLst>
          </p:cNvPr>
          <p:cNvSpPr/>
          <p:nvPr/>
        </p:nvSpPr>
        <p:spPr>
          <a:xfrm flipH="1">
            <a:off x="4217677" y="1589514"/>
            <a:ext cx="3756646" cy="1028247"/>
          </a:xfrm>
          <a:prstGeom prst="wedgeRoundRectCallout">
            <a:avLst>
              <a:gd name="adj1" fmla="val 6669"/>
              <a:gd name="adj2" fmla="val 72380"/>
              <a:gd name="adj3" fmla="val 16667"/>
            </a:avLst>
          </a:prstGeom>
          <a:noFill/>
          <a:ln w="22225">
            <a:solidFill>
              <a:srgbClr val="FCBE22"/>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3955210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a:extLst>
              <a:ext uri="{FF2B5EF4-FFF2-40B4-BE49-F238E27FC236}">
                <a16:creationId xmlns="" xmlns:a16="http://schemas.microsoft.com/office/drawing/2014/main" id="{02F74802-9CCE-4EFB-890D-7A8DA8284A92}"/>
              </a:ext>
            </a:extLst>
          </p:cNvPr>
          <p:cNvGrpSpPr/>
          <p:nvPr/>
        </p:nvGrpSpPr>
        <p:grpSpPr>
          <a:xfrm>
            <a:off x="4437017" y="610969"/>
            <a:ext cx="3317966" cy="646331"/>
            <a:chOff x="4437017" y="1451199"/>
            <a:chExt cx="3317966" cy="646331"/>
          </a:xfrm>
        </p:grpSpPr>
        <p:sp>
          <p:nvSpPr>
            <p:cNvPr id="54" name="标题 1">
              <a:extLst>
                <a:ext uri="{FF2B5EF4-FFF2-40B4-BE49-F238E27FC236}">
                  <a16:creationId xmlns="" xmlns:a16="http://schemas.microsoft.com/office/drawing/2014/main" id="{73BFB709-AC83-4CBC-8D62-08604940CA89}"/>
                </a:ext>
              </a:extLst>
            </p:cNvPr>
            <p:cNvSpPr txBox="1">
              <a:spLocks/>
            </p:cNvSpPr>
            <p:nvPr/>
          </p:nvSpPr>
          <p:spPr>
            <a:xfrm>
              <a:off x="4907782" y="1451199"/>
              <a:ext cx="2376435" cy="6463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dist"/>
              <a:r>
                <a:rPr kumimoji="1" lang="zh-CN" altLang="en-US" sz="4000" b="1" dirty="0">
                  <a:solidFill>
                    <a:srgbClr val="FF7C55"/>
                  </a:solidFill>
                  <a:latin typeface="+mj-ea"/>
                  <a:cs typeface="Alibaba PuHuiTi Heavy" pitchFamily="18" charset="-122"/>
                </a:rPr>
                <a:t>输入标题</a:t>
              </a:r>
            </a:p>
          </p:txBody>
        </p:sp>
        <p:sp>
          <p:nvSpPr>
            <p:cNvPr id="55" name="图形 12">
              <a:extLst>
                <a:ext uri="{FF2B5EF4-FFF2-40B4-BE49-F238E27FC236}">
                  <a16:creationId xmlns="" xmlns:a16="http://schemas.microsoft.com/office/drawing/2014/main" id="{BFAE529A-C712-4FD5-B5FF-63098B4F68A1}"/>
                </a:ext>
              </a:extLst>
            </p:cNvPr>
            <p:cNvSpPr/>
            <p:nvPr/>
          </p:nvSpPr>
          <p:spPr>
            <a:xfrm>
              <a:off x="443701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sp>
          <p:nvSpPr>
            <p:cNvPr id="56" name="图形 12">
              <a:extLst>
                <a:ext uri="{FF2B5EF4-FFF2-40B4-BE49-F238E27FC236}">
                  <a16:creationId xmlns="" xmlns:a16="http://schemas.microsoft.com/office/drawing/2014/main" id="{41DF961B-AD46-4A21-B812-F05A94BEC3ED}"/>
                </a:ext>
              </a:extLst>
            </p:cNvPr>
            <p:cNvSpPr/>
            <p:nvPr/>
          </p:nvSpPr>
          <p:spPr>
            <a:xfrm>
              <a:off x="740246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grpSp>
      <p:pic>
        <p:nvPicPr>
          <p:cNvPr id="58" name="图形 57">
            <a:extLst>
              <a:ext uri="{FF2B5EF4-FFF2-40B4-BE49-F238E27FC236}">
                <a16:creationId xmlns="" xmlns:a16="http://schemas.microsoft.com/office/drawing/2014/main" id="{6782080A-FFC8-460F-94DB-E9A9490B4F84}"/>
              </a:ext>
            </a:extLst>
          </p:cNvPr>
          <p:cNvPicPr>
            <a:picLocks noChangeAspect="1"/>
          </p:cNvPicPr>
          <p:nvPr/>
        </p:nvPicPr>
        <p:blipFill>
          <a:blip r:embed="rId2" cstate="print">
            <a:extLst>
              <a:ext uri="{28A0092B-C50C-407E-A947-70E740481C1C}">
                <a14:useLocalDpi xmlns:a14="http://schemas.microsoft.com/office/drawing/2010/main" xmlns="" val="0"/>
              </a:ext>
              <a:ext uri="{96DAC541-7B7A-43D3-8B79-37D633B846F1}">
                <asvg:svgBlip xmlns="" xmlns:asvg="http://schemas.microsoft.com/office/drawing/2016/SVG/main" r:embed="rId3"/>
              </a:ext>
            </a:extLst>
          </a:blip>
          <a:stretch>
            <a:fillRect/>
          </a:stretch>
        </p:blipFill>
        <p:spPr>
          <a:xfrm>
            <a:off x="5529136" y="2265966"/>
            <a:ext cx="1133726" cy="553680"/>
          </a:xfrm>
          <a:prstGeom prst="rect">
            <a:avLst/>
          </a:prstGeom>
        </p:spPr>
      </p:pic>
      <p:pic>
        <p:nvPicPr>
          <p:cNvPr id="59" name="图形 58">
            <a:extLst>
              <a:ext uri="{FF2B5EF4-FFF2-40B4-BE49-F238E27FC236}">
                <a16:creationId xmlns="" xmlns:a16="http://schemas.microsoft.com/office/drawing/2014/main" id="{D6F3C748-5D92-4C71-A168-DB5BFC19C045}"/>
              </a:ext>
            </a:extLst>
          </p:cNvPr>
          <p:cNvPicPr>
            <a:picLocks noChangeAspect="1"/>
          </p:cNvPicPr>
          <p:nvPr/>
        </p:nvPicPr>
        <p:blipFill>
          <a:blip r:embed="rId4" cstate="print">
            <a:extLst>
              <a:ext uri="{28A0092B-C50C-407E-A947-70E740481C1C}">
                <a14:useLocalDpi xmlns:a14="http://schemas.microsoft.com/office/drawing/2010/main" xmlns="" val="0"/>
              </a:ext>
              <a:ext uri="{96DAC541-7B7A-43D3-8B79-37D633B846F1}">
                <asvg:svgBlip xmlns="" xmlns:asvg="http://schemas.microsoft.com/office/drawing/2016/SVG/main" r:embed="rId5"/>
              </a:ext>
            </a:extLst>
          </a:blip>
          <a:stretch>
            <a:fillRect/>
          </a:stretch>
        </p:blipFill>
        <p:spPr>
          <a:xfrm>
            <a:off x="9409329" y="2115858"/>
            <a:ext cx="676275" cy="742950"/>
          </a:xfrm>
          <a:prstGeom prst="rect">
            <a:avLst/>
          </a:prstGeom>
        </p:spPr>
      </p:pic>
      <p:grpSp>
        <p:nvGrpSpPr>
          <p:cNvPr id="2" name="组合 1">
            <a:extLst>
              <a:ext uri="{FF2B5EF4-FFF2-40B4-BE49-F238E27FC236}">
                <a16:creationId xmlns="" xmlns:a16="http://schemas.microsoft.com/office/drawing/2014/main" id="{F03C8A2F-4C03-4914-8FC0-CCA42E19084C}"/>
              </a:ext>
            </a:extLst>
          </p:cNvPr>
          <p:cNvGrpSpPr/>
          <p:nvPr/>
        </p:nvGrpSpPr>
        <p:grpSpPr>
          <a:xfrm>
            <a:off x="1257254" y="2031440"/>
            <a:ext cx="2378315" cy="3946452"/>
            <a:chOff x="1257254" y="2031440"/>
            <a:chExt cx="2378315" cy="3946452"/>
          </a:xfrm>
        </p:grpSpPr>
        <p:sp>
          <p:nvSpPr>
            <p:cNvPr id="3" name="椭圆 31">
              <a:extLst>
                <a:ext uri="{FF2B5EF4-FFF2-40B4-BE49-F238E27FC236}">
                  <a16:creationId xmlns="" xmlns:a16="http://schemas.microsoft.com/office/drawing/2014/main" id="{C60AE866-312B-425F-B34A-C0139D31BFD9}"/>
                </a:ext>
              </a:extLst>
            </p:cNvPr>
            <p:cNvSpPr/>
            <p:nvPr/>
          </p:nvSpPr>
          <p:spPr>
            <a:xfrm>
              <a:off x="1681078" y="2031440"/>
              <a:ext cx="1530667" cy="1516441"/>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rgbClr val="FCBE22"/>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solidFill>
                  <a:schemeClr val="tx1">
                    <a:lumMod val="85000"/>
                    <a:lumOff val="15000"/>
                  </a:schemeClr>
                </a:solidFill>
                <a:cs typeface="+mn-ea"/>
                <a:sym typeface="+mn-lt"/>
              </a:endParaRPr>
            </a:p>
          </p:txBody>
        </p:sp>
        <p:sp>
          <p:nvSpPr>
            <p:cNvPr id="4" name="任意多边形 126">
              <a:extLst>
                <a:ext uri="{FF2B5EF4-FFF2-40B4-BE49-F238E27FC236}">
                  <a16:creationId xmlns="" xmlns:a16="http://schemas.microsoft.com/office/drawing/2014/main" id="{0D5C2729-15FC-483F-831F-2D9470234E1B}"/>
                </a:ext>
              </a:extLst>
            </p:cNvPr>
            <p:cNvSpPr/>
            <p:nvPr/>
          </p:nvSpPr>
          <p:spPr>
            <a:xfrm>
              <a:off x="1962743" y="2884972"/>
              <a:ext cx="967336" cy="15648"/>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solidFill>
              <a:schemeClr val="tx1"/>
            </a:solidFill>
            <a:ln w="25400" cap="rnd">
              <a:solidFill>
                <a:schemeClr val="bg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solidFill>
                  <a:schemeClr val="tx1">
                    <a:lumMod val="85000"/>
                    <a:lumOff val="15000"/>
                  </a:schemeClr>
                </a:solidFill>
                <a:cs typeface="+mn-ea"/>
                <a:sym typeface="+mn-lt"/>
              </a:endParaRPr>
            </a:p>
          </p:txBody>
        </p:sp>
        <p:sp>
          <p:nvSpPr>
            <p:cNvPr id="39" name="文本框 38">
              <a:extLst>
                <a:ext uri="{FF2B5EF4-FFF2-40B4-BE49-F238E27FC236}">
                  <a16:creationId xmlns="" xmlns:a16="http://schemas.microsoft.com/office/drawing/2014/main" id="{6C5CBB31-0B52-4CDE-AAE5-E7D2075DEA50}"/>
                </a:ext>
              </a:extLst>
            </p:cNvPr>
            <p:cNvSpPr txBox="1"/>
            <p:nvPr/>
          </p:nvSpPr>
          <p:spPr>
            <a:xfrm>
              <a:off x="1584637" y="4513206"/>
              <a:ext cx="1723549" cy="461665"/>
            </a:xfrm>
            <a:prstGeom prst="rect">
              <a:avLst/>
            </a:prstGeom>
            <a:noFill/>
          </p:spPr>
          <p:txBody>
            <a:bodyPr wrap="none" rtlCol="0">
              <a:spAutoFit/>
            </a:bodyPr>
            <a:lstStyle/>
            <a:p>
              <a:pPr algn="ctr"/>
              <a:r>
                <a:rPr lang="zh-CN" altLang="en-US" sz="2400" dirty="0">
                  <a:solidFill>
                    <a:schemeClr val="tx1">
                      <a:lumMod val="85000"/>
                      <a:lumOff val="15000"/>
                    </a:schemeClr>
                  </a:solidFill>
                  <a:cs typeface="+mn-ea"/>
                  <a:sym typeface="+mn-lt"/>
                </a:rPr>
                <a:t>请输入标题</a:t>
              </a:r>
            </a:p>
          </p:txBody>
        </p:sp>
        <p:grpSp>
          <p:nvGrpSpPr>
            <p:cNvPr id="47" name="Group 170">
              <a:extLst>
                <a:ext uri="{FF2B5EF4-FFF2-40B4-BE49-F238E27FC236}">
                  <a16:creationId xmlns="" xmlns:a16="http://schemas.microsoft.com/office/drawing/2014/main" id="{2AD61AAD-9E3E-4849-B91C-4B3627B4FC3B}"/>
                </a:ext>
              </a:extLst>
            </p:cNvPr>
            <p:cNvGrpSpPr>
              <a:grpSpLocks noChangeAspect="1"/>
            </p:cNvGrpSpPr>
            <p:nvPr/>
          </p:nvGrpSpPr>
          <p:grpSpPr bwMode="auto">
            <a:xfrm>
              <a:off x="2247577" y="3887344"/>
              <a:ext cx="397669" cy="495210"/>
              <a:chOff x="4142" y="2322"/>
              <a:chExt cx="265" cy="330"/>
            </a:xfrm>
            <a:solidFill>
              <a:schemeClr val="tx1">
                <a:lumMod val="85000"/>
                <a:lumOff val="15000"/>
              </a:schemeClr>
            </a:solidFill>
            <a:effectLst/>
          </p:grpSpPr>
          <p:sp>
            <p:nvSpPr>
              <p:cNvPr id="48" name="Freeform 171">
                <a:extLst>
                  <a:ext uri="{FF2B5EF4-FFF2-40B4-BE49-F238E27FC236}">
                    <a16:creationId xmlns="" xmlns:a16="http://schemas.microsoft.com/office/drawing/2014/main" id="{30AEDDEA-7962-47ED-A0CE-69383565CD7E}"/>
                  </a:ext>
                </a:extLst>
              </p:cNvPr>
              <p:cNvSpPr>
                <a:spLocks noEditPoints="1"/>
              </p:cNvSpPr>
              <p:nvPr/>
            </p:nvSpPr>
            <p:spPr bwMode="auto">
              <a:xfrm>
                <a:off x="4142" y="2322"/>
                <a:ext cx="265" cy="330"/>
              </a:xfrm>
              <a:custGeom>
                <a:avLst/>
                <a:gdLst>
                  <a:gd name="T0" fmla="*/ 612 w 1224"/>
                  <a:gd name="T1" fmla="*/ 0 h 1526"/>
                  <a:gd name="T2" fmla="*/ 0 w 1224"/>
                  <a:gd name="T3" fmla="*/ 612 h 1526"/>
                  <a:gd name="T4" fmla="*/ 11 w 1224"/>
                  <a:gd name="T5" fmla="*/ 727 h 1526"/>
                  <a:gd name="T6" fmla="*/ 15 w 1224"/>
                  <a:gd name="T7" fmla="*/ 747 h 1526"/>
                  <a:gd name="T8" fmla="*/ 56 w 1224"/>
                  <a:gd name="T9" fmla="*/ 868 h 1526"/>
                  <a:gd name="T10" fmla="*/ 585 w 1224"/>
                  <a:gd name="T11" fmla="*/ 1517 h 1526"/>
                  <a:gd name="T12" fmla="*/ 612 w 1224"/>
                  <a:gd name="T13" fmla="*/ 1526 h 1526"/>
                  <a:gd name="T14" fmla="*/ 639 w 1224"/>
                  <a:gd name="T15" fmla="*/ 1517 h 1526"/>
                  <a:gd name="T16" fmla="*/ 1168 w 1224"/>
                  <a:gd name="T17" fmla="*/ 868 h 1526"/>
                  <a:gd name="T18" fmla="*/ 1209 w 1224"/>
                  <a:gd name="T19" fmla="*/ 747 h 1526"/>
                  <a:gd name="T20" fmla="*/ 1213 w 1224"/>
                  <a:gd name="T21" fmla="*/ 727 h 1526"/>
                  <a:gd name="T22" fmla="*/ 1224 w 1224"/>
                  <a:gd name="T23" fmla="*/ 612 h 1526"/>
                  <a:gd name="T24" fmla="*/ 612 w 1224"/>
                  <a:gd name="T25" fmla="*/ 0 h 1526"/>
                  <a:gd name="T26" fmla="*/ 1128 w 1224"/>
                  <a:gd name="T27" fmla="*/ 712 h 1526"/>
                  <a:gd name="T28" fmla="*/ 1127 w 1224"/>
                  <a:gd name="T29" fmla="*/ 714 h 1526"/>
                  <a:gd name="T30" fmla="*/ 1124 w 1224"/>
                  <a:gd name="T31" fmla="*/ 727 h 1526"/>
                  <a:gd name="T32" fmla="*/ 1124 w 1224"/>
                  <a:gd name="T33" fmla="*/ 728 h 1526"/>
                  <a:gd name="T34" fmla="*/ 1089 w 1224"/>
                  <a:gd name="T35" fmla="*/ 832 h 1526"/>
                  <a:gd name="T36" fmla="*/ 1088 w 1224"/>
                  <a:gd name="T37" fmla="*/ 834 h 1526"/>
                  <a:gd name="T38" fmla="*/ 612 w 1224"/>
                  <a:gd name="T39" fmla="*/ 1428 h 1526"/>
                  <a:gd name="T40" fmla="*/ 135 w 1224"/>
                  <a:gd name="T41" fmla="*/ 834 h 1526"/>
                  <a:gd name="T42" fmla="*/ 135 w 1224"/>
                  <a:gd name="T43" fmla="*/ 832 h 1526"/>
                  <a:gd name="T44" fmla="*/ 99 w 1224"/>
                  <a:gd name="T45" fmla="*/ 728 h 1526"/>
                  <a:gd name="T46" fmla="*/ 99 w 1224"/>
                  <a:gd name="T47" fmla="*/ 727 h 1526"/>
                  <a:gd name="T48" fmla="*/ 96 w 1224"/>
                  <a:gd name="T49" fmla="*/ 714 h 1526"/>
                  <a:gd name="T50" fmla="*/ 96 w 1224"/>
                  <a:gd name="T51" fmla="*/ 711 h 1526"/>
                  <a:gd name="T52" fmla="*/ 86 w 1224"/>
                  <a:gd name="T53" fmla="*/ 612 h 1526"/>
                  <a:gd name="T54" fmla="*/ 612 w 1224"/>
                  <a:gd name="T55" fmla="*/ 86 h 1526"/>
                  <a:gd name="T56" fmla="*/ 1137 w 1224"/>
                  <a:gd name="T57" fmla="*/ 612 h 1526"/>
                  <a:gd name="T58" fmla="*/ 1128 w 1224"/>
                  <a:gd name="T59" fmla="*/ 712 h 1526"/>
                  <a:gd name="T60" fmla="*/ 1128 w 1224"/>
                  <a:gd name="T61" fmla="*/ 712 h 1526"/>
                  <a:gd name="T62" fmla="*/ 1128 w 1224"/>
                  <a:gd name="T63" fmla="*/ 712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24" h="1526">
                    <a:moveTo>
                      <a:pt x="612" y="0"/>
                    </a:moveTo>
                    <a:cubicBezTo>
                      <a:pt x="275" y="0"/>
                      <a:pt x="0" y="275"/>
                      <a:pt x="0" y="612"/>
                    </a:cubicBezTo>
                    <a:cubicBezTo>
                      <a:pt x="0" y="650"/>
                      <a:pt x="4" y="689"/>
                      <a:pt x="11" y="727"/>
                    </a:cubicBezTo>
                    <a:cubicBezTo>
                      <a:pt x="11" y="729"/>
                      <a:pt x="12" y="736"/>
                      <a:pt x="15" y="747"/>
                    </a:cubicBezTo>
                    <a:cubicBezTo>
                      <a:pt x="24" y="788"/>
                      <a:pt x="38" y="829"/>
                      <a:pt x="56" y="868"/>
                    </a:cubicBezTo>
                    <a:cubicBezTo>
                      <a:pt x="122" y="1023"/>
                      <a:pt x="267" y="1261"/>
                      <a:pt x="585" y="1517"/>
                    </a:cubicBezTo>
                    <a:cubicBezTo>
                      <a:pt x="593" y="1523"/>
                      <a:pt x="603" y="1526"/>
                      <a:pt x="612" y="1526"/>
                    </a:cubicBezTo>
                    <a:cubicBezTo>
                      <a:pt x="622" y="1526"/>
                      <a:pt x="631" y="1523"/>
                      <a:pt x="639" y="1517"/>
                    </a:cubicBezTo>
                    <a:cubicBezTo>
                      <a:pt x="957" y="1261"/>
                      <a:pt x="1102" y="1023"/>
                      <a:pt x="1168" y="868"/>
                    </a:cubicBezTo>
                    <a:cubicBezTo>
                      <a:pt x="1186" y="829"/>
                      <a:pt x="1200" y="789"/>
                      <a:pt x="1209" y="747"/>
                    </a:cubicBezTo>
                    <a:cubicBezTo>
                      <a:pt x="1212" y="736"/>
                      <a:pt x="1213" y="729"/>
                      <a:pt x="1213" y="727"/>
                    </a:cubicBezTo>
                    <a:cubicBezTo>
                      <a:pt x="1220" y="689"/>
                      <a:pt x="1224" y="650"/>
                      <a:pt x="1224" y="612"/>
                    </a:cubicBezTo>
                    <a:cubicBezTo>
                      <a:pt x="1224" y="275"/>
                      <a:pt x="949" y="0"/>
                      <a:pt x="612" y="0"/>
                    </a:cubicBezTo>
                    <a:close/>
                    <a:moveTo>
                      <a:pt x="1128" y="712"/>
                    </a:moveTo>
                    <a:cubicBezTo>
                      <a:pt x="1128" y="712"/>
                      <a:pt x="1127" y="713"/>
                      <a:pt x="1127" y="714"/>
                    </a:cubicBezTo>
                    <a:cubicBezTo>
                      <a:pt x="1127" y="715"/>
                      <a:pt x="1126" y="720"/>
                      <a:pt x="1124" y="727"/>
                    </a:cubicBezTo>
                    <a:cubicBezTo>
                      <a:pt x="1124" y="728"/>
                      <a:pt x="1124" y="728"/>
                      <a:pt x="1124" y="728"/>
                    </a:cubicBezTo>
                    <a:cubicBezTo>
                      <a:pt x="1116" y="764"/>
                      <a:pt x="1105" y="799"/>
                      <a:pt x="1089" y="832"/>
                    </a:cubicBezTo>
                    <a:cubicBezTo>
                      <a:pt x="1089" y="833"/>
                      <a:pt x="1089" y="833"/>
                      <a:pt x="1088" y="834"/>
                    </a:cubicBezTo>
                    <a:cubicBezTo>
                      <a:pt x="1028" y="975"/>
                      <a:pt x="897" y="1192"/>
                      <a:pt x="612" y="1428"/>
                    </a:cubicBezTo>
                    <a:cubicBezTo>
                      <a:pt x="326" y="1192"/>
                      <a:pt x="195" y="975"/>
                      <a:pt x="135" y="834"/>
                    </a:cubicBezTo>
                    <a:cubicBezTo>
                      <a:pt x="135" y="833"/>
                      <a:pt x="135" y="833"/>
                      <a:pt x="135" y="832"/>
                    </a:cubicBezTo>
                    <a:cubicBezTo>
                      <a:pt x="119" y="799"/>
                      <a:pt x="108" y="764"/>
                      <a:pt x="99" y="728"/>
                    </a:cubicBezTo>
                    <a:cubicBezTo>
                      <a:pt x="99" y="727"/>
                      <a:pt x="99" y="727"/>
                      <a:pt x="99" y="727"/>
                    </a:cubicBezTo>
                    <a:cubicBezTo>
                      <a:pt x="97" y="720"/>
                      <a:pt x="97" y="715"/>
                      <a:pt x="96" y="714"/>
                    </a:cubicBezTo>
                    <a:cubicBezTo>
                      <a:pt x="96" y="713"/>
                      <a:pt x="96" y="712"/>
                      <a:pt x="96" y="711"/>
                    </a:cubicBezTo>
                    <a:cubicBezTo>
                      <a:pt x="90" y="678"/>
                      <a:pt x="86" y="645"/>
                      <a:pt x="86" y="612"/>
                    </a:cubicBezTo>
                    <a:cubicBezTo>
                      <a:pt x="86" y="322"/>
                      <a:pt x="322" y="86"/>
                      <a:pt x="612" y="86"/>
                    </a:cubicBezTo>
                    <a:cubicBezTo>
                      <a:pt x="901" y="86"/>
                      <a:pt x="1137" y="322"/>
                      <a:pt x="1137" y="612"/>
                    </a:cubicBezTo>
                    <a:cubicBezTo>
                      <a:pt x="1137" y="645"/>
                      <a:pt x="1134" y="679"/>
                      <a:pt x="1128" y="712"/>
                    </a:cubicBezTo>
                    <a:close/>
                    <a:moveTo>
                      <a:pt x="1128" y="712"/>
                    </a:moveTo>
                    <a:cubicBezTo>
                      <a:pt x="1128" y="712"/>
                      <a:pt x="1128" y="712"/>
                      <a:pt x="1128" y="71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cs typeface="+mn-ea"/>
                  <a:sym typeface="+mn-lt"/>
                </a:endParaRPr>
              </a:p>
            </p:txBody>
          </p:sp>
          <p:sp>
            <p:nvSpPr>
              <p:cNvPr id="49" name="Freeform 172">
                <a:extLst>
                  <a:ext uri="{FF2B5EF4-FFF2-40B4-BE49-F238E27FC236}">
                    <a16:creationId xmlns="" xmlns:a16="http://schemas.microsoft.com/office/drawing/2014/main" id="{F971F8E7-B631-47A2-B602-F548A1FA763B}"/>
                  </a:ext>
                </a:extLst>
              </p:cNvPr>
              <p:cNvSpPr>
                <a:spLocks noEditPoints="1"/>
              </p:cNvSpPr>
              <p:nvPr/>
            </p:nvSpPr>
            <p:spPr bwMode="auto">
              <a:xfrm>
                <a:off x="4190" y="2372"/>
                <a:ext cx="169" cy="168"/>
              </a:xfrm>
              <a:custGeom>
                <a:avLst/>
                <a:gdLst>
                  <a:gd name="T0" fmla="*/ 389 w 777"/>
                  <a:gd name="T1" fmla="*/ 0 h 777"/>
                  <a:gd name="T2" fmla="*/ 0 w 777"/>
                  <a:gd name="T3" fmla="*/ 389 h 777"/>
                  <a:gd name="T4" fmla="*/ 389 w 777"/>
                  <a:gd name="T5" fmla="*/ 777 h 777"/>
                  <a:gd name="T6" fmla="*/ 777 w 777"/>
                  <a:gd name="T7" fmla="*/ 389 h 777"/>
                  <a:gd name="T8" fmla="*/ 389 w 777"/>
                  <a:gd name="T9" fmla="*/ 0 h 777"/>
                  <a:gd name="T10" fmla="*/ 389 w 777"/>
                  <a:gd name="T11" fmla="*/ 691 h 777"/>
                  <a:gd name="T12" fmla="*/ 87 w 777"/>
                  <a:gd name="T13" fmla="*/ 389 h 777"/>
                  <a:gd name="T14" fmla="*/ 389 w 777"/>
                  <a:gd name="T15" fmla="*/ 86 h 777"/>
                  <a:gd name="T16" fmla="*/ 691 w 777"/>
                  <a:gd name="T17" fmla="*/ 389 h 777"/>
                  <a:gd name="T18" fmla="*/ 389 w 777"/>
                  <a:gd name="T19" fmla="*/ 691 h 777"/>
                  <a:gd name="T20" fmla="*/ 389 w 777"/>
                  <a:gd name="T21" fmla="*/ 691 h 777"/>
                  <a:gd name="T22" fmla="*/ 389 w 777"/>
                  <a:gd name="T23" fmla="*/ 691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7" h="777">
                    <a:moveTo>
                      <a:pt x="389" y="0"/>
                    </a:moveTo>
                    <a:cubicBezTo>
                      <a:pt x="175" y="0"/>
                      <a:pt x="0" y="174"/>
                      <a:pt x="0" y="389"/>
                    </a:cubicBezTo>
                    <a:cubicBezTo>
                      <a:pt x="0" y="603"/>
                      <a:pt x="175" y="777"/>
                      <a:pt x="389" y="777"/>
                    </a:cubicBezTo>
                    <a:cubicBezTo>
                      <a:pt x="603" y="777"/>
                      <a:pt x="777" y="603"/>
                      <a:pt x="777" y="389"/>
                    </a:cubicBezTo>
                    <a:cubicBezTo>
                      <a:pt x="777" y="174"/>
                      <a:pt x="603" y="0"/>
                      <a:pt x="389" y="0"/>
                    </a:cubicBezTo>
                    <a:close/>
                    <a:moveTo>
                      <a:pt x="389" y="691"/>
                    </a:moveTo>
                    <a:cubicBezTo>
                      <a:pt x="222" y="691"/>
                      <a:pt x="87" y="555"/>
                      <a:pt x="87" y="389"/>
                    </a:cubicBezTo>
                    <a:cubicBezTo>
                      <a:pt x="87" y="222"/>
                      <a:pt x="222" y="86"/>
                      <a:pt x="389" y="86"/>
                    </a:cubicBezTo>
                    <a:cubicBezTo>
                      <a:pt x="555" y="86"/>
                      <a:pt x="691" y="222"/>
                      <a:pt x="691" y="389"/>
                    </a:cubicBezTo>
                    <a:cubicBezTo>
                      <a:pt x="691" y="555"/>
                      <a:pt x="556" y="691"/>
                      <a:pt x="389" y="691"/>
                    </a:cubicBezTo>
                    <a:close/>
                    <a:moveTo>
                      <a:pt x="389" y="691"/>
                    </a:moveTo>
                    <a:cubicBezTo>
                      <a:pt x="389" y="691"/>
                      <a:pt x="389" y="691"/>
                      <a:pt x="389" y="691"/>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cs typeface="+mn-ea"/>
                  <a:sym typeface="+mn-lt"/>
                </a:endParaRPr>
              </a:p>
            </p:txBody>
          </p:sp>
        </p:grpSp>
        <p:sp>
          <p:nvSpPr>
            <p:cNvPr id="50" name="文本框 49">
              <a:extLst>
                <a:ext uri="{FF2B5EF4-FFF2-40B4-BE49-F238E27FC236}">
                  <a16:creationId xmlns="" xmlns:a16="http://schemas.microsoft.com/office/drawing/2014/main" id="{1C946733-2FAB-462C-8E6B-F28F66B8C31B}"/>
                </a:ext>
              </a:extLst>
            </p:cNvPr>
            <p:cNvSpPr txBox="1"/>
            <p:nvPr/>
          </p:nvSpPr>
          <p:spPr>
            <a:xfrm>
              <a:off x="1257254" y="5152794"/>
              <a:ext cx="2378315" cy="825098"/>
            </a:xfrm>
            <a:prstGeom prst="rect">
              <a:avLst/>
            </a:prstGeom>
            <a:noFill/>
          </p:spPr>
          <p:txBody>
            <a:bodyPr wrap="square" rtlCol="0">
              <a:spAutoFit/>
            </a:bodyPr>
            <a:lstStyle/>
            <a:p>
              <a:pPr algn="ctr">
                <a:lnSpc>
                  <a:spcPct val="150000"/>
                </a:lnSpc>
              </a:pPr>
              <a:r>
                <a:rPr lang="zh-CN" altLang="en-US" sz="1100" dirty="0">
                  <a:solidFill>
                    <a:schemeClr val="tx1">
                      <a:lumMod val="85000"/>
                      <a:lumOff val="15000"/>
                    </a:schemeClr>
                  </a:solidFill>
                  <a:cs typeface="+mn-ea"/>
                  <a:sym typeface="+mn-lt"/>
                </a:rPr>
                <a:t>添加相关内容的文字添加相关内容的文字添加相关内容的文字添加相关内容的文字添加相关内容的文字</a:t>
              </a:r>
              <a:r>
                <a:rPr lang="en-US" altLang="zh-CN" sz="1100" dirty="0">
                  <a:solidFill>
                    <a:schemeClr val="tx1">
                      <a:lumMod val="85000"/>
                      <a:lumOff val="15000"/>
                    </a:schemeClr>
                  </a:solidFill>
                  <a:cs typeface="+mn-ea"/>
                  <a:sym typeface="+mn-lt"/>
                </a:rPr>
                <a:t> </a:t>
              </a:r>
            </a:p>
          </p:txBody>
        </p:sp>
        <p:pic>
          <p:nvPicPr>
            <p:cNvPr id="57" name="图形 56">
              <a:extLst>
                <a:ext uri="{FF2B5EF4-FFF2-40B4-BE49-F238E27FC236}">
                  <a16:creationId xmlns="" xmlns:a16="http://schemas.microsoft.com/office/drawing/2014/main" id="{764FED10-29C3-4CEC-9F76-0F660DA54F4D}"/>
                </a:ext>
              </a:extLst>
            </p:cNvPr>
            <p:cNvPicPr>
              <a:picLocks noChangeAspect="1"/>
            </p:cNvPicPr>
            <p:nvPr/>
          </p:nvPicPr>
          <p:blipFill>
            <a:blip r:embed="rId6" cstate="print">
              <a:extLst>
                <a:ext uri="{28A0092B-C50C-407E-A947-70E740481C1C}">
                  <a14:useLocalDpi xmlns:a14="http://schemas.microsoft.com/office/drawing/2010/main" xmlns="" val="0"/>
                </a:ext>
                <a:ext uri="{96DAC541-7B7A-43D3-8B79-37D633B846F1}">
                  <asvg:svgBlip xmlns="" xmlns:asvg="http://schemas.microsoft.com/office/drawing/2016/SVG/main" r:embed="rId7"/>
                </a:ext>
              </a:extLst>
            </a:blip>
            <a:stretch>
              <a:fillRect/>
            </a:stretch>
          </p:blipFill>
          <p:spPr>
            <a:xfrm>
              <a:off x="1962743" y="2244348"/>
              <a:ext cx="967336" cy="518716"/>
            </a:xfrm>
            <a:prstGeom prst="rect">
              <a:avLst/>
            </a:prstGeom>
          </p:spPr>
        </p:pic>
        <p:sp>
          <p:nvSpPr>
            <p:cNvPr id="60" name="文本框 59">
              <a:extLst>
                <a:ext uri="{FF2B5EF4-FFF2-40B4-BE49-F238E27FC236}">
                  <a16:creationId xmlns="" xmlns:a16="http://schemas.microsoft.com/office/drawing/2014/main" id="{A3647657-A240-43F5-89C2-9ED438210F6F}"/>
                </a:ext>
              </a:extLst>
            </p:cNvPr>
            <p:cNvSpPr txBox="1"/>
            <p:nvPr/>
          </p:nvSpPr>
          <p:spPr>
            <a:xfrm>
              <a:off x="2068744" y="2826796"/>
              <a:ext cx="755335" cy="646331"/>
            </a:xfrm>
            <a:prstGeom prst="rect">
              <a:avLst/>
            </a:prstGeom>
            <a:noFill/>
          </p:spPr>
          <p:txBody>
            <a:bodyPr wrap="none" rtlCol="0">
              <a:spAutoFit/>
            </a:bodyPr>
            <a:lstStyle/>
            <a:p>
              <a:pPr algn="ctr"/>
              <a:r>
                <a:rPr lang="en-US" altLang="zh-CN" sz="3600" b="1" dirty="0">
                  <a:solidFill>
                    <a:srgbClr val="FCBE22"/>
                  </a:solidFill>
                  <a:effectLst>
                    <a:outerShdw dist="63500" dir="2700000" algn="tl" rotWithShape="0">
                      <a:srgbClr val="C1C3C8"/>
                    </a:outerShdw>
                  </a:effectLst>
                  <a:latin typeface="+mj-ea"/>
                  <a:ea typeface="+mj-ea"/>
                  <a:cs typeface="+mn-ea"/>
                  <a:sym typeface="+mn-lt"/>
                </a:rPr>
                <a:t>01</a:t>
              </a:r>
              <a:endParaRPr lang="zh-CN" altLang="en-US" sz="3600" b="1" dirty="0">
                <a:solidFill>
                  <a:srgbClr val="FCBE22"/>
                </a:solidFill>
                <a:effectLst>
                  <a:outerShdw dist="63500" dir="2700000" algn="tl" rotWithShape="0">
                    <a:srgbClr val="C1C3C8"/>
                  </a:outerShdw>
                </a:effectLst>
                <a:latin typeface="+mj-ea"/>
                <a:ea typeface="+mj-ea"/>
                <a:cs typeface="+mn-ea"/>
                <a:sym typeface="+mn-lt"/>
              </a:endParaRPr>
            </a:p>
          </p:txBody>
        </p:sp>
        <p:sp>
          <p:nvSpPr>
            <p:cNvPr id="61" name="矩形 60">
              <a:extLst>
                <a:ext uri="{FF2B5EF4-FFF2-40B4-BE49-F238E27FC236}">
                  <a16:creationId xmlns="" xmlns:a16="http://schemas.microsoft.com/office/drawing/2014/main" id="{444D2CC7-F1CE-49D4-90B2-BF0F9FAC7399}"/>
                </a:ext>
              </a:extLst>
            </p:cNvPr>
            <p:cNvSpPr/>
            <p:nvPr/>
          </p:nvSpPr>
          <p:spPr>
            <a:xfrm>
              <a:off x="2118982" y="5029020"/>
              <a:ext cx="654858" cy="69625"/>
            </a:xfrm>
            <a:prstGeom prst="rect">
              <a:avLst/>
            </a:prstGeom>
            <a:solidFill>
              <a:srgbClr val="FCB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tx1">
                    <a:lumMod val="75000"/>
                    <a:lumOff val="25000"/>
                  </a:schemeClr>
                </a:solidFill>
                <a:latin typeface="+mj-ea"/>
                <a:ea typeface="+mj-ea"/>
              </a:endParaRPr>
            </a:p>
          </p:txBody>
        </p:sp>
      </p:grpSp>
      <p:sp>
        <p:nvSpPr>
          <p:cNvPr id="63" name="椭圆 31">
            <a:extLst>
              <a:ext uri="{FF2B5EF4-FFF2-40B4-BE49-F238E27FC236}">
                <a16:creationId xmlns="" xmlns:a16="http://schemas.microsoft.com/office/drawing/2014/main" id="{19F71E9D-D112-4558-BB22-095BD6662482}"/>
              </a:ext>
            </a:extLst>
          </p:cNvPr>
          <p:cNvSpPr/>
          <p:nvPr/>
        </p:nvSpPr>
        <p:spPr>
          <a:xfrm>
            <a:off x="5331606" y="2031440"/>
            <a:ext cx="1530667" cy="1516441"/>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rgbClr val="FCBE22"/>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solidFill>
                <a:schemeClr val="tx1">
                  <a:lumMod val="85000"/>
                  <a:lumOff val="15000"/>
                </a:schemeClr>
              </a:solidFill>
              <a:cs typeface="+mn-ea"/>
              <a:sym typeface="+mn-lt"/>
            </a:endParaRPr>
          </a:p>
        </p:txBody>
      </p:sp>
      <p:sp>
        <p:nvSpPr>
          <p:cNvPr id="64" name="任意多边形 126">
            <a:extLst>
              <a:ext uri="{FF2B5EF4-FFF2-40B4-BE49-F238E27FC236}">
                <a16:creationId xmlns="" xmlns:a16="http://schemas.microsoft.com/office/drawing/2014/main" id="{4BFC96CD-69D1-4653-A08A-309D5B229F54}"/>
              </a:ext>
            </a:extLst>
          </p:cNvPr>
          <p:cNvSpPr/>
          <p:nvPr/>
        </p:nvSpPr>
        <p:spPr>
          <a:xfrm>
            <a:off x="5613271" y="2884972"/>
            <a:ext cx="967336" cy="15648"/>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solidFill>
            <a:schemeClr val="tx1"/>
          </a:solidFill>
          <a:ln w="25400" cap="rnd">
            <a:solidFill>
              <a:schemeClr val="bg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solidFill>
                <a:schemeClr val="tx1">
                  <a:lumMod val="85000"/>
                  <a:lumOff val="15000"/>
                </a:schemeClr>
              </a:solidFill>
              <a:cs typeface="+mn-ea"/>
              <a:sym typeface="+mn-lt"/>
            </a:endParaRPr>
          </a:p>
        </p:txBody>
      </p:sp>
      <p:sp>
        <p:nvSpPr>
          <p:cNvPr id="65" name="文本框 64">
            <a:extLst>
              <a:ext uri="{FF2B5EF4-FFF2-40B4-BE49-F238E27FC236}">
                <a16:creationId xmlns="" xmlns:a16="http://schemas.microsoft.com/office/drawing/2014/main" id="{6EB8F774-FEE4-42D2-9855-51B0867BB850}"/>
              </a:ext>
            </a:extLst>
          </p:cNvPr>
          <p:cNvSpPr txBox="1"/>
          <p:nvPr/>
        </p:nvSpPr>
        <p:spPr>
          <a:xfrm>
            <a:off x="5235165" y="4513206"/>
            <a:ext cx="1723549" cy="461665"/>
          </a:xfrm>
          <a:prstGeom prst="rect">
            <a:avLst/>
          </a:prstGeom>
          <a:noFill/>
        </p:spPr>
        <p:txBody>
          <a:bodyPr wrap="none" rtlCol="0">
            <a:spAutoFit/>
          </a:bodyPr>
          <a:lstStyle/>
          <a:p>
            <a:pPr algn="ctr"/>
            <a:r>
              <a:rPr lang="zh-CN" altLang="en-US" sz="2400" dirty="0">
                <a:solidFill>
                  <a:schemeClr val="tx1">
                    <a:lumMod val="85000"/>
                    <a:lumOff val="15000"/>
                  </a:schemeClr>
                </a:solidFill>
                <a:cs typeface="+mn-ea"/>
                <a:sym typeface="+mn-lt"/>
              </a:rPr>
              <a:t>请输入标题</a:t>
            </a:r>
          </a:p>
        </p:txBody>
      </p:sp>
      <p:grpSp>
        <p:nvGrpSpPr>
          <p:cNvPr id="66" name="Group 170">
            <a:extLst>
              <a:ext uri="{FF2B5EF4-FFF2-40B4-BE49-F238E27FC236}">
                <a16:creationId xmlns="" xmlns:a16="http://schemas.microsoft.com/office/drawing/2014/main" id="{C7D3ABE7-DE34-4BF9-AE9B-BBB2BFD87DC6}"/>
              </a:ext>
            </a:extLst>
          </p:cNvPr>
          <p:cNvGrpSpPr>
            <a:grpSpLocks noChangeAspect="1"/>
          </p:cNvGrpSpPr>
          <p:nvPr/>
        </p:nvGrpSpPr>
        <p:grpSpPr bwMode="auto">
          <a:xfrm>
            <a:off x="5898105" y="3887344"/>
            <a:ext cx="397669" cy="495210"/>
            <a:chOff x="4142" y="2322"/>
            <a:chExt cx="265" cy="330"/>
          </a:xfrm>
          <a:solidFill>
            <a:schemeClr val="tx1">
              <a:lumMod val="85000"/>
              <a:lumOff val="15000"/>
            </a:schemeClr>
          </a:solidFill>
          <a:effectLst/>
        </p:grpSpPr>
        <p:sp>
          <p:nvSpPr>
            <p:cNvPr id="71" name="Freeform 171">
              <a:extLst>
                <a:ext uri="{FF2B5EF4-FFF2-40B4-BE49-F238E27FC236}">
                  <a16:creationId xmlns="" xmlns:a16="http://schemas.microsoft.com/office/drawing/2014/main" id="{1C2EC28F-246B-4796-93CA-6D5420EF1819}"/>
                </a:ext>
              </a:extLst>
            </p:cNvPr>
            <p:cNvSpPr>
              <a:spLocks noEditPoints="1"/>
            </p:cNvSpPr>
            <p:nvPr/>
          </p:nvSpPr>
          <p:spPr bwMode="auto">
            <a:xfrm>
              <a:off x="4142" y="2322"/>
              <a:ext cx="265" cy="330"/>
            </a:xfrm>
            <a:custGeom>
              <a:avLst/>
              <a:gdLst>
                <a:gd name="T0" fmla="*/ 612 w 1224"/>
                <a:gd name="T1" fmla="*/ 0 h 1526"/>
                <a:gd name="T2" fmla="*/ 0 w 1224"/>
                <a:gd name="T3" fmla="*/ 612 h 1526"/>
                <a:gd name="T4" fmla="*/ 11 w 1224"/>
                <a:gd name="T5" fmla="*/ 727 h 1526"/>
                <a:gd name="T6" fmla="*/ 15 w 1224"/>
                <a:gd name="T7" fmla="*/ 747 h 1526"/>
                <a:gd name="T8" fmla="*/ 56 w 1224"/>
                <a:gd name="T9" fmla="*/ 868 h 1526"/>
                <a:gd name="T10" fmla="*/ 585 w 1224"/>
                <a:gd name="T11" fmla="*/ 1517 h 1526"/>
                <a:gd name="T12" fmla="*/ 612 w 1224"/>
                <a:gd name="T13" fmla="*/ 1526 h 1526"/>
                <a:gd name="T14" fmla="*/ 639 w 1224"/>
                <a:gd name="T15" fmla="*/ 1517 h 1526"/>
                <a:gd name="T16" fmla="*/ 1168 w 1224"/>
                <a:gd name="T17" fmla="*/ 868 h 1526"/>
                <a:gd name="T18" fmla="*/ 1209 w 1224"/>
                <a:gd name="T19" fmla="*/ 747 h 1526"/>
                <a:gd name="T20" fmla="*/ 1213 w 1224"/>
                <a:gd name="T21" fmla="*/ 727 h 1526"/>
                <a:gd name="T22" fmla="*/ 1224 w 1224"/>
                <a:gd name="T23" fmla="*/ 612 h 1526"/>
                <a:gd name="T24" fmla="*/ 612 w 1224"/>
                <a:gd name="T25" fmla="*/ 0 h 1526"/>
                <a:gd name="T26" fmla="*/ 1128 w 1224"/>
                <a:gd name="T27" fmla="*/ 712 h 1526"/>
                <a:gd name="T28" fmla="*/ 1127 w 1224"/>
                <a:gd name="T29" fmla="*/ 714 h 1526"/>
                <a:gd name="T30" fmla="*/ 1124 w 1224"/>
                <a:gd name="T31" fmla="*/ 727 h 1526"/>
                <a:gd name="T32" fmla="*/ 1124 w 1224"/>
                <a:gd name="T33" fmla="*/ 728 h 1526"/>
                <a:gd name="T34" fmla="*/ 1089 w 1224"/>
                <a:gd name="T35" fmla="*/ 832 h 1526"/>
                <a:gd name="T36" fmla="*/ 1088 w 1224"/>
                <a:gd name="T37" fmla="*/ 834 h 1526"/>
                <a:gd name="T38" fmla="*/ 612 w 1224"/>
                <a:gd name="T39" fmla="*/ 1428 h 1526"/>
                <a:gd name="T40" fmla="*/ 135 w 1224"/>
                <a:gd name="T41" fmla="*/ 834 h 1526"/>
                <a:gd name="T42" fmla="*/ 135 w 1224"/>
                <a:gd name="T43" fmla="*/ 832 h 1526"/>
                <a:gd name="T44" fmla="*/ 99 w 1224"/>
                <a:gd name="T45" fmla="*/ 728 h 1526"/>
                <a:gd name="T46" fmla="*/ 99 w 1224"/>
                <a:gd name="T47" fmla="*/ 727 h 1526"/>
                <a:gd name="T48" fmla="*/ 96 w 1224"/>
                <a:gd name="T49" fmla="*/ 714 h 1526"/>
                <a:gd name="T50" fmla="*/ 96 w 1224"/>
                <a:gd name="T51" fmla="*/ 711 h 1526"/>
                <a:gd name="T52" fmla="*/ 86 w 1224"/>
                <a:gd name="T53" fmla="*/ 612 h 1526"/>
                <a:gd name="T54" fmla="*/ 612 w 1224"/>
                <a:gd name="T55" fmla="*/ 86 h 1526"/>
                <a:gd name="T56" fmla="*/ 1137 w 1224"/>
                <a:gd name="T57" fmla="*/ 612 h 1526"/>
                <a:gd name="T58" fmla="*/ 1128 w 1224"/>
                <a:gd name="T59" fmla="*/ 712 h 1526"/>
                <a:gd name="T60" fmla="*/ 1128 w 1224"/>
                <a:gd name="T61" fmla="*/ 712 h 1526"/>
                <a:gd name="T62" fmla="*/ 1128 w 1224"/>
                <a:gd name="T63" fmla="*/ 712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24" h="1526">
                  <a:moveTo>
                    <a:pt x="612" y="0"/>
                  </a:moveTo>
                  <a:cubicBezTo>
                    <a:pt x="275" y="0"/>
                    <a:pt x="0" y="275"/>
                    <a:pt x="0" y="612"/>
                  </a:cubicBezTo>
                  <a:cubicBezTo>
                    <a:pt x="0" y="650"/>
                    <a:pt x="4" y="689"/>
                    <a:pt x="11" y="727"/>
                  </a:cubicBezTo>
                  <a:cubicBezTo>
                    <a:pt x="11" y="729"/>
                    <a:pt x="12" y="736"/>
                    <a:pt x="15" y="747"/>
                  </a:cubicBezTo>
                  <a:cubicBezTo>
                    <a:pt x="24" y="788"/>
                    <a:pt x="38" y="829"/>
                    <a:pt x="56" y="868"/>
                  </a:cubicBezTo>
                  <a:cubicBezTo>
                    <a:pt x="122" y="1023"/>
                    <a:pt x="267" y="1261"/>
                    <a:pt x="585" y="1517"/>
                  </a:cubicBezTo>
                  <a:cubicBezTo>
                    <a:pt x="593" y="1523"/>
                    <a:pt x="603" y="1526"/>
                    <a:pt x="612" y="1526"/>
                  </a:cubicBezTo>
                  <a:cubicBezTo>
                    <a:pt x="622" y="1526"/>
                    <a:pt x="631" y="1523"/>
                    <a:pt x="639" y="1517"/>
                  </a:cubicBezTo>
                  <a:cubicBezTo>
                    <a:pt x="957" y="1261"/>
                    <a:pt x="1102" y="1023"/>
                    <a:pt x="1168" y="868"/>
                  </a:cubicBezTo>
                  <a:cubicBezTo>
                    <a:pt x="1186" y="829"/>
                    <a:pt x="1200" y="789"/>
                    <a:pt x="1209" y="747"/>
                  </a:cubicBezTo>
                  <a:cubicBezTo>
                    <a:pt x="1212" y="736"/>
                    <a:pt x="1213" y="729"/>
                    <a:pt x="1213" y="727"/>
                  </a:cubicBezTo>
                  <a:cubicBezTo>
                    <a:pt x="1220" y="689"/>
                    <a:pt x="1224" y="650"/>
                    <a:pt x="1224" y="612"/>
                  </a:cubicBezTo>
                  <a:cubicBezTo>
                    <a:pt x="1224" y="275"/>
                    <a:pt x="949" y="0"/>
                    <a:pt x="612" y="0"/>
                  </a:cubicBezTo>
                  <a:close/>
                  <a:moveTo>
                    <a:pt x="1128" y="712"/>
                  </a:moveTo>
                  <a:cubicBezTo>
                    <a:pt x="1128" y="712"/>
                    <a:pt x="1127" y="713"/>
                    <a:pt x="1127" y="714"/>
                  </a:cubicBezTo>
                  <a:cubicBezTo>
                    <a:pt x="1127" y="715"/>
                    <a:pt x="1126" y="720"/>
                    <a:pt x="1124" y="727"/>
                  </a:cubicBezTo>
                  <a:cubicBezTo>
                    <a:pt x="1124" y="728"/>
                    <a:pt x="1124" y="728"/>
                    <a:pt x="1124" y="728"/>
                  </a:cubicBezTo>
                  <a:cubicBezTo>
                    <a:pt x="1116" y="764"/>
                    <a:pt x="1105" y="799"/>
                    <a:pt x="1089" y="832"/>
                  </a:cubicBezTo>
                  <a:cubicBezTo>
                    <a:pt x="1089" y="833"/>
                    <a:pt x="1089" y="833"/>
                    <a:pt x="1088" y="834"/>
                  </a:cubicBezTo>
                  <a:cubicBezTo>
                    <a:pt x="1028" y="975"/>
                    <a:pt x="897" y="1192"/>
                    <a:pt x="612" y="1428"/>
                  </a:cubicBezTo>
                  <a:cubicBezTo>
                    <a:pt x="326" y="1192"/>
                    <a:pt x="195" y="975"/>
                    <a:pt x="135" y="834"/>
                  </a:cubicBezTo>
                  <a:cubicBezTo>
                    <a:pt x="135" y="833"/>
                    <a:pt x="135" y="833"/>
                    <a:pt x="135" y="832"/>
                  </a:cubicBezTo>
                  <a:cubicBezTo>
                    <a:pt x="119" y="799"/>
                    <a:pt x="108" y="764"/>
                    <a:pt x="99" y="728"/>
                  </a:cubicBezTo>
                  <a:cubicBezTo>
                    <a:pt x="99" y="727"/>
                    <a:pt x="99" y="727"/>
                    <a:pt x="99" y="727"/>
                  </a:cubicBezTo>
                  <a:cubicBezTo>
                    <a:pt x="97" y="720"/>
                    <a:pt x="97" y="715"/>
                    <a:pt x="96" y="714"/>
                  </a:cubicBezTo>
                  <a:cubicBezTo>
                    <a:pt x="96" y="713"/>
                    <a:pt x="96" y="712"/>
                    <a:pt x="96" y="711"/>
                  </a:cubicBezTo>
                  <a:cubicBezTo>
                    <a:pt x="90" y="678"/>
                    <a:pt x="86" y="645"/>
                    <a:pt x="86" y="612"/>
                  </a:cubicBezTo>
                  <a:cubicBezTo>
                    <a:pt x="86" y="322"/>
                    <a:pt x="322" y="86"/>
                    <a:pt x="612" y="86"/>
                  </a:cubicBezTo>
                  <a:cubicBezTo>
                    <a:pt x="901" y="86"/>
                    <a:pt x="1137" y="322"/>
                    <a:pt x="1137" y="612"/>
                  </a:cubicBezTo>
                  <a:cubicBezTo>
                    <a:pt x="1137" y="645"/>
                    <a:pt x="1134" y="679"/>
                    <a:pt x="1128" y="712"/>
                  </a:cubicBezTo>
                  <a:close/>
                  <a:moveTo>
                    <a:pt x="1128" y="712"/>
                  </a:moveTo>
                  <a:cubicBezTo>
                    <a:pt x="1128" y="712"/>
                    <a:pt x="1128" y="712"/>
                    <a:pt x="1128" y="71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cs typeface="+mn-ea"/>
                <a:sym typeface="+mn-lt"/>
              </a:endParaRPr>
            </a:p>
          </p:txBody>
        </p:sp>
        <p:sp>
          <p:nvSpPr>
            <p:cNvPr id="72" name="Freeform 172">
              <a:extLst>
                <a:ext uri="{FF2B5EF4-FFF2-40B4-BE49-F238E27FC236}">
                  <a16:creationId xmlns="" xmlns:a16="http://schemas.microsoft.com/office/drawing/2014/main" id="{4428E9A7-A477-4FA5-8307-2A451B40E740}"/>
                </a:ext>
              </a:extLst>
            </p:cNvPr>
            <p:cNvSpPr>
              <a:spLocks noEditPoints="1"/>
            </p:cNvSpPr>
            <p:nvPr/>
          </p:nvSpPr>
          <p:spPr bwMode="auto">
            <a:xfrm>
              <a:off x="4190" y="2372"/>
              <a:ext cx="169" cy="168"/>
            </a:xfrm>
            <a:custGeom>
              <a:avLst/>
              <a:gdLst>
                <a:gd name="T0" fmla="*/ 389 w 777"/>
                <a:gd name="T1" fmla="*/ 0 h 777"/>
                <a:gd name="T2" fmla="*/ 0 w 777"/>
                <a:gd name="T3" fmla="*/ 389 h 777"/>
                <a:gd name="T4" fmla="*/ 389 w 777"/>
                <a:gd name="T5" fmla="*/ 777 h 777"/>
                <a:gd name="T6" fmla="*/ 777 w 777"/>
                <a:gd name="T7" fmla="*/ 389 h 777"/>
                <a:gd name="T8" fmla="*/ 389 w 777"/>
                <a:gd name="T9" fmla="*/ 0 h 777"/>
                <a:gd name="T10" fmla="*/ 389 w 777"/>
                <a:gd name="T11" fmla="*/ 691 h 777"/>
                <a:gd name="T12" fmla="*/ 87 w 777"/>
                <a:gd name="T13" fmla="*/ 389 h 777"/>
                <a:gd name="T14" fmla="*/ 389 w 777"/>
                <a:gd name="T15" fmla="*/ 86 h 777"/>
                <a:gd name="T16" fmla="*/ 691 w 777"/>
                <a:gd name="T17" fmla="*/ 389 h 777"/>
                <a:gd name="T18" fmla="*/ 389 w 777"/>
                <a:gd name="T19" fmla="*/ 691 h 777"/>
                <a:gd name="T20" fmla="*/ 389 w 777"/>
                <a:gd name="T21" fmla="*/ 691 h 777"/>
                <a:gd name="T22" fmla="*/ 389 w 777"/>
                <a:gd name="T23" fmla="*/ 691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7" h="777">
                  <a:moveTo>
                    <a:pt x="389" y="0"/>
                  </a:moveTo>
                  <a:cubicBezTo>
                    <a:pt x="175" y="0"/>
                    <a:pt x="0" y="174"/>
                    <a:pt x="0" y="389"/>
                  </a:cubicBezTo>
                  <a:cubicBezTo>
                    <a:pt x="0" y="603"/>
                    <a:pt x="175" y="777"/>
                    <a:pt x="389" y="777"/>
                  </a:cubicBezTo>
                  <a:cubicBezTo>
                    <a:pt x="603" y="777"/>
                    <a:pt x="777" y="603"/>
                    <a:pt x="777" y="389"/>
                  </a:cubicBezTo>
                  <a:cubicBezTo>
                    <a:pt x="777" y="174"/>
                    <a:pt x="603" y="0"/>
                    <a:pt x="389" y="0"/>
                  </a:cubicBezTo>
                  <a:close/>
                  <a:moveTo>
                    <a:pt x="389" y="691"/>
                  </a:moveTo>
                  <a:cubicBezTo>
                    <a:pt x="222" y="691"/>
                    <a:pt x="87" y="555"/>
                    <a:pt x="87" y="389"/>
                  </a:cubicBezTo>
                  <a:cubicBezTo>
                    <a:pt x="87" y="222"/>
                    <a:pt x="222" y="86"/>
                    <a:pt x="389" y="86"/>
                  </a:cubicBezTo>
                  <a:cubicBezTo>
                    <a:pt x="555" y="86"/>
                    <a:pt x="691" y="222"/>
                    <a:pt x="691" y="389"/>
                  </a:cubicBezTo>
                  <a:cubicBezTo>
                    <a:pt x="691" y="555"/>
                    <a:pt x="556" y="691"/>
                    <a:pt x="389" y="691"/>
                  </a:cubicBezTo>
                  <a:close/>
                  <a:moveTo>
                    <a:pt x="389" y="691"/>
                  </a:moveTo>
                  <a:cubicBezTo>
                    <a:pt x="389" y="691"/>
                    <a:pt x="389" y="691"/>
                    <a:pt x="389" y="691"/>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cs typeface="+mn-ea"/>
                <a:sym typeface="+mn-lt"/>
              </a:endParaRPr>
            </a:p>
          </p:txBody>
        </p:sp>
      </p:grpSp>
      <p:sp>
        <p:nvSpPr>
          <p:cNvPr id="67" name="文本框 66">
            <a:extLst>
              <a:ext uri="{FF2B5EF4-FFF2-40B4-BE49-F238E27FC236}">
                <a16:creationId xmlns="" xmlns:a16="http://schemas.microsoft.com/office/drawing/2014/main" id="{088F5FB9-442B-4C05-B0E7-63D3B9C44BF8}"/>
              </a:ext>
            </a:extLst>
          </p:cNvPr>
          <p:cNvSpPr txBox="1"/>
          <p:nvPr/>
        </p:nvSpPr>
        <p:spPr>
          <a:xfrm>
            <a:off x="4907782" y="5152794"/>
            <a:ext cx="2378315" cy="825098"/>
          </a:xfrm>
          <a:prstGeom prst="rect">
            <a:avLst/>
          </a:prstGeom>
          <a:noFill/>
        </p:spPr>
        <p:txBody>
          <a:bodyPr wrap="square" rtlCol="0">
            <a:spAutoFit/>
          </a:bodyPr>
          <a:lstStyle/>
          <a:p>
            <a:pPr algn="ctr">
              <a:lnSpc>
                <a:spcPct val="150000"/>
              </a:lnSpc>
            </a:pPr>
            <a:r>
              <a:rPr lang="zh-CN" altLang="en-US" sz="1100" dirty="0">
                <a:solidFill>
                  <a:schemeClr val="tx1">
                    <a:lumMod val="85000"/>
                    <a:lumOff val="15000"/>
                  </a:schemeClr>
                </a:solidFill>
                <a:cs typeface="+mn-ea"/>
                <a:sym typeface="+mn-lt"/>
              </a:rPr>
              <a:t>添加相关内容的文字添加相关内容的文字添加相关内容的文字添加相关内容的文字添加相关内容的文字</a:t>
            </a:r>
            <a:r>
              <a:rPr lang="en-US" altLang="zh-CN" sz="1100" dirty="0">
                <a:solidFill>
                  <a:schemeClr val="tx1">
                    <a:lumMod val="85000"/>
                    <a:lumOff val="15000"/>
                  </a:schemeClr>
                </a:solidFill>
                <a:cs typeface="+mn-ea"/>
                <a:sym typeface="+mn-lt"/>
              </a:rPr>
              <a:t> </a:t>
            </a:r>
          </a:p>
        </p:txBody>
      </p:sp>
      <p:sp>
        <p:nvSpPr>
          <p:cNvPr id="69" name="文本框 68">
            <a:extLst>
              <a:ext uri="{FF2B5EF4-FFF2-40B4-BE49-F238E27FC236}">
                <a16:creationId xmlns="" xmlns:a16="http://schemas.microsoft.com/office/drawing/2014/main" id="{07E215E1-B66B-40EB-AFBD-C34FA72DA254}"/>
              </a:ext>
            </a:extLst>
          </p:cNvPr>
          <p:cNvSpPr txBox="1"/>
          <p:nvPr/>
        </p:nvSpPr>
        <p:spPr>
          <a:xfrm>
            <a:off x="5719272" y="2826796"/>
            <a:ext cx="755335" cy="646331"/>
          </a:xfrm>
          <a:prstGeom prst="rect">
            <a:avLst/>
          </a:prstGeom>
          <a:noFill/>
        </p:spPr>
        <p:txBody>
          <a:bodyPr wrap="none" rtlCol="0">
            <a:spAutoFit/>
          </a:bodyPr>
          <a:lstStyle/>
          <a:p>
            <a:pPr algn="ctr"/>
            <a:r>
              <a:rPr lang="en-US" altLang="zh-CN" sz="3600" b="1" dirty="0">
                <a:solidFill>
                  <a:srgbClr val="FCBE22"/>
                </a:solidFill>
                <a:effectLst>
                  <a:outerShdw dist="63500" dir="2700000" algn="tl" rotWithShape="0">
                    <a:srgbClr val="C1C3C8"/>
                  </a:outerShdw>
                </a:effectLst>
                <a:latin typeface="+mj-ea"/>
                <a:ea typeface="+mj-ea"/>
                <a:cs typeface="+mn-ea"/>
                <a:sym typeface="+mn-lt"/>
              </a:rPr>
              <a:t>02</a:t>
            </a:r>
            <a:endParaRPr lang="zh-CN" altLang="en-US" sz="3600" b="1" dirty="0">
              <a:solidFill>
                <a:srgbClr val="FCBE22"/>
              </a:solidFill>
              <a:effectLst>
                <a:outerShdw dist="63500" dir="2700000" algn="tl" rotWithShape="0">
                  <a:srgbClr val="C1C3C8"/>
                </a:outerShdw>
              </a:effectLst>
              <a:latin typeface="+mj-ea"/>
              <a:ea typeface="+mj-ea"/>
              <a:cs typeface="+mn-ea"/>
              <a:sym typeface="+mn-lt"/>
            </a:endParaRPr>
          </a:p>
        </p:txBody>
      </p:sp>
      <p:sp>
        <p:nvSpPr>
          <p:cNvPr id="70" name="矩形 69">
            <a:extLst>
              <a:ext uri="{FF2B5EF4-FFF2-40B4-BE49-F238E27FC236}">
                <a16:creationId xmlns="" xmlns:a16="http://schemas.microsoft.com/office/drawing/2014/main" id="{814D714C-72E3-4244-A531-94AEA7E62100}"/>
              </a:ext>
            </a:extLst>
          </p:cNvPr>
          <p:cNvSpPr/>
          <p:nvPr/>
        </p:nvSpPr>
        <p:spPr>
          <a:xfrm>
            <a:off x="5769510" y="5029020"/>
            <a:ext cx="654858" cy="69625"/>
          </a:xfrm>
          <a:prstGeom prst="rect">
            <a:avLst/>
          </a:prstGeom>
          <a:solidFill>
            <a:srgbClr val="FCB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tx1">
                  <a:lumMod val="75000"/>
                  <a:lumOff val="25000"/>
                </a:schemeClr>
              </a:solidFill>
              <a:latin typeface="+mj-ea"/>
              <a:ea typeface="+mj-ea"/>
            </a:endParaRPr>
          </a:p>
        </p:txBody>
      </p:sp>
      <p:sp>
        <p:nvSpPr>
          <p:cNvPr id="74" name="椭圆 31">
            <a:extLst>
              <a:ext uri="{FF2B5EF4-FFF2-40B4-BE49-F238E27FC236}">
                <a16:creationId xmlns="" xmlns:a16="http://schemas.microsoft.com/office/drawing/2014/main" id="{89B78180-B125-4538-A3B9-DAEAF73AA678}"/>
              </a:ext>
            </a:extLst>
          </p:cNvPr>
          <p:cNvSpPr/>
          <p:nvPr/>
        </p:nvSpPr>
        <p:spPr>
          <a:xfrm>
            <a:off x="8982134" y="2031440"/>
            <a:ext cx="1530667" cy="1516441"/>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rgbClr val="FCBE22"/>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solidFill>
                <a:schemeClr val="tx1">
                  <a:lumMod val="85000"/>
                  <a:lumOff val="15000"/>
                </a:schemeClr>
              </a:solidFill>
              <a:cs typeface="+mn-ea"/>
              <a:sym typeface="+mn-lt"/>
            </a:endParaRPr>
          </a:p>
        </p:txBody>
      </p:sp>
      <p:sp>
        <p:nvSpPr>
          <p:cNvPr id="76" name="文本框 75">
            <a:extLst>
              <a:ext uri="{FF2B5EF4-FFF2-40B4-BE49-F238E27FC236}">
                <a16:creationId xmlns="" xmlns:a16="http://schemas.microsoft.com/office/drawing/2014/main" id="{EF7AD9D4-0B74-43A0-8E33-442DF147B609}"/>
              </a:ext>
            </a:extLst>
          </p:cNvPr>
          <p:cNvSpPr txBox="1"/>
          <p:nvPr/>
        </p:nvSpPr>
        <p:spPr>
          <a:xfrm>
            <a:off x="8885693" y="4513206"/>
            <a:ext cx="1723549" cy="461665"/>
          </a:xfrm>
          <a:prstGeom prst="rect">
            <a:avLst/>
          </a:prstGeom>
          <a:noFill/>
        </p:spPr>
        <p:txBody>
          <a:bodyPr wrap="none" rtlCol="0">
            <a:spAutoFit/>
          </a:bodyPr>
          <a:lstStyle/>
          <a:p>
            <a:pPr algn="ctr"/>
            <a:r>
              <a:rPr lang="zh-CN" altLang="en-US" sz="2400" dirty="0">
                <a:solidFill>
                  <a:schemeClr val="tx1">
                    <a:lumMod val="85000"/>
                    <a:lumOff val="15000"/>
                  </a:schemeClr>
                </a:solidFill>
                <a:cs typeface="+mn-ea"/>
                <a:sym typeface="+mn-lt"/>
              </a:rPr>
              <a:t>请输入标题</a:t>
            </a:r>
          </a:p>
        </p:txBody>
      </p:sp>
      <p:grpSp>
        <p:nvGrpSpPr>
          <p:cNvPr id="77" name="Group 170">
            <a:extLst>
              <a:ext uri="{FF2B5EF4-FFF2-40B4-BE49-F238E27FC236}">
                <a16:creationId xmlns="" xmlns:a16="http://schemas.microsoft.com/office/drawing/2014/main" id="{140AB245-0ECE-497B-B67B-A75EF4043178}"/>
              </a:ext>
            </a:extLst>
          </p:cNvPr>
          <p:cNvGrpSpPr>
            <a:grpSpLocks noChangeAspect="1"/>
          </p:cNvGrpSpPr>
          <p:nvPr/>
        </p:nvGrpSpPr>
        <p:grpSpPr bwMode="auto">
          <a:xfrm>
            <a:off x="9548633" y="3887344"/>
            <a:ext cx="397669" cy="495210"/>
            <a:chOff x="4142" y="2322"/>
            <a:chExt cx="265" cy="330"/>
          </a:xfrm>
          <a:solidFill>
            <a:schemeClr val="tx1">
              <a:lumMod val="85000"/>
              <a:lumOff val="15000"/>
            </a:schemeClr>
          </a:solidFill>
          <a:effectLst/>
        </p:grpSpPr>
        <p:sp>
          <p:nvSpPr>
            <p:cNvPr id="82" name="Freeform 171">
              <a:extLst>
                <a:ext uri="{FF2B5EF4-FFF2-40B4-BE49-F238E27FC236}">
                  <a16:creationId xmlns="" xmlns:a16="http://schemas.microsoft.com/office/drawing/2014/main" id="{BCE8690C-5ED4-4520-A15A-68AE36C6B820}"/>
                </a:ext>
              </a:extLst>
            </p:cNvPr>
            <p:cNvSpPr>
              <a:spLocks noEditPoints="1"/>
            </p:cNvSpPr>
            <p:nvPr/>
          </p:nvSpPr>
          <p:spPr bwMode="auto">
            <a:xfrm>
              <a:off x="4142" y="2322"/>
              <a:ext cx="265" cy="330"/>
            </a:xfrm>
            <a:custGeom>
              <a:avLst/>
              <a:gdLst>
                <a:gd name="T0" fmla="*/ 612 w 1224"/>
                <a:gd name="T1" fmla="*/ 0 h 1526"/>
                <a:gd name="T2" fmla="*/ 0 w 1224"/>
                <a:gd name="T3" fmla="*/ 612 h 1526"/>
                <a:gd name="T4" fmla="*/ 11 w 1224"/>
                <a:gd name="T5" fmla="*/ 727 h 1526"/>
                <a:gd name="T6" fmla="*/ 15 w 1224"/>
                <a:gd name="T7" fmla="*/ 747 h 1526"/>
                <a:gd name="T8" fmla="*/ 56 w 1224"/>
                <a:gd name="T9" fmla="*/ 868 h 1526"/>
                <a:gd name="T10" fmla="*/ 585 w 1224"/>
                <a:gd name="T11" fmla="*/ 1517 h 1526"/>
                <a:gd name="T12" fmla="*/ 612 w 1224"/>
                <a:gd name="T13" fmla="*/ 1526 h 1526"/>
                <a:gd name="T14" fmla="*/ 639 w 1224"/>
                <a:gd name="T15" fmla="*/ 1517 h 1526"/>
                <a:gd name="T16" fmla="*/ 1168 w 1224"/>
                <a:gd name="T17" fmla="*/ 868 h 1526"/>
                <a:gd name="T18" fmla="*/ 1209 w 1224"/>
                <a:gd name="T19" fmla="*/ 747 h 1526"/>
                <a:gd name="T20" fmla="*/ 1213 w 1224"/>
                <a:gd name="T21" fmla="*/ 727 h 1526"/>
                <a:gd name="T22" fmla="*/ 1224 w 1224"/>
                <a:gd name="T23" fmla="*/ 612 h 1526"/>
                <a:gd name="T24" fmla="*/ 612 w 1224"/>
                <a:gd name="T25" fmla="*/ 0 h 1526"/>
                <a:gd name="T26" fmla="*/ 1128 w 1224"/>
                <a:gd name="T27" fmla="*/ 712 h 1526"/>
                <a:gd name="T28" fmla="*/ 1127 w 1224"/>
                <a:gd name="T29" fmla="*/ 714 h 1526"/>
                <a:gd name="T30" fmla="*/ 1124 w 1224"/>
                <a:gd name="T31" fmla="*/ 727 h 1526"/>
                <a:gd name="T32" fmla="*/ 1124 w 1224"/>
                <a:gd name="T33" fmla="*/ 728 h 1526"/>
                <a:gd name="T34" fmla="*/ 1089 w 1224"/>
                <a:gd name="T35" fmla="*/ 832 h 1526"/>
                <a:gd name="T36" fmla="*/ 1088 w 1224"/>
                <a:gd name="T37" fmla="*/ 834 h 1526"/>
                <a:gd name="T38" fmla="*/ 612 w 1224"/>
                <a:gd name="T39" fmla="*/ 1428 h 1526"/>
                <a:gd name="T40" fmla="*/ 135 w 1224"/>
                <a:gd name="T41" fmla="*/ 834 h 1526"/>
                <a:gd name="T42" fmla="*/ 135 w 1224"/>
                <a:gd name="T43" fmla="*/ 832 h 1526"/>
                <a:gd name="T44" fmla="*/ 99 w 1224"/>
                <a:gd name="T45" fmla="*/ 728 h 1526"/>
                <a:gd name="T46" fmla="*/ 99 w 1224"/>
                <a:gd name="T47" fmla="*/ 727 h 1526"/>
                <a:gd name="T48" fmla="*/ 96 w 1224"/>
                <a:gd name="T49" fmla="*/ 714 h 1526"/>
                <a:gd name="T50" fmla="*/ 96 w 1224"/>
                <a:gd name="T51" fmla="*/ 711 h 1526"/>
                <a:gd name="T52" fmla="*/ 86 w 1224"/>
                <a:gd name="T53" fmla="*/ 612 h 1526"/>
                <a:gd name="T54" fmla="*/ 612 w 1224"/>
                <a:gd name="T55" fmla="*/ 86 h 1526"/>
                <a:gd name="T56" fmla="*/ 1137 w 1224"/>
                <a:gd name="T57" fmla="*/ 612 h 1526"/>
                <a:gd name="T58" fmla="*/ 1128 w 1224"/>
                <a:gd name="T59" fmla="*/ 712 h 1526"/>
                <a:gd name="T60" fmla="*/ 1128 w 1224"/>
                <a:gd name="T61" fmla="*/ 712 h 1526"/>
                <a:gd name="T62" fmla="*/ 1128 w 1224"/>
                <a:gd name="T63" fmla="*/ 712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24" h="1526">
                  <a:moveTo>
                    <a:pt x="612" y="0"/>
                  </a:moveTo>
                  <a:cubicBezTo>
                    <a:pt x="275" y="0"/>
                    <a:pt x="0" y="275"/>
                    <a:pt x="0" y="612"/>
                  </a:cubicBezTo>
                  <a:cubicBezTo>
                    <a:pt x="0" y="650"/>
                    <a:pt x="4" y="689"/>
                    <a:pt x="11" y="727"/>
                  </a:cubicBezTo>
                  <a:cubicBezTo>
                    <a:pt x="11" y="729"/>
                    <a:pt x="12" y="736"/>
                    <a:pt x="15" y="747"/>
                  </a:cubicBezTo>
                  <a:cubicBezTo>
                    <a:pt x="24" y="788"/>
                    <a:pt x="38" y="829"/>
                    <a:pt x="56" y="868"/>
                  </a:cubicBezTo>
                  <a:cubicBezTo>
                    <a:pt x="122" y="1023"/>
                    <a:pt x="267" y="1261"/>
                    <a:pt x="585" y="1517"/>
                  </a:cubicBezTo>
                  <a:cubicBezTo>
                    <a:pt x="593" y="1523"/>
                    <a:pt x="603" y="1526"/>
                    <a:pt x="612" y="1526"/>
                  </a:cubicBezTo>
                  <a:cubicBezTo>
                    <a:pt x="622" y="1526"/>
                    <a:pt x="631" y="1523"/>
                    <a:pt x="639" y="1517"/>
                  </a:cubicBezTo>
                  <a:cubicBezTo>
                    <a:pt x="957" y="1261"/>
                    <a:pt x="1102" y="1023"/>
                    <a:pt x="1168" y="868"/>
                  </a:cubicBezTo>
                  <a:cubicBezTo>
                    <a:pt x="1186" y="829"/>
                    <a:pt x="1200" y="789"/>
                    <a:pt x="1209" y="747"/>
                  </a:cubicBezTo>
                  <a:cubicBezTo>
                    <a:pt x="1212" y="736"/>
                    <a:pt x="1213" y="729"/>
                    <a:pt x="1213" y="727"/>
                  </a:cubicBezTo>
                  <a:cubicBezTo>
                    <a:pt x="1220" y="689"/>
                    <a:pt x="1224" y="650"/>
                    <a:pt x="1224" y="612"/>
                  </a:cubicBezTo>
                  <a:cubicBezTo>
                    <a:pt x="1224" y="275"/>
                    <a:pt x="949" y="0"/>
                    <a:pt x="612" y="0"/>
                  </a:cubicBezTo>
                  <a:close/>
                  <a:moveTo>
                    <a:pt x="1128" y="712"/>
                  </a:moveTo>
                  <a:cubicBezTo>
                    <a:pt x="1128" y="712"/>
                    <a:pt x="1127" y="713"/>
                    <a:pt x="1127" y="714"/>
                  </a:cubicBezTo>
                  <a:cubicBezTo>
                    <a:pt x="1127" y="715"/>
                    <a:pt x="1126" y="720"/>
                    <a:pt x="1124" y="727"/>
                  </a:cubicBezTo>
                  <a:cubicBezTo>
                    <a:pt x="1124" y="728"/>
                    <a:pt x="1124" y="728"/>
                    <a:pt x="1124" y="728"/>
                  </a:cubicBezTo>
                  <a:cubicBezTo>
                    <a:pt x="1116" y="764"/>
                    <a:pt x="1105" y="799"/>
                    <a:pt x="1089" y="832"/>
                  </a:cubicBezTo>
                  <a:cubicBezTo>
                    <a:pt x="1089" y="833"/>
                    <a:pt x="1089" y="833"/>
                    <a:pt x="1088" y="834"/>
                  </a:cubicBezTo>
                  <a:cubicBezTo>
                    <a:pt x="1028" y="975"/>
                    <a:pt x="897" y="1192"/>
                    <a:pt x="612" y="1428"/>
                  </a:cubicBezTo>
                  <a:cubicBezTo>
                    <a:pt x="326" y="1192"/>
                    <a:pt x="195" y="975"/>
                    <a:pt x="135" y="834"/>
                  </a:cubicBezTo>
                  <a:cubicBezTo>
                    <a:pt x="135" y="833"/>
                    <a:pt x="135" y="833"/>
                    <a:pt x="135" y="832"/>
                  </a:cubicBezTo>
                  <a:cubicBezTo>
                    <a:pt x="119" y="799"/>
                    <a:pt x="108" y="764"/>
                    <a:pt x="99" y="728"/>
                  </a:cubicBezTo>
                  <a:cubicBezTo>
                    <a:pt x="99" y="727"/>
                    <a:pt x="99" y="727"/>
                    <a:pt x="99" y="727"/>
                  </a:cubicBezTo>
                  <a:cubicBezTo>
                    <a:pt x="97" y="720"/>
                    <a:pt x="97" y="715"/>
                    <a:pt x="96" y="714"/>
                  </a:cubicBezTo>
                  <a:cubicBezTo>
                    <a:pt x="96" y="713"/>
                    <a:pt x="96" y="712"/>
                    <a:pt x="96" y="711"/>
                  </a:cubicBezTo>
                  <a:cubicBezTo>
                    <a:pt x="90" y="678"/>
                    <a:pt x="86" y="645"/>
                    <a:pt x="86" y="612"/>
                  </a:cubicBezTo>
                  <a:cubicBezTo>
                    <a:pt x="86" y="322"/>
                    <a:pt x="322" y="86"/>
                    <a:pt x="612" y="86"/>
                  </a:cubicBezTo>
                  <a:cubicBezTo>
                    <a:pt x="901" y="86"/>
                    <a:pt x="1137" y="322"/>
                    <a:pt x="1137" y="612"/>
                  </a:cubicBezTo>
                  <a:cubicBezTo>
                    <a:pt x="1137" y="645"/>
                    <a:pt x="1134" y="679"/>
                    <a:pt x="1128" y="712"/>
                  </a:cubicBezTo>
                  <a:close/>
                  <a:moveTo>
                    <a:pt x="1128" y="712"/>
                  </a:moveTo>
                  <a:cubicBezTo>
                    <a:pt x="1128" y="712"/>
                    <a:pt x="1128" y="712"/>
                    <a:pt x="1128" y="71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cs typeface="+mn-ea"/>
                <a:sym typeface="+mn-lt"/>
              </a:endParaRPr>
            </a:p>
          </p:txBody>
        </p:sp>
        <p:sp>
          <p:nvSpPr>
            <p:cNvPr id="83" name="Freeform 172">
              <a:extLst>
                <a:ext uri="{FF2B5EF4-FFF2-40B4-BE49-F238E27FC236}">
                  <a16:creationId xmlns="" xmlns:a16="http://schemas.microsoft.com/office/drawing/2014/main" id="{B4A2A984-7651-48B2-BEE2-27764A02B4E4}"/>
                </a:ext>
              </a:extLst>
            </p:cNvPr>
            <p:cNvSpPr>
              <a:spLocks noEditPoints="1"/>
            </p:cNvSpPr>
            <p:nvPr/>
          </p:nvSpPr>
          <p:spPr bwMode="auto">
            <a:xfrm>
              <a:off x="4190" y="2372"/>
              <a:ext cx="169" cy="168"/>
            </a:xfrm>
            <a:custGeom>
              <a:avLst/>
              <a:gdLst>
                <a:gd name="T0" fmla="*/ 389 w 777"/>
                <a:gd name="T1" fmla="*/ 0 h 777"/>
                <a:gd name="T2" fmla="*/ 0 w 777"/>
                <a:gd name="T3" fmla="*/ 389 h 777"/>
                <a:gd name="T4" fmla="*/ 389 w 777"/>
                <a:gd name="T5" fmla="*/ 777 h 777"/>
                <a:gd name="T6" fmla="*/ 777 w 777"/>
                <a:gd name="T7" fmla="*/ 389 h 777"/>
                <a:gd name="T8" fmla="*/ 389 w 777"/>
                <a:gd name="T9" fmla="*/ 0 h 777"/>
                <a:gd name="T10" fmla="*/ 389 w 777"/>
                <a:gd name="T11" fmla="*/ 691 h 777"/>
                <a:gd name="T12" fmla="*/ 87 w 777"/>
                <a:gd name="T13" fmla="*/ 389 h 777"/>
                <a:gd name="T14" fmla="*/ 389 w 777"/>
                <a:gd name="T15" fmla="*/ 86 h 777"/>
                <a:gd name="T16" fmla="*/ 691 w 777"/>
                <a:gd name="T17" fmla="*/ 389 h 777"/>
                <a:gd name="T18" fmla="*/ 389 w 777"/>
                <a:gd name="T19" fmla="*/ 691 h 777"/>
                <a:gd name="T20" fmla="*/ 389 w 777"/>
                <a:gd name="T21" fmla="*/ 691 h 777"/>
                <a:gd name="T22" fmla="*/ 389 w 777"/>
                <a:gd name="T23" fmla="*/ 691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7" h="777">
                  <a:moveTo>
                    <a:pt x="389" y="0"/>
                  </a:moveTo>
                  <a:cubicBezTo>
                    <a:pt x="175" y="0"/>
                    <a:pt x="0" y="174"/>
                    <a:pt x="0" y="389"/>
                  </a:cubicBezTo>
                  <a:cubicBezTo>
                    <a:pt x="0" y="603"/>
                    <a:pt x="175" y="777"/>
                    <a:pt x="389" y="777"/>
                  </a:cubicBezTo>
                  <a:cubicBezTo>
                    <a:pt x="603" y="777"/>
                    <a:pt x="777" y="603"/>
                    <a:pt x="777" y="389"/>
                  </a:cubicBezTo>
                  <a:cubicBezTo>
                    <a:pt x="777" y="174"/>
                    <a:pt x="603" y="0"/>
                    <a:pt x="389" y="0"/>
                  </a:cubicBezTo>
                  <a:close/>
                  <a:moveTo>
                    <a:pt x="389" y="691"/>
                  </a:moveTo>
                  <a:cubicBezTo>
                    <a:pt x="222" y="691"/>
                    <a:pt x="87" y="555"/>
                    <a:pt x="87" y="389"/>
                  </a:cubicBezTo>
                  <a:cubicBezTo>
                    <a:pt x="87" y="222"/>
                    <a:pt x="222" y="86"/>
                    <a:pt x="389" y="86"/>
                  </a:cubicBezTo>
                  <a:cubicBezTo>
                    <a:pt x="555" y="86"/>
                    <a:pt x="691" y="222"/>
                    <a:pt x="691" y="389"/>
                  </a:cubicBezTo>
                  <a:cubicBezTo>
                    <a:pt x="691" y="555"/>
                    <a:pt x="556" y="691"/>
                    <a:pt x="389" y="691"/>
                  </a:cubicBezTo>
                  <a:close/>
                  <a:moveTo>
                    <a:pt x="389" y="691"/>
                  </a:moveTo>
                  <a:cubicBezTo>
                    <a:pt x="389" y="691"/>
                    <a:pt x="389" y="691"/>
                    <a:pt x="389" y="691"/>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cs typeface="+mn-ea"/>
                <a:sym typeface="+mn-lt"/>
              </a:endParaRPr>
            </a:p>
          </p:txBody>
        </p:sp>
      </p:grpSp>
      <p:sp>
        <p:nvSpPr>
          <p:cNvPr id="78" name="文本框 77">
            <a:extLst>
              <a:ext uri="{FF2B5EF4-FFF2-40B4-BE49-F238E27FC236}">
                <a16:creationId xmlns="" xmlns:a16="http://schemas.microsoft.com/office/drawing/2014/main" id="{956DDECD-0EBE-4535-A95E-C5630D317B2B}"/>
              </a:ext>
            </a:extLst>
          </p:cNvPr>
          <p:cNvSpPr txBox="1"/>
          <p:nvPr/>
        </p:nvSpPr>
        <p:spPr>
          <a:xfrm>
            <a:off x="8558310" y="5152794"/>
            <a:ext cx="2378315" cy="825098"/>
          </a:xfrm>
          <a:prstGeom prst="rect">
            <a:avLst/>
          </a:prstGeom>
          <a:noFill/>
        </p:spPr>
        <p:txBody>
          <a:bodyPr wrap="square" rtlCol="0">
            <a:spAutoFit/>
          </a:bodyPr>
          <a:lstStyle/>
          <a:p>
            <a:pPr algn="ctr">
              <a:lnSpc>
                <a:spcPct val="150000"/>
              </a:lnSpc>
            </a:pPr>
            <a:r>
              <a:rPr lang="zh-CN" altLang="en-US" sz="1100" dirty="0">
                <a:solidFill>
                  <a:schemeClr val="tx1">
                    <a:lumMod val="85000"/>
                    <a:lumOff val="15000"/>
                  </a:schemeClr>
                </a:solidFill>
                <a:cs typeface="+mn-ea"/>
                <a:sym typeface="+mn-lt"/>
              </a:rPr>
              <a:t>添加相关内容的文字添加相关内容的文字添加相关内容的文字添加相关内容的文字添加相关内容的文字</a:t>
            </a:r>
            <a:r>
              <a:rPr lang="en-US" altLang="zh-CN" sz="1100" dirty="0">
                <a:solidFill>
                  <a:schemeClr val="tx1">
                    <a:lumMod val="85000"/>
                    <a:lumOff val="15000"/>
                  </a:schemeClr>
                </a:solidFill>
                <a:cs typeface="+mn-ea"/>
                <a:sym typeface="+mn-lt"/>
              </a:rPr>
              <a:t> </a:t>
            </a:r>
          </a:p>
        </p:txBody>
      </p:sp>
      <p:sp>
        <p:nvSpPr>
          <p:cNvPr id="80" name="文本框 79">
            <a:extLst>
              <a:ext uri="{FF2B5EF4-FFF2-40B4-BE49-F238E27FC236}">
                <a16:creationId xmlns="" xmlns:a16="http://schemas.microsoft.com/office/drawing/2014/main" id="{789AAFF3-7702-4E99-8DB7-B04B73974C14}"/>
              </a:ext>
            </a:extLst>
          </p:cNvPr>
          <p:cNvSpPr txBox="1"/>
          <p:nvPr/>
        </p:nvSpPr>
        <p:spPr>
          <a:xfrm>
            <a:off x="9369800" y="2826796"/>
            <a:ext cx="755335" cy="646331"/>
          </a:xfrm>
          <a:prstGeom prst="rect">
            <a:avLst/>
          </a:prstGeom>
          <a:noFill/>
        </p:spPr>
        <p:txBody>
          <a:bodyPr wrap="none" rtlCol="0">
            <a:spAutoFit/>
          </a:bodyPr>
          <a:lstStyle/>
          <a:p>
            <a:pPr algn="ctr"/>
            <a:r>
              <a:rPr lang="en-US" altLang="zh-CN" sz="3600" b="1" dirty="0">
                <a:solidFill>
                  <a:srgbClr val="FCBE22"/>
                </a:solidFill>
                <a:effectLst>
                  <a:outerShdw dist="63500" dir="2700000" algn="tl" rotWithShape="0">
                    <a:srgbClr val="C1C3C8"/>
                  </a:outerShdw>
                </a:effectLst>
                <a:latin typeface="+mj-ea"/>
                <a:ea typeface="+mj-ea"/>
                <a:cs typeface="+mn-ea"/>
                <a:sym typeface="+mn-lt"/>
              </a:rPr>
              <a:t>03</a:t>
            </a:r>
            <a:endParaRPr lang="zh-CN" altLang="en-US" sz="3600" b="1" dirty="0">
              <a:solidFill>
                <a:srgbClr val="FCBE22"/>
              </a:solidFill>
              <a:effectLst>
                <a:outerShdw dist="63500" dir="2700000" algn="tl" rotWithShape="0">
                  <a:srgbClr val="C1C3C8"/>
                </a:outerShdw>
              </a:effectLst>
              <a:latin typeface="+mj-ea"/>
              <a:ea typeface="+mj-ea"/>
              <a:cs typeface="+mn-ea"/>
              <a:sym typeface="+mn-lt"/>
            </a:endParaRPr>
          </a:p>
        </p:txBody>
      </p:sp>
      <p:sp>
        <p:nvSpPr>
          <p:cNvPr id="81" name="矩形 80">
            <a:extLst>
              <a:ext uri="{FF2B5EF4-FFF2-40B4-BE49-F238E27FC236}">
                <a16:creationId xmlns="" xmlns:a16="http://schemas.microsoft.com/office/drawing/2014/main" id="{456F6CE0-417C-405A-9611-CFB2B7F402F6}"/>
              </a:ext>
            </a:extLst>
          </p:cNvPr>
          <p:cNvSpPr/>
          <p:nvPr/>
        </p:nvSpPr>
        <p:spPr>
          <a:xfrm>
            <a:off x="9420038" y="5029020"/>
            <a:ext cx="654858" cy="69625"/>
          </a:xfrm>
          <a:prstGeom prst="rect">
            <a:avLst/>
          </a:prstGeom>
          <a:solidFill>
            <a:srgbClr val="FCB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tx1">
                  <a:lumMod val="75000"/>
                  <a:lumOff val="25000"/>
                </a:schemeClr>
              </a:solidFill>
              <a:latin typeface="+mj-ea"/>
              <a:ea typeface="+mj-ea"/>
            </a:endParaRPr>
          </a:p>
        </p:txBody>
      </p:sp>
    </p:spTree>
    <p:extLst>
      <p:ext uri="{BB962C8B-B14F-4D97-AF65-F5344CB8AC3E}">
        <p14:creationId xmlns:p14="http://schemas.microsoft.com/office/powerpoint/2010/main" xmlns="" val="24323305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a:extLst>
              <a:ext uri="{FF2B5EF4-FFF2-40B4-BE49-F238E27FC236}">
                <a16:creationId xmlns="" xmlns:a16="http://schemas.microsoft.com/office/drawing/2014/main" id="{179356D0-79E5-4B2F-AA74-1C452CCF10D7}"/>
              </a:ext>
            </a:extLst>
          </p:cNvPr>
          <p:cNvGrpSpPr/>
          <p:nvPr/>
        </p:nvGrpSpPr>
        <p:grpSpPr>
          <a:xfrm>
            <a:off x="4437017" y="610969"/>
            <a:ext cx="3317966" cy="646331"/>
            <a:chOff x="4437017" y="1451199"/>
            <a:chExt cx="3317966" cy="646331"/>
          </a:xfrm>
        </p:grpSpPr>
        <p:sp>
          <p:nvSpPr>
            <p:cNvPr id="56" name="标题 1">
              <a:extLst>
                <a:ext uri="{FF2B5EF4-FFF2-40B4-BE49-F238E27FC236}">
                  <a16:creationId xmlns="" xmlns:a16="http://schemas.microsoft.com/office/drawing/2014/main" id="{B6EFA3D6-C10D-4123-9C12-B6AF4EF053D1}"/>
                </a:ext>
              </a:extLst>
            </p:cNvPr>
            <p:cNvSpPr txBox="1">
              <a:spLocks/>
            </p:cNvSpPr>
            <p:nvPr/>
          </p:nvSpPr>
          <p:spPr>
            <a:xfrm>
              <a:off x="4907782" y="1451199"/>
              <a:ext cx="2376435" cy="6463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dist"/>
              <a:r>
                <a:rPr kumimoji="1" lang="zh-CN" altLang="en-US" sz="4000" b="1" dirty="0">
                  <a:solidFill>
                    <a:srgbClr val="FF7C55"/>
                  </a:solidFill>
                  <a:latin typeface="+mj-ea"/>
                  <a:cs typeface="Alibaba PuHuiTi Heavy" pitchFamily="18" charset="-122"/>
                </a:rPr>
                <a:t>输入标题</a:t>
              </a:r>
            </a:p>
          </p:txBody>
        </p:sp>
        <p:sp>
          <p:nvSpPr>
            <p:cNvPr id="57" name="图形 12">
              <a:extLst>
                <a:ext uri="{FF2B5EF4-FFF2-40B4-BE49-F238E27FC236}">
                  <a16:creationId xmlns="" xmlns:a16="http://schemas.microsoft.com/office/drawing/2014/main" id="{CAB68921-CF15-460B-9629-CFA0B0A9F869}"/>
                </a:ext>
              </a:extLst>
            </p:cNvPr>
            <p:cNvSpPr/>
            <p:nvPr/>
          </p:nvSpPr>
          <p:spPr>
            <a:xfrm>
              <a:off x="443701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sp>
          <p:nvSpPr>
            <p:cNvPr id="58" name="图形 12">
              <a:extLst>
                <a:ext uri="{FF2B5EF4-FFF2-40B4-BE49-F238E27FC236}">
                  <a16:creationId xmlns="" xmlns:a16="http://schemas.microsoft.com/office/drawing/2014/main" id="{B6F04565-062E-4DBE-803D-E219D79ABDAC}"/>
                </a:ext>
              </a:extLst>
            </p:cNvPr>
            <p:cNvSpPr/>
            <p:nvPr/>
          </p:nvSpPr>
          <p:spPr>
            <a:xfrm>
              <a:off x="740246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grpSp>
      <p:cxnSp>
        <p:nvCxnSpPr>
          <p:cNvPr id="12" name="直接连接符 11">
            <a:extLst>
              <a:ext uri="{FF2B5EF4-FFF2-40B4-BE49-F238E27FC236}">
                <a16:creationId xmlns="" xmlns:a16="http://schemas.microsoft.com/office/drawing/2014/main" id="{3C5F6AE5-6BE1-4A76-91DC-19D9FF1D4D78}"/>
              </a:ext>
            </a:extLst>
          </p:cNvPr>
          <p:cNvCxnSpPr>
            <a:cxnSpLocks/>
          </p:cNvCxnSpPr>
          <p:nvPr/>
        </p:nvCxnSpPr>
        <p:spPr>
          <a:xfrm>
            <a:off x="363415" y="4067908"/>
            <a:ext cx="11465170" cy="0"/>
          </a:xfrm>
          <a:prstGeom prst="line">
            <a:avLst/>
          </a:prstGeom>
          <a:ln w="22225">
            <a:solidFill>
              <a:srgbClr val="FCBE22"/>
            </a:solidFill>
          </a:ln>
        </p:spPr>
        <p:style>
          <a:lnRef idx="1">
            <a:schemeClr val="accent1"/>
          </a:lnRef>
          <a:fillRef idx="0">
            <a:schemeClr val="accent1"/>
          </a:fillRef>
          <a:effectRef idx="0">
            <a:schemeClr val="accent1"/>
          </a:effectRef>
          <a:fontRef idx="minor">
            <a:schemeClr val="tx1"/>
          </a:fontRef>
        </p:style>
      </p:cxnSp>
      <p:sp>
        <p:nvSpPr>
          <p:cNvPr id="80" name="文本框 79"/>
          <p:cNvSpPr txBox="1"/>
          <p:nvPr/>
        </p:nvSpPr>
        <p:spPr>
          <a:xfrm>
            <a:off x="7804184" y="2405960"/>
            <a:ext cx="1985378" cy="460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noProof="0" dirty="0">
                <a:ln>
                  <a:noFill/>
                </a:ln>
                <a:solidFill>
                  <a:prstClr val="black"/>
                </a:solidFill>
                <a:effectLst/>
                <a:uLnTx/>
                <a:uFillTx/>
                <a:latin typeface="inpin heiti" charset="-122"/>
                <a:ea typeface="inpin heiti" charset="-122"/>
                <a:sym typeface="+mn-ea"/>
              </a:rPr>
              <a:t>添加标题</a:t>
            </a:r>
            <a:endParaRPr kumimoji="0" lang="zh-CN" altLang="en-US" sz="2400" u="none" strike="noStrike" kern="1200" cap="none" spc="0" normalizeH="0" baseline="0" noProof="0" dirty="0">
              <a:ln>
                <a:noFill/>
              </a:ln>
              <a:solidFill>
                <a:prstClr val="black"/>
              </a:solidFill>
              <a:effectLst/>
              <a:uLnTx/>
              <a:uFillTx/>
              <a:latin typeface="inpin heiti" charset="-122"/>
              <a:ea typeface="inpin heiti" charset="-122"/>
              <a:cs typeface="+mn-cs"/>
              <a:sym typeface="+mn-ea"/>
            </a:endParaRPr>
          </a:p>
        </p:txBody>
      </p:sp>
      <p:sp>
        <p:nvSpPr>
          <p:cNvPr id="84" name="文本框 83"/>
          <p:cNvSpPr txBox="1"/>
          <p:nvPr/>
        </p:nvSpPr>
        <p:spPr>
          <a:xfrm>
            <a:off x="6885945" y="3168650"/>
            <a:ext cx="4608676" cy="590033"/>
          </a:xfrm>
          <a:prstGeom prst="rect">
            <a:avLst/>
          </a:prstGeom>
          <a:noFill/>
        </p:spPr>
        <p:txBody>
          <a:bodyPr wrap="square" rtlCol="0">
            <a:spAutoFit/>
          </a:bodyPr>
          <a:lstStyle/>
          <a:p>
            <a:pPr lvl="0" algn="l">
              <a:lnSpc>
                <a:spcPts val="2000"/>
              </a:lnSpc>
              <a:spcBef>
                <a:spcPts val="0"/>
              </a:spcBef>
              <a:spcAft>
                <a:spcPts val="0"/>
              </a:spcAft>
              <a:buClrTx/>
              <a:buSzTx/>
              <a:buFontTx/>
              <a:defRPr/>
            </a:pPr>
            <a:r>
              <a:rPr lang="zh-CN" altLang="en-US" sz="1600" dirty="0">
                <a:solidFill>
                  <a:srgbClr val="000000"/>
                </a:solidFill>
                <a:latin typeface="inpin heiti" charset="-122"/>
                <a:ea typeface="inpin heiti" charset="-122"/>
                <a:sym typeface="+mn-ea"/>
              </a:rPr>
              <a:t>请在此处添加具体内容，文字尽量言简意赅，简单说明即可，不必过于繁琐，注意版面美观度</a:t>
            </a:r>
          </a:p>
        </p:txBody>
      </p:sp>
      <p:sp>
        <p:nvSpPr>
          <p:cNvPr id="82" name="文本框 81"/>
          <p:cNvSpPr txBox="1"/>
          <p:nvPr/>
        </p:nvSpPr>
        <p:spPr>
          <a:xfrm>
            <a:off x="7804184" y="4438194"/>
            <a:ext cx="1985378" cy="460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noProof="0" dirty="0">
                <a:ln>
                  <a:noFill/>
                </a:ln>
                <a:solidFill>
                  <a:prstClr val="black"/>
                </a:solidFill>
                <a:effectLst/>
                <a:uLnTx/>
                <a:uFillTx/>
                <a:latin typeface="inpin heiti" charset="-122"/>
                <a:ea typeface="inpin heiti" charset="-122"/>
                <a:sym typeface="+mn-ea"/>
              </a:rPr>
              <a:t>添加标题</a:t>
            </a:r>
            <a:endParaRPr kumimoji="0" lang="zh-CN" altLang="en-US" sz="2400" u="none" strike="noStrike" kern="1200" cap="none" spc="0" normalizeH="0" baseline="0" noProof="0" dirty="0">
              <a:ln>
                <a:noFill/>
              </a:ln>
              <a:solidFill>
                <a:prstClr val="black"/>
              </a:solidFill>
              <a:effectLst/>
              <a:uLnTx/>
              <a:uFillTx/>
              <a:latin typeface="inpin heiti" charset="-122"/>
              <a:ea typeface="inpin heiti" charset="-122"/>
              <a:cs typeface="+mn-cs"/>
              <a:sym typeface="+mn-ea"/>
            </a:endParaRPr>
          </a:p>
        </p:txBody>
      </p:sp>
      <p:sp>
        <p:nvSpPr>
          <p:cNvPr id="86" name="文本框 85"/>
          <p:cNvSpPr txBox="1"/>
          <p:nvPr/>
        </p:nvSpPr>
        <p:spPr>
          <a:xfrm>
            <a:off x="6885945" y="5188585"/>
            <a:ext cx="4704050" cy="590033"/>
          </a:xfrm>
          <a:prstGeom prst="rect">
            <a:avLst/>
          </a:prstGeom>
          <a:noFill/>
        </p:spPr>
        <p:txBody>
          <a:bodyPr wrap="square" rtlCol="0">
            <a:spAutoFit/>
          </a:bodyPr>
          <a:lstStyle/>
          <a:p>
            <a:pPr lvl="0" algn="l">
              <a:lnSpc>
                <a:spcPts val="2000"/>
              </a:lnSpc>
              <a:spcBef>
                <a:spcPts val="0"/>
              </a:spcBef>
              <a:spcAft>
                <a:spcPts val="0"/>
              </a:spcAft>
              <a:buClrTx/>
              <a:buSzTx/>
              <a:buFontTx/>
              <a:defRPr/>
            </a:pPr>
            <a:r>
              <a:rPr lang="zh-CN" altLang="en-US" sz="1600" dirty="0">
                <a:solidFill>
                  <a:srgbClr val="000000"/>
                </a:solidFill>
                <a:latin typeface="inpin heiti" charset="-122"/>
                <a:ea typeface="inpin heiti" charset="-122"/>
                <a:sym typeface="+mn-ea"/>
              </a:rPr>
              <a:t>请在此处添加具体内容，文字尽量言简意赅，简单说明即可，不必过于繁琐，注意版面美观度</a:t>
            </a:r>
          </a:p>
        </p:txBody>
      </p:sp>
      <p:pic>
        <p:nvPicPr>
          <p:cNvPr id="59" name="图形 58">
            <a:extLst>
              <a:ext uri="{FF2B5EF4-FFF2-40B4-BE49-F238E27FC236}">
                <a16:creationId xmlns="" xmlns:a16="http://schemas.microsoft.com/office/drawing/2014/main" id="{728DC4E5-C9B0-4452-81CF-9147B8CB0114}"/>
              </a:ext>
            </a:extLst>
          </p:cNvPr>
          <p:cNvPicPr>
            <a:picLocks noChangeAspect="1"/>
          </p:cNvPicPr>
          <p:nvPr/>
        </p:nvPicPr>
        <p:blipFill>
          <a:blip r:embed="rId3" cstate="print">
            <a:extLst>
              <a:ext uri="{28A0092B-C50C-407E-A947-70E740481C1C}">
                <a14:useLocalDpi xmlns:a14="http://schemas.microsoft.com/office/drawing/2010/main" xmlns="" val="0"/>
              </a:ext>
              <a:ext uri="{96DAC541-7B7A-43D3-8B79-37D633B846F1}">
                <asvg:svgBlip xmlns="" xmlns:asvg="http://schemas.microsoft.com/office/drawing/2016/SVG/main" r:embed="rId4"/>
              </a:ext>
            </a:extLst>
          </a:blip>
          <a:stretch>
            <a:fillRect/>
          </a:stretch>
        </p:blipFill>
        <p:spPr>
          <a:xfrm>
            <a:off x="4591680" y="4185366"/>
            <a:ext cx="714375" cy="966030"/>
          </a:xfrm>
          <a:prstGeom prst="rect">
            <a:avLst/>
          </a:prstGeom>
        </p:spPr>
      </p:pic>
      <p:pic>
        <p:nvPicPr>
          <p:cNvPr id="60" name="图形 59">
            <a:extLst>
              <a:ext uri="{FF2B5EF4-FFF2-40B4-BE49-F238E27FC236}">
                <a16:creationId xmlns="" xmlns:a16="http://schemas.microsoft.com/office/drawing/2014/main" id="{7975BB76-3AA9-4F5A-B66B-8D72932A4014}"/>
              </a:ext>
            </a:extLst>
          </p:cNvPr>
          <p:cNvPicPr>
            <a:picLocks noChangeAspect="1"/>
          </p:cNvPicPr>
          <p:nvPr/>
        </p:nvPicPr>
        <p:blipFill>
          <a:blip r:embed="rId5" cstate="print">
            <a:extLst>
              <a:ext uri="{28A0092B-C50C-407E-A947-70E740481C1C}">
                <a14:useLocalDpi xmlns:a14="http://schemas.microsoft.com/office/drawing/2010/main" xmlns="" val="0"/>
              </a:ext>
              <a:ext uri="{96DAC541-7B7A-43D3-8B79-37D633B846F1}">
                <asvg:svgBlip xmlns="" xmlns:asvg="http://schemas.microsoft.com/office/drawing/2016/SVG/main" r:embed="rId6"/>
              </a:ext>
            </a:extLst>
          </a:blip>
          <a:stretch>
            <a:fillRect/>
          </a:stretch>
        </p:blipFill>
        <p:spPr>
          <a:xfrm>
            <a:off x="6885945" y="4301669"/>
            <a:ext cx="685800" cy="733425"/>
          </a:xfrm>
          <a:prstGeom prst="rect">
            <a:avLst/>
          </a:prstGeom>
        </p:spPr>
      </p:pic>
      <p:pic>
        <p:nvPicPr>
          <p:cNvPr id="61" name="图形 60">
            <a:extLst>
              <a:ext uri="{FF2B5EF4-FFF2-40B4-BE49-F238E27FC236}">
                <a16:creationId xmlns="" xmlns:a16="http://schemas.microsoft.com/office/drawing/2014/main" id="{54EA1764-1D42-4BB1-B695-A42724D405AD}"/>
              </a:ext>
            </a:extLst>
          </p:cNvPr>
          <p:cNvPicPr>
            <a:picLocks noChangeAspect="1"/>
          </p:cNvPicPr>
          <p:nvPr/>
        </p:nvPicPr>
        <p:blipFill>
          <a:blip r:embed="rId7" cstate="print">
            <a:extLst>
              <a:ext uri="{28A0092B-C50C-407E-A947-70E740481C1C}">
                <a14:useLocalDpi xmlns:a14="http://schemas.microsoft.com/office/drawing/2010/main" xmlns="" val="0"/>
              </a:ext>
              <a:ext uri="{96DAC541-7B7A-43D3-8B79-37D633B846F1}">
                <asvg:svgBlip xmlns="" xmlns:asvg="http://schemas.microsoft.com/office/drawing/2016/SVG/main" r:embed="rId8"/>
              </a:ext>
            </a:extLst>
          </a:blip>
          <a:stretch>
            <a:fillRect/>
          </a:stretch>
        </p:blipFill>
        <p:spPr>
          <a:xfrm>
            <a:off x="6885945" y="2215687"/>
            <a:ext cx="685800" cy="840921"/>
          </a:xfrm>
          <a:prstGeom prst="rect">
            <a:avLst/>
          </a:prstGeom>
        </p:spPr>
      </p:pic>
      <p:pic>
        <p:nvPicPr>
          <p:cNvPr id="62" name="图形 61">
            <a:extLst>
              <a:ext uri="{FF2B5EF4-FFF2-40B4-BE49-F238E27FC236}">
                <a16:creationId xmlns="" xmlns:a16="http://schemas.microsoft.com/office/drawing/2014/main" id="{26CA128D-DEE7-48B7-9B83-0B6A37906F27}"/>
              </a:ext>
            </a:extLst>
          </p:cNvPr>
          <p:cNvPicPr>
            <a:picLocks noChangeAspect="1"/>
          </p:cNvPicPr>
          <p:nvPr/>
        </p:nvPicPr>
        <p:blipFill>
          <a:blip r:embed="rId9" cstate="print">
            <a:extLst>
              <a:ext uri="{28A0092B-C50C-407E-A947-70E740481C1C}">
                <a14:useLocalDpi xmlns:a14="http://schemas.microsoft.com/office/drawing/2010/main" xmlns="" val="0"/>
              </a:ext>
              <a:ext uri="{96DAC541-7B7A-43D3-8B79-37D633B846F1}">
                <asvg:svgBlip xmlns="" xmlns:asvg="http://schemas.microsoft.com/office/drawing/2016/SVG/main" r:embed="rId10"/>
              </a:ext>
            </a:extLst>
          </a:blip>
          <a:stretch>
            <a:fillRect/>
          </a:stretch>
        </p:blipFill>
        <p:spPr>
          <a:xfrm>
            <a:off x="4715505" y="2207522"/>
            <a:ext cx="590550" cy="857250"/>
          </a:xfrm>
          <a:prstGeom prst="rect">
            <a:avLst/>
          </a:prstGeom>
        </p:spPr>
      </p:pic>
      <p:sp>
        <p:nvSpPr>
          <p:cNvPr id="63" name="文本框 62">
            <a:extLst>
              <a:ext uri="{FF2B5EF4-FFF2-40B4-BE49-F238E27FC236}">
                <a16:creationId xmlns="" xmlns:a16="http://schemas.microsoft.com/office/drawing/2014/main" id="{B7DF12B7-C251-499E-BD7D-05138048F0C0}"/>
              </a:ext>
            </a:extLst>
          </p:cNvPr>
          <p:cNvSpPr txBox="1"/>
          <p:nvPr/>
        </p:nvSpPr>
        <p:spPr>
          <a:xfrm>
            <a:off x="697379" y="3168650"/>
            <a:ext cx="4608676" cy="590033"/>
          </a:xfrm>
          <a:prstGeom prst="rect">
            <a:avLst/>
          </a:prstGeom>
          <a:noFill/>
        </p:spPr>
        <p:txBody>
          <a:bodyPr wrap="square" rtlCol="0">
            <a:spAutoFit/>
          </a:bodyPr>
          <a:lstStyle/>
          <a:p>
            <a:pPr lvl="0" algn="r">
              <a:lnSpc>
                <a:spcPts val="2000"/>
              </a:lnSpc>
              <a:spcBef>
                <a:spcPts val="0"/>
              </a:spcBef>
              <a:spcAft>
                <a:spcPts val="0"/>
              </a:spcAft>
              <a:buClrTx/>
              <a:buSzTx/>
              <a:buFontTx/>
              <a:defRPr/>
            </a:pPr>
            <a:r>
              <a:rPr lang="zh-CN" altLang="en-US" sz="1600" dirty="0">
                <a:solidFill>
                  <a:srgbClr val="000000"/>
                </a:solidFill>
                <a:latin typeface="inpin heiti" charset="-122"/>
                <a:ea typeface="inpin heiti" charset="-122"/>
                <a:sym typeface="+mn-ea"/>
              </a:rPr>
              <a:t>请在此处添加具体内容，文字尽量言简意赅，简单说明即可，不必过于繁琐，注意版面美观度</a:t>
            </a:r>
          </a:p>
        </p:txBody>
      </p:sp>
      <p:sp>
        <p:nvSpPr>
          <p:cNvPr id="64" name="文本框 63">
            <a:extLst>
              <a:ext uri="{FF2B5EF4-FFF2-40B4-BE49-F238E27FC236}">
                <a16:creationId xmlns="" xmlns:a16="http://schemas.microsoft.com/office/drawing/2014/main" id="{F6194088-FFEC-483A-AE9E-2C7106D6E147}"/>
              </a:ext>
            </a:extLst>
          </p:cNvPr>
          <p:cNvSpPr txBox="1"/>
          <p:nvPr/>
        </p:nvSpPr>
        <p:spPr>
          <a:xfrm>
            <a:off x="602005" y="5188585"/>
            <a:ext cx="4704050" cy="590033"/>
          </a:xfrm>
          <a:prstGeom prst="rect">
            <a:avLst/>
          </a:prstGeom>
          <a:noFill/>
        </p:spPr>
        <p:txBody>
          <a:bodyPr wrap="square" rtlCol="0">
            <a:spAutoFit/>
          </a:bodyPr>
          <a:lstStyle/>
          <a:p>
            <a:pPr lvl="0" algn="r">
              <a:lnSpc>
                <a:spcPts val="2000"/>
              </a:lnSpc>
              <a:spcBef>
                <a:spcPts val="0"/>
              </a:spcBef>
              <a:spcAft>
                <a:spcPts val="0"/>
              </a:spcAft>
              <a:buClrTx/>
              <a:buSzTx/>
              <a:buFontTx/>
              <a:defRPr/>
            </a:pPr>
            <a:r>
              <a:rPr lang="zh-CN" altLang="en-US" sz="1600" dirty="0">
                <a:solidFill>
                  <a:srgbClr val="000000"/>
                </a:solidFill>
                <a:latin typeface="inpin heiti" charset="-122"/>
                <a:ea typeface="inpin heiti" charset="-122"/>
                <a:sym typeface="+mn-ea"/>
              </a:rPr>
              <a:t>请在此处添加具体内容，文字尽量言简意赅，简单说明即可，不必过于繁琐，注意版面美观度</a:t>
            </a:r>
          </a:p>
        </p:txBody>
      </p:sp>
      <p:sp>
        <p:nvSpPr>
          <p:cNvPr id="65" name="文本框 64">
            <a:extLst>
              <a:ext uri="{FF2B5EF4-FFF2-40B4-BE49-F238E27FC236}">
                <a16:creationId xmlns="" xmlns:a16="http://schemas.microsoft.com/office/drawing/2014/main" id="{5399721D-78EF-4342-8DEA-AE688C74F406}"/>
              </a:ext>
            </a:extLst>
          </p:cNvPr>
          <p:cNvSpPr txBox="1"/>
          <p:nvPr/>
        </p:nvSpPr>
        <p:spPr>
          <a:xfrm>
            <a:off x="2490083" y="2405960"/>
            <a:ext cx="1985378" cy="46037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lang="zh-CN" altLang="en-US" sz="2400" noProof="0" dirty="0">
                <a:ln>
                  <a:noFill/>
                </a:ln>
                <a:solidFill>
                  <a:prstClr val="black"/>
                </a:solidFill>
                <a:effectLst/>
                <a:uLnTx/>
                <a:uFillTx/>
                <a:latin typeface="inpin heiti" charset="-122"/>
                <a:ea typeface="inpin heiti" charset="-122"/>
                <a:sym typeface="+mn-ea"/>
              </a:rPr>
              <a:t>添加标题</a:t>
            </a:r>
            <a:endParaRPr kumimoji="0" lang="zh-CN" altLang="en-US" sz="2400" u="none" strike="noStrike" kern="1200" cap="none" spc="0" normalizeH="0" baseline="0" noProof="0" dirty="0">
              <a:ln>
                <a:noFill/>
              </a:ln>
              <a:solidFill>
                <a:prstClr val="black"/>
              </a:solidFill>
              <a:effectLst/>
              <a:uLnTx/>
              <a:uFillTx/>
              <a:latin typeface="inpin heiti" charset="-122"/>
              <a:ea typeface="inpin heiti" charset="-122"/>
              <a:cs typeface="+mn-cs"/>
              <a:sym typeface="+mn-ea"/>
            </a:endParaRPr>
          </a:p>
        </p:txBody>
      </p:sp>
      <p:sp>
        <p:nvSpPr>
          <p:cNvPr id="66" name="文本框 65">
            <a:extLst>
              <a:ext uri="{FF2B5EF4-FFF2-40B4-BE49-F238E27FC236}">
                <a16:creationId xmlns="" xmlns:a16="http://schemas.microsoft.com/office/drawing/2014/main" id="{35912B99-D666-44E7-8008-EEA56DDBF79B}"/>
              </a:ext>
            </a:extLst>
          </p:cNvPr>
          <p:cNvSpPr txBox="1"/>
          <p:nvPr/>
        </p:nvSpPr>
        <p:spPr>
          <a:xfrm>
            <a:off x="2490083" y="4438194"/>
            <a:ext cx="1985378" cy="46037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lang="zh-CN" altLang="en-US" sz="2400" noProof="0" dirty="0">
                <a:ln>
                  <a:noFill/>
                </a:ln>
                <a:solidFill>
                  <a:prstClr val="black"/>
                </a:solidFill>
                <a:effectLst/>
                <a:uLnTx/>
                <a:uFillTx/>
                <a:latin typeface="inpin heiti" charset="-122"/>
                <a:ea typeface="inpin heiti" charset="-122"/>
                <a:sym typeface="+mn-ea"/>
              </a:rPr>
              <a:t>添加标题</a:t>
            </a:r>
            <a:endParaRPr kumimoji="0" lang="zh-CN" altLang="en-US" sz="2400" u="none" strike="noStrike" kern="1200" cap="none" spc="0" normalizeH="0" baseline="0" noProof="0" dirty="0">
              <a:ln>
                <a:noFill/>
              </a:ln>
              <a:solidFill>
                <a:prstClr val="black"/>
              </a:solidFill>
              <a:effectLst/>
              <a:uLnTx/>
              <a:uFillTx/>
              <a:latin typeface="inpin heiti" charset="-122"/>
              <a:ea typeface="inpin heiti" charset="-122"/>
              <a:cs typeface="+mn-cs"/>
              <a:sym typeface="+mn-ea"/>
            </a:endParaRPr>
          </a:p>
        </p:txBody>
      </p:sp>
      <p:cxnSp>
        <p:nvCxnSpPr>
          <p:cNvPr id="69" name="直接连接符 68">
            <a:extLst>
              <a:ext uri="{FF2B5EF4-FFF2-40B4-BE49-F238E27FC236}">
                <a16:creationId xmlns="" xmlns:a16="http://schemas.microsoft.com/office/drawing/2014/main" id="{F71C67C8-2F26-45C4-B2B6-3D6596189F8D}"/>
              </a:ext>
            </a:extLst>
          </p:cNvPr>
          <p:cNvCxnSpPr>
            <a:cxnSpLocks/>
          </p:cNvCxnSpPr>
          <p:nvPr/>
        </p:nvCxnSpPr>
        <p:spPr>
          <a:xfrm>
            <a:off x="6096000" y="2403900"/>
            <a:ext cx="0" cy="3562931"/>
          </a:xfrm>
          <a:prstGeom prst="line">
            <a:avLst/>
          </a:prstGeom>
          <a:ln w="22225">
            <a:solidFill>
              <a:srgbClr val="FCBE22"/>
            </a:solidFill>
          </a:ln>
        </p:spPr>
        <p:style>
          <a:lnRef idx="1">
            <a:schemeClr val="accent1"/>
          </a:lnRef>
          <a:fillRef idx="0">
            <a:schemeClr val="accent1"/>
          </a:fillRef>
          <a:effectRef idx="0">
            <a:schemeClr val="accent1"/>
          </a:effectRef>
          <a:fontRef idx="minor">
            <a:schemeClr val="tx1"/>
          </a:fontRef>
        </p:style>
      </p:cxnSp>
      <p:sp>
        <p:nvSpPr>
          <p:cNvPr id="73" name="矩形 72">
            <a:extLst>
              <a:ext uri="{FF2B5EF4-FFF2-40B4-BE49-F238E27FC236}">
                <a16:creationId xmlns="" xmlns:a16="http://schemas.microsoft.com/office/drawing/2014/main" id="{F60EF3AD-7C22-4410-B41D-036E92D9F01D}"/>
              </a:ext>
            </a:extLst>
          </p:cNvPr>
          <p:cNvSpPr/>
          <p:nvPr/>
        </p:nvSpPr>
        <p:spPr>
          <a:xfrm>
            <a:off x="3704383" y="4923762"/>
            <a:ext cx="654858" cy="69625"/>
          </a:xfrm>
          <a:prstGeom prst="rect">
            <a:avLst/>
          </a:prstGeom>
          <a:solidFill>
            <a:srgbClr val="FCB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tx1">
                  <a:lumMod val="75000"/>
                  <a:lumOff val="25000"/>
                </a:schemeClr>
              </a:solidFill>
              <a:latin typeface="+mj-ea"/>
              <a:ea typeface="+mj-ea"/>
            </a:endParaRPr>
          </a:p>
        </p:txBody>
      </p:sp>
      <p:sp>
        <p:nvSpPr>
          <p:cNvPr id="74" name="矩形 73">
            <a:extLst>
              <a:ext uri="{FF2B5EF4-FFF2-40B4-BE49-F238E27FC236}">
                <a16:creationId xmlns="" xmlns:a16="http://schemas.microsoft.com/office/drawing/2014/main" id="{BDE32A4E-7D22-4DFF-84B3-09F9E826815A}"/>
              </a:ext>
            </a:extLst>
          </p:cNvPr>
          <p:cNvSpPr/>
          <p:nvPr/>
        </p:nvSpPr>
        <p:spPr>
          <a:xfrm>
            <a:off x="3704383" y="2900588"/>
            <a:ext cx="654858" cy="69625"/>
          </a:xfrm>
          <a:prstGeom prst="rect">
            <a:avLst/>
          </a:prstGeom>
          <a:solidFill>
            <a:srgbClr val="FCB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tx1">
                  <a:lumMod val="75000"/>
                  <a:lumOff val="25000"/>
                </a:schemeClr>
              </a:solidFill>
              <a:latin typeface="+mj-ea"/>
              <a:ea typeface="+mj-ea"/>
            </a:endParaRPr>
          </a:p>
        </p:txBody>
      </p:sp>
      <p:sp>
        <p:nvSpPr>
          <p:cNvPr id="103" name="矩形 102">
            <a:extLst>
              <a:ext uri="{FF2B5EF4-FFF2-40B4-BE49-F238E27FC236}">
                <a16:creationId xmlns="" xmlns:a16="http://schemas.microsoft.com/office/drawing/2014/main" id="{A81AEC9A-2B2E-47EA-8377-7B91CB74AFD0}"/>
              </a:ext>
            </a:extLst>
          </p:cNvPr>
          <p:cNvSpPr/>
          <p:nvPr/>
        </p:nvSpPr>
        <p:spPr>
          <a:xfrm>
            <a:off x="7930002" y="4923762"/>
            <a:ext cx="654858" cy="69625"/>
          </a:xfrm>
          <a:prstGeom prst="rect">
            <a:avLst/>
          </a:prstGeom>
          <a:solidFill>
            <a:srgbClr val="FCB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tx1">
                  <a:lumMod val="75000"/>
                  <a:lumOff val="25000"/>
                </a:schemeClr>
              </a:solidFill>
              <a:latin typeface="+mj-ea"/>
              <a:ea typeface="+mj-ea"/>
            </a:endParaRPr>
          </a:p>
        </p:txBody>
      </p:sp>
      <p:sp>
        <p:nvSpPr>
          <p:cNvPr id="104" name="矩形 103">
            <a:extLst>
              <a:ext uri="{FF2B5EF4-FFF2-40B4-BE49-F238E27FC236}">
                <a16:creationId xmlns="" xmlns:a16="http://schemas.microsoft.com/office/drawing/2014/main" id="{652A6725-6CB9-4E0A-A10D-DA58C4AC76D1}"/>
              </a:ext>
            </a:extLst>
          </p:cNvPr>
          <p:cNvSpPr/>
          <p:nvPr/>
        </p:nvSpPr>
        <p:spPr>
          <a:xfrm>
            <a:off x="7930002" y="2900588"/>
            <a:ext cx="654858" cy="69625"/>
          </a:xfrm>
          <a:prstGeom prst="rect">
            <a:avLst/>
          </a:prstGeom>
          <a:solidFill>
            <a:srgbClr val="FCB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tx1">
                  <a:lumMod val="75000"/>
                  <a:lumOff val="25000"/>
                </a:schemeClr>
              </a:solidFill>
              <a:latin typeface="+mj-ea"/>
              <a:ea typeface="+mj-ea"/>
            </a:endParaRPr>
          </a:p>
        </p:txBody>
      </p:sp>
    </p:spTree>
    <p:extLst>
      <p:ext uri="{BB962C8B-B14F-4D97-AF65-F5344CB8AC3E}">
        <p14:creationId xmlns:p14="http://schemas.microsoft.com/office/powerpoint/2010/main" xmlns="" val="24918816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 xmlns:a16="http://schemas.microsoft.com/office/drawing/2014/main" id="{A0C2AEE9-A180-4F81-9B39-0BB3E2F40A78}"/>
              </a:ext>
            </a:extLst>
          </p:cNvPr>
          <p:cNvGrpSpPr/>
          <p:nvPr/>
        </p:nvGrpSpPr>
        <p:grpSpPr>
          <a:xfrm>
            <a:off x="4437017" y="610969"/>
            <a:ext cx="3317966" cy="646331"/>
            <a:chOff x="4437017" y="1451199"/>
            <a:chExt cx="3317966" cy="646331"/>
          </a:xfrm>
        </p:grpSpPr>
        <p:sp>
          <p:nvSpPr>
            <p:cNvPr id="6" name="标题 1">
              <a:extLst>
                <a:ext uri="{FF2B5EF4-FFF2-40B4-BE49-F238E27FC236}">
                  <a16:creationId xmlns="" xmlns:a16="http://schemas.microsoft.com/office/drawing/2014/main" id="{769D486E-5C18-4F14-A5BE-A06F48CCADEA}"/>
                </a:ext>
              </a:extLst>
            </p:cNvPr>
            <p:cNvSpPr txBox="1">
              <a:spLocks/>
            </p:cNvSpPr>
            <p:nvPr/>
          </p:nvSpPr>
          <p:spPr>
            <a:xfrm>
              <a:off x="4907782" y="1451199"/>
              <a:ext cx="2376435" cy="6463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dist"/>
              <a:r>
                <a:rPr kumimoji="1" lang="zh-CN" altLang="en-US" sz="4000" b="1" dirty="0">
                  <a:solidFill>
                    <a:srgbClr val="FF7C55"/>
                  </a:solidFill>
                  <a:latin typeface="+mj-ea"/>
                  <a:cs typeface="Alibaba PuHuiTi Heavy" pitchFamily="18" charset="-122"/>
                </a:rPr>
                <a:t>第四部分</a:t>
              </a:r>
            </a:p>
          </p:txBody>
        </p:sp>
        <p:sp>
          <p:nvSpPr>
            <p:cNvPr id="7" name="图形 12">
              <a:extLst>
                <a:ext uri="{FF2B5EF4-FFF2-40B4-BE49-F238E27FC236}">
                  <a16:creationId xmlns="" xmlns:a16="http://schemas.microsoft.com/office/drawing/2014/main" id="{1D8815F1-D97F-4597-AAB5-4194E7652EFF}"/>
                </a:ext>
              </a:extLst>
            </p:cNvPr>
            <p:cNvSpPr/>
            <p:nvPr/>
          </p:nvSpPr>
          <p:spPr>
            <a:xfrm>
              <a:off x="443701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sp>
          <p:nvSpPr>
            <p:cNvPr id="8" name="图形 12">
              <a:extLst>
                <a:ext uri="{FF2B5EF4-FFF2-40B4-BE49-F238E27FC236}">
                  <a16:creationId xmlns="" xmlns:a16="http://schemas.microsoft.com/office/drawing/2014/main" id="{7A063AC4-63EC-4FDF-BCCF-42646B3810EA}"/>
                </a:ext>
              </a:extLst>
            </p:cNvPr>
            <p:cNvSpPr/>
            <p:nvPr/>
          </p:nvSpPr>
          <p:spPr>
            <a:xfrm>
              <a:off x="740246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grpSp>
      <p:pic>
        <p:nvPicPr>
          <p:cNvPr id="19" name="图形 18">
            <a:extLst>
              <a:ext uri="{FF2B5EF4-FFF2-40B4-BE49-F238E27FC236}">
                <a16:creationId xmlns="" xmlns:a16="http://schemas.microsoft.com/office/drawing/2014/main" id="{326EB44D-2F4C-49DA-820F-3C7D8A352B89}"/>
              </a:ext>
            </a:extLst>
          </p:cNvPr>
          <p:cNvPicPr>
            <a:picLocks noChangeAspect="1"/>
          </p:cNvPicPr>
          <p:nvPr/>
        </p:nvPicPr>
        <p:blipFill>
          <a:blip r:embed="rId4" cstate="print">
            <a:extLst>
              <a:ext uri="{28A0092B-C50C-407E-A947-70E740481C1C}">
                <a14:useLocalDpi xmlns:a14="http://schemas.microsoft.com/office/drawing/2010/main" xmlns="" val="0"/>
              </a:ext>
              <a:ext uri="{96DAC541-7B7A-43D3-8B79-37D633B846F1}">
                <asvg:svgBlip xmlns="" xmlns:asvg="http://schemas.microsoft.com/office/drawing/2016/SVG/main" r:embed="rId5"/>
              </a:ext>
            </a:extLst>
          </a:blip>
          <a:stretch>
            <a:fillRect/>
          </a:stretch>
        </p:blipFill>
        <p:spPr>
          <a:xfrm>
            <a:off x="8121015" y="5645150"/>
            <a:ext cx="714375" cy="733425"/>
          </a:xfrm>
          <a:prstGeom prst="rect">
            <a:avLst/>
          </a:prstGeom>
        </p:spPr>
      </p:pic>
      <p:pic>
        <p:nvPicPr>
          <p:cNvPr id="20" name="图形 19">
            <a:extLst>
              <a:ext uri="{FF2B5EF4-FFF2-40B4-BE49-F238E27FC236}">
                <a16:creationId xmlns="" xmlns:a16="http://schemas.microsoft.com/office/drawing/2014/main" id="{A6D4DB44-C847-4F41-8A6A-4EAE6C793E66}"/>
              </a:ext>
            </a:extLst>
          </p:cNvPr>
          <p:cNvPicPr>
            <a:picLocks noChangeAspect="1"/>
          </p:cNvPicPr>
          <p:nvPr/>
        </p:nvPicPr>
        <p:blipFill>
          <a:blip r:embed="rId6" cstate="print">
            <a:extLst>
              <a:ext uri="{28A0092B-C50C-407E-A947-70E740481C1C}">
                <a14:useLocalDpi xmlns:a14="http://schemas.microsoft.com/office/drawing/2010/main" xmlns="" val="0"/>
              </a:ext>
              <a:ext uri="{96DAC541-7B7A-43D3-8B79-37D633B846F1}">
                <asvg:svgBlip xmlns="" xmlns:asvg="http://schemas.microsoft.com/office/drawing/2016/SVG/main" r:embed="rId7"/>
              </a:ext>
            </a:extLst>
          </a:blip>
          <a:stretch>
            <a:fillRect/>
          </a:stretch>
        </p:blipFill>
        <p:spPr>
          <a:xfrm>
            <a:off x="6579235" y="5445125"/>
            <a:ext cx="838200" cy="1133475"/>
          </a:xfrm>
          <a:prstGeom prst="rect">
            <a:avLst/>
          </a:prstGeom>
        </p:spPr>
      </p:pic>
      <p:pic>
        <p:nvPicPr>
          <p:cNvPr id="22" name="图形 21">
            <a:extLst>
              <a:ext uri="{FF2B5EF4-FFF2-40B4-BE49-F238E27FC236}">
                <a16:creationId xmlns="" xmlns:a16="http://schemas.microsoft.com/office/drawing/2014/main" id="{71A6276B-59DF-4F6E-BA2E-B3EF3ABBA2C8}"/>
              </a:ext>
            </a:extLst>
          </p:cNvPr>
          <p:cNvPicPr>
            <a:picLocks noChangeAspect="1"/>
          </p:cNvPicPr>
          <p:nvPr/>
        </p:nvPicPr>
        <p:blipFill>
          <a:blip r:embed="rId8" cstate="print">
            <a:extLst>
              <a:ext uri="{28A0092B-C50C-407E-A947-70E740481C1C}">
                <a14:useLocalDpi xmlns:a14="http://schemas.microsoft.com/office/drawing/2010/main" xmlns="" val="0"/>
              </a:ext>
              <a:ext uri="{96DAC541-7B7A-43D3-8B79-37D633B846F1}">
                <asvg:svgBlip xmlns="" xmlns:asvg="http://schemas.microsoft.com/office/drawing/2016/SVG/main" r:embed="rId9"/>
              </a:ext>
            </a:extLst>
          </a:blip>
          <a:stretch>
            <a:fillRect/>
          </a:stretch>
        </p:blipFill>
        <p:spPr>
          <a:xfrm>
            <a:off x="2040255" y="5659437"/>
            <a:ext cx="704850" cy="704850"/>
          </a:xfrm>
          <a:prstGeom prst="rect">
            <a:avLst/>
          </a:prstGeom>
        </p:spPr>
      </p:pic>
      <p:pic>
        <p:nvPicPr>
          <p:cNvPr id="23" name="图形 22">
            <a:extLst>
              <a:ext uri="{FF2B5EF4-FFF2-40B4-BE49-F238E27FC236}">
                <a16:creationId xmlns="" xmlns:a16="http://schemas.microsoft.com/office/drawing/2014/main" id="{1EF723FD-339E-42FC-AC79-0488F6BE0936}"/>
              </a:ext>
            </a:extLst>
          </p:cNvPr>
          <p:cNvPicPr>
            <a:picLocks noChangeAspect="1"/>
          </p:cNvPicPr>
          <p:nvPr/>
        </p:nvPicPr>
        <p:blipFill>
          <a:blip r:embed="rId10" cstate="print">
            <a:extLst>
              <a:ext uri="{28A0092B-C50C-407E-A947-70E740481C1C}">
                <a14:useLocalDpi xmlns:a14="http://schemas.microsoft.com/office/drawing/2010/main" xmlns="" val="0"/>
              </a:ext>
              <a:ext uri="{96DAC541-7B7A-43D3-8B79-37D633B846F1}">
                <asvg:svgBlip xmlns="" xmlns:asvg="http://schemas.microsoft.com/office/drawing/2016/SVG/main" r:embed="rId11"/>
              </a:ext>
            </a:extLst>
          </a:blip>
          <a:stretch>
            <a:fillRect/>
          </a:stretch>
        </p:blipFill>
        <p:spPr>
          <a:xfrm>
            <a:off x="7416800" y="5659437"/>
            <a:ext cx="704850" cy="704850"/>
          </a:xfrm>
          <a:prstGeom prst="rect">
            <a:avLst/>
          </a:prstGeom>
        </p:spPr>
      </p:pic>
      <p:pic>
        <p:nvPicPr>
          <p:cNvPr id="24" name="图形 23">
            <a:extLst>
              <a:ext uri="{FF2B5EF4-FFF2-40B4-BE49-F238E27FC236}">
                <a16:creationId xmlns="" xmlns:a16="http://schemas.microsoft.com/office/drawing/2014/main" id="{7347C94E-41D9-4E31-980F-2D63B3FFC606}"/>
              </a:ext>
            </a:extLst>
          </p:cNvPr>
          <p:cNvPicPr>
            <a:picLocks noChangeAspect="1"/>
          </p:cNvPicPr>
          <p:nvPr/>
        </p:nvPicPr>
        <p:blipFill>
          <a:blip r:embed="rId12" cstate="print">
            <a:extLst>
              <a:ext uri="{28A0092B-C50C-407E-A947-70E740481C1C}">
                <a14:useLocalDpi xmlns:a14="http://schemas.microsoft.com/office/drawing/2010/main" xmlns="" val="0"/>
              </a:ext>
              <a:ext uri="{96DAC541-7B7A-43D3-8B79-37D633B846F1}">
                <asvg:svgBlip xmlns="" xmlns:asvg="http://schemas.microsoft.com/office/drawing/2016/SVG/main" r:embed="rId13"/>
              </a:ext>
            </a:extLst>
          </a:blip>
          <a:stretch>
            <a:fillRect/>
          </a:stretch>
        </p:blipFill>
        <p:spPr>
          <a:xfrm>
            <a:off x="3248660" y="5835650"/>
            <a:ext cx="657225" cy="352425"/>
          </a:xfrm>
          <a:prstGeom prst="rect">
            <a:avLst/>
          </a:prstGeom>
        </p:spPr>
      </p:pic>
      <p:pic>
        <p:nvPicPr>
          <p:cNvPr id="25" name="图形 24">
            <a:extLst>
              <a:ext uri="{FF2B5EF4-FFF2-40B4-BE49-F238E27FC236}">
                <a16:creationId xmlns="" xmlns:a16="http://schemas.microsoft.com/office/drawing/2014/main" id="{3715B8DA-299E-460B-BE41-608CB85303A4}"/>
              </a:ext>
            </a:extLst>
          </p:cNvPr>
          <p:cNvPicPr>
            <a:picLocks noChangeAspect="1"/>
          </p:cNvPicPr>
          <p:nvPr/>
        </p:nvPicPr>
        <p:blipFill>
          <a:blip r:embed="rId14" cstate="print">
            <a:extLst>
              <a:ext uri="{28A0092B-C50C-407E-A947-70E740481C1C}">
                <a14:useLocalDpi xmlns:a14="http://schemas.microsoft.com/office/drawing/2010/main" xmlns="" val="0"/>
              </a:ext>
              <a:ext uri="{96DAC541-7B7A-43D3-8B79-37D633B846F1}">
                <asvg:svgBlip xmlns="" xmlns:asvg="http://schemas.microsoft.com/office/drawing/2016/SVG/main" r:embed="rId15"/>
              </a:ext>
            </a:extLst>
          </a:blip>
          <a:stretch>
            <a:fillRect/>
          </a:stretch>
        </p:blipFill>
        <p:spPr>
          <a:xfrm>
            <a:off x="11137900" y="5645150"/>
            <a:ext cx="685800" cy="733425"/>
          </a:xfrm>
          <a:prstGeom prst="rect">
            <a:avLst/>
          </a:prstGeom>
        </p:spPr>
      </p:pic>
      <p:pic>
        <p:nvPicPr>
          <p:cNvPr id="27" name="图形 26">
            <a:extLst>
              <a:ext uri="{FF2B5EF4-FFF2-40B4-BE49-F238E27FC236}">
                <a16:creationId xmlns="" xmlns:a16="http://schemas.microsoft.com/office/drawing/2014/main" id="{F72E23A5-07A7-4E68-BFE6-B97744A61471}"/>
              </a:ext>
            </a:extLst>
          </p:cNvPr>
          <p:cNvPicPr>
            <a:picLocks noChangeAspect="1"/>
          </p:cNvPicPr>
          <p:nvPr/>
        </p:nvPicPr>
        <p:blipFill>
          <a:blip r:embed="rId16" cstate="print">
            <a:extLst>
              <a:ext uri="{28A0092B-C50C-407E-A947-70E740481C1C}">
                <a14:useLocalDpi xmlns:a14="http://schemas.microsoft.com/office/drawing/2010/main" xmlns="" val="0"/>
              </a:ext>
              <a:ext uri="{96DAC541-7B7A-43D3-8B79-37D633B846F1}">
                <asvg:svgBlip xmlns="" xmlns:asvg="http://schemas.microsoft.com/office/drawing/2016/SVG/main" r:embed="rId17"/>
              </a:ext>
            </a:extLst>
          </a:blip>
          <a:stretch>
            <a:fillRect/>
          </a:stretch>
        </p:blipFill>
        <p:spPr>
          <a:xfrm>
            <a:off x="10338435" y="5749925"/>
            <a:ext cx="800100" cy="523875"/>
          </a:xfrm>
          <a:prstGeom prst="rect">
            <a:avLst/>
          </a:prstGeom>
        </p:spPr>
      </p:pic>
      <p:pic>
        <p:nvPicPr>
          <p:cNvPr id="28" name="图形 27">
            <a:extLst>
              <a:ext uri="{FF2B5EF4-FFF2-40B4-BE49-F238E27FC236}">
                <a16:creationId xmlns="" xmlns:a16="http://schemas.microsoft.com/office/drawing/2014/main" id="{BFAB85AE-00DD-4CB7-B719-E9A2B3A4EC91}"/>
              </a:ext>
            </a:extLst>
          </p:cNvPr>
          <p:cNvPicPr>
            <a:picLocks noChangeAspect="1"/>
          </p:cNvPicPr>
          <p:nvPr/>
        </p:nvPicPr>
        <p:blipFill>
          <a:blip r:embed="rId18" cstate="print">
            <a:extLst>
              <a:ext uri="{28A0092B-C50C-407E-A947-70E740481C1C}">
                <a14:useLocalDpi xmlns:a14="http://schemas.microsoft.com/office/drawing/2010/main" xmlns="" val="0"/>
              </a:ext>
              <a:ext uri="{96DAC541-7B7A-43D3-8B79-37D633B846F1}">
                <asvg:svgBlip xmlns="" xmlns:asvg="http://schemas.microsoft.com/office/drawing/2016/SVG/main" r:embed="rId19"/>
              </a:ext>
            </a:extLst>
          </a:blip>
          <a:stretch>
            <a:fillRect/>
          </a:stretch>
        </p:blipFill>
        <p:spPr>
          <a:xfrm>
            <a:off x="3905250" y="5697537"/>
            <a:ext cx="533400" cy="628650"/>
          </a:xfrm>
          <a:prstGeom prst="rect">
            <a:avLst/>
          </a:prstGeom>
        </p:spPr>
      </p:pic>
      <p:pic>
        <p:nvPicPr>
          <p:cNvPr id="29" name="图形 28">
            <a:extLst>
              <a:ext uri="{FF2B5EF4-FFF2-40B4-BE49-F238E27FC236}">
                <a16:creationId xmlns="" xmlns:a16="http://schemas.microsoft.com/office/drawing/2014/main" id="{CBC2B6F9-266F-4752-A953-1854E1CB0635}"/>
              </a:ext>
            </a:extLst>
          </p:cNvPr>
          <p:cNvPicPr>
            <a:picLocks noChangeAspect="1"/>
          </p:cNvPicPr>
          <p:nvPr/>
        </p:nvPicPr>
        <p:blipFill>
          <a:blip r:embed="rId20" cstate="print">
            <a:extLst>
              <a:ext uri="{28A0092B-C50C-407E-A947-70E740481C1C}">
                <a14:useLocalDpi xmlns:a14="http://schemas.microsoft.com/office/drawing/2010/main" xmlns="" val="0"/>
              </a:ext>
              <a:ext uri="{96DAC541-7B7A-43D3-8B79-37D633B846F1}">
                <asvg:svgBlip xmlns="" xmlns:asvg="http://schemas.microsoft.com/office/drawing/2016/SVG/main" r:embed="rId21"/>
              </a:ext>
            </a:extLst>
          </a:blip>
          <a:stretch>
            <a:fillRect/>
          </a:stretch>
        </p:blipFill>
        <p:spPr>
          <a:xfrm>
            <a:off x="945515" y="5588000"/>
            <a:ext cx="1095375" cy="847725"/>
          </a:xfrm>
          <a:prstGeom prst="rect">
            <a:avLst/>
          </a:prstGeom>
        </p:spPr>
      </p:pic>
      <p:pic>
        <p:nvPicPr>
          <p:cNvPr id="30" name="图形 29">
            <a:extLst>
              <a:ext uri="{FF2B5EF4-FFF2-40B4-BE49-F238E27FC236}">
                <a16:creationId xmlns="" xmlns:a16="http://schemas.microsoft.com/office/drawing/2014/main" id="{7B783E9B-7866-489A-BA18-25323D820FDC}"/>
              </a:ext>
            </a:extLst>
          </p:cNvPr>
          <p:cNvPicPr>
            <a:picLocks noChangeAspect="1"/>
          </p:cNvPicPr>
          <p:nvPr/>
        </p:nvPicPr>
        <p:blipFill>
          <a:blip r:embed="rId22" cstate="print">
            <a:extLst>
              <a:ext uri="{28A0092B-C50C-407E-A947-70E740481C1C}">
                <a14:useLocalDpi xmlns:a14="http://schemas.microsoft.com/office/drawing/2010/main" xmlns="" val="0"/>
              </a:ext>
              <a:ext uri="{96DAC541-7B7A-43D3-8B79-37D633B846F1}">
                <asvg:svgBlip xmlns="" xmlns:asvg="http://schemas.microsoft.com/office/drawing/2016/SVG/main" r:embed="rId23"/>
              </a:ext>
            </a:extLst>
          </a:blip>
          <a:stretch>
            <a:fillRect/>
          </a:stretch>
        </p:blipFill>
        <p:spPr>
          <a:xfrm>
            <a:off x="5256530" y="5683250"/>
            <a:ext cx="647700" cy="657225"/>
          </a:xfrm>
          <a:prstGeom prst="rect">
            <a:avLst/>
          </a:prstGeom>
        </p:spPr>
      </p:pic>
      <p:pic>
        <p:nvPicPr>
          <p:cNvPr id="31" name="图形 30">
            <a:extLst>
              <a:ext uri="{FF2B5EF4-FFF2-40B4-BE49-F238E27FC236}">
                <a16:creationId xmlns="" xmlns:a16="http://schemas.microsoft.com/office/drawing/2014/main" id="{286E6136-10BE-4171-B4D3-E819FFFB0F48}"/>
              </a:ext>
            </a:extLst>
          </p:cNvPr>
          <p:cNvPicPr>
            <a:picLocks noChangeAspect="1"/>
          </p:cNvPicPr>
          <p:nvPr/>
        </p:nvPicPr>
        <p:blipFill>
          <a:blip r:embed="rId24" cstate="print">
            <a:extLst>
              <a:ext uri="{28A0092B-C50C-407E-A947-70E740481C1C}">
                <a14:useLocalDpi xmlns:a14="http://schemas.microsoft.com/office/drawing/2010/main" xmlns="" val="0"/>
              </a:ext>
              <a:ext uri="{96DAC541-7B7A-43D3-8B79-37D633B846F1}">
                <asvg:svgBlip xmlns="" xmlns:asvg="http://schemas.microsoft.com/office/drawing/2016/SVG/main" r:embed="rId25"/>
              </a:ext>
            </a:extLst>
          </a:blip>
          <a:stretch>
            <a:fillRect/>
          </a:stretch>
        </p:blipFill>
        <p:spPr>
          <a:xfrm>
            <a:off x="8834755" y="5611812"/>
            <a:ext cx="704850" cy="800100"/>
          </a:xfrm>
          <a:prstGeom prst="rect">
            <a:avLst/>
          </a:prstGeom>
        </p:spPr>
      </p:pic>
      <p:pic>
        <p:nvPicPr>
          <p:cNvPr id="32" name="图形 31">
            <a:extLst>
              <a:ext uri="{FF2B5EF4-FFF2-40B4-BE49-F238E27FC236}">
                <a16:creationId xmlns="" xmlns:a16="http://schemas.microsoft.com/office/drawing/2014/main" id="{68B4A304-2723-41A1-9BF5-0DF20454E997}"/>
              </a:ext>
            </a:extLst>
          </p:cNvPr>
          <p:cNvPicPr>
            <a:picLocks noChangeAspect="1"/>
          </p:cNvPicPr>
          <p:nvPr/>
        </p:nvPicPr>
        <p:blipFill>
          <a:blip r:embed="rId26" cstate="print">
            <a:extLst>
              <a:ext uri="{28A0092B-C50C-407E-A947-70E740481C1C}">
                <a14:useLocalDpi xmlns:a14="http://schemas.microsoft.com/office/drawing/2010/main" xmlns="" val="0"/>
              </a:ext>
              <a:ext uri="{96DAC541-7B7A-43D3-8B79-37D633B846F1}">
                <asvg:svgBlip xmlns="" xmlns:asvg="http://schemas.microsoft.com/office/drawing/2016/SVG/main" r:embed="rId27"/>
              </a:ext>
            </a:extLst>
          </a:blip>
          <a:stretch>
            <a:fillRect/>
          </a:stretch>
        </p:blipFill>
        <p:spPr>
          <a:xfrm>
            <a:off x="9538970" y="5521325"/>
            <a:ext cx="800100" cy="981075"/>
          </a:xfrm>
          <a:prstGeom prst="rect">
            <a:avLst/>
          </a:prstGeom>
        </p:spPr>
      </p:pic>
      <p:pic>
        <p:nvPicPr>
          <p:cNvPr id="33" name="图形 32">
            <a:extLst>
              <a:ext uri="{FF2B5EF4-FFF2-40B4-BE49-F238E27FC236}">
                <a16:creationId xmlns="" xmlns:a16="http://schemas.microsoft.com/office/drawing/2014/main" id="{64749D5B-0511-4C4E-AFC8-E4CCD85E61CF}"/>
              </a:ext>
            </a:extLst>
          </p:cNvPr>
          <p:cNvPicPr>
            <a:picLocks noChangeAspect="1"/>
          </p:cNvPicPr>
          <p:nvPr/>
        </p:nvPicPr>
        <p:blipFill>
          <a:blip r:embed="rId28" cstate="print">
            <a:extLst>
              <a:ext uri="{28A0092B-C50C-407E-A947-70E740481C1C}">
                <a14:useLocalDpi xmlns:a14="http://schemas.microsoft.com/office/drawing/2010/main" xmlns="" val="0"/>
              </a:ext>
              <a:ext uri="{96DAC541-7B7A-43D3-8B79-37D633B846F1}">
                <asvg:svgBlip xmlns="" xmlns:asvg="http://schemas.microsoft.com/office/drawing/2016/SVG/main" r:embed="rId29"/>
              </a:ext>
            </a:extLst>
          </a:blip>
          <a:stretch>
            <a:fillRect/>
          </a:stretch>
        </p:blipFill>
        <p:spPr>
          <a:xfrm>
            <a:off x="2744470" y="5688012"/>
            <a:ext cx="504825" cy="647700"/>
          </a:xfrm>
          <a:prstGeom prst="rect">
            <a:avLst/>
          </a:prstGeom>
        </p:spPr>
      </p:pic>
      <p:pic>
        <p:nvPicPr>
          <p:cNvPr id="34" name="图形 33">
            <a:extLst>
              <a:ext uri="{FF2B5EF4-FFF2-40B4-BE49-F238E27FC236}">
                <a16:creationId xmlns="" xmlns:a16="http://schemas.microsoft.com/office/drawing/2014/main" id="{01CA964F-0BD7-4170-824B-F3EA1D225717}"/>
              </a:ext>
            </a:extLst>
          </p:cNvPr>
          <p:cNvPicPr>
            <a:picLocks noChangeAspect="1"/>
          </p:cNvPicPr>
          <p:nvPr/>
        </p:nvPicPr>
        <p:blipFill>
          <a:blip r:embed="rId30" cstate="print">
            <a:extLst>
              <a:ext uri="{28A0092B-C50C-407E-A947-70E740481C1C}">
                <a14:useLocalDpi xmlns:a14="http://schemas.microsoft.com/office/drawing/2010/main" xmlns="" val="0"/>
              </a:ext>
              <a:ext uri="{96DAC541-7B7A-43D3-8B79-37D633B846F1}">
                <asvg:svgBlip xmlns="" xmlns:asvg="http://schemas.microsoft.com/office/drawing/2016/SVG/main" r:embed="rId31"/>
              </a:ext>
            </a:extLst>
          </a:blip>
          <a:stretch>
            <a:fillRect/>
          </a:stretch>
        </p:blipFill>
        <p:spPr>
          <a:xfrm>
            <a:off x="4438015" y="5811837"/>
            <a:ext cx="819150" cy="400050"/>
          </a:xfrm>
          <a:prstGeom prst="rect">
            <a:avLst/>
          </a:prstGeom>
        </p:spPr>
      </p:pic>
      <p:pic>
        <p:nvPicPr>
          <p:cNvPr id="35" name="图形 34">
            <a:extLst>
              <a:ext uri="{FF2B5EF4-FFF2-40B4-BE49-F238E27FC236}">
                <a16:creationId xmlns="" xmlns:a16="http://schemas.microsoft.com/office/drawing/2014/main" id="{9577D2E1-596F-48C9-9FF1-06EC982C8F72}"/>
              </a:ext>
            </a:extLst>
          </p:cNvPr>
          <p:cNvPicPr>
            <a:picLocks noChangeAspect="1"/>
          </p:cNvPicPr>
          <p:nvPr/>
        </p:nvPicPr>
        <p:blipFill>
          <a:blip r:embed="rId32" cstate="print">
            <a:extLst>
              <a:ext uri="{28A0092B-C50C-407E-A947-70E740481C1C}">
                <a14:useLocalDpi xmlns:a14="http://schemas.microsoft.com/office/drawing/2010/main" xmlns="" val="0"/>
              </a:ext>
              <a:ext uri="{96DAC541-7B7A-43D3-8B79-37D633B846F1}">
                <asvg:svgBlip xmlns="" xmlns:asvg="http://schemas.microsoft.com/office/drawing/2016/SVG/main" r:embed="rId33"/>
              </a:ext>
            </a:extLst>
          </a:blip>
          <a:stretch>
            <a:fillRect/>
          </a:stretch>
        </p:blipFill>
        <p:spPr>
          <a:xfrm>
            <a:off x="5903595" y="5640387"/>
            <a:ext cx="676275" cy="742950"/>
          </a:xfrm>
          <a:prstGeom prst="rect">
            <a:avLst/>
          </a:prstGeom>
        </p:spPr>
      </p:pic>
      <p:pic>
        <p:nvPicPr>
          <p:cNvPr id="37" name="图形 36">
            <a:extLst>
              <a:ext uri="{FF2B5EF4-FFF2-40B4-BE49-F238E27FC236}">
                <a16:creationId xmlns="" xmlns:a16="http://schemas.microsoft.com/office/drawing/2014/main" id="{38B81419-B477-4B7E-9171-C4037B29B0A1}"/>
              </a:ext>
            </a:extLst>
          </p:cNvPr>
          <p:cNvPicPr>
            <a:picLocks noChangeAspect="1"/>
          </p:cNvPicPr>
          <p:nvPr/>
        </p:nvPicPr>
        <p:blipFill>
          <a:blip r:embed="rId34" cstate="print">
            <a:extLst>
              <a:ext uri="{28A0092B-C50C-407E-A947-70E740481C1C}">
                <a14:useLocalDpi xmlns:a14="http://schemas.microsoft.com/office/drawing/2010/main" xmlns="" val="0"/>
              </a:ext>
              <a:ext uri="{96DAC541-7B7A-43D3-8B79-37D633B846F1}">
                <asvg:svgBlip xmlns="" xmlns:asvg="http://schemas.microsoft.com/office/drawing/2016/SVG/main" r:embed="rId35"/>
              </a:ext>
            </a:extLst>
          </a:blip>
          <a:stretch>
            <a:fillRect/>
          </a:stretch>
        </p:blipFill>
        <p:spPr>
          <a:xfrm>
            <a:off x="355600" y="5583237"/>
            <a:ext cx="590550" cy="857250"/>
          </a:xfrm>
          <a:prstGeom prst="rect">
            <a:avLst/>
          </a:prstGeom>
        </p:spPr>
      </p:pic>
      <p:sp>
        <p:nvSpPr>
          <p:cNvPr id="38" name="PA-矩形 1">
            <a:extLst>
              <a:ext uri="{FF2B5EF4-FFF2-40B4-BE49-F238E27FC236}">
                <a16:creationId xmlns="" xmlns:a16="http://schemas.microsoft.com/office/drawing/2014/main" id="{B1DEBABB-A2B9-4238-9340-62BAE01FBC84}"/>
              </a:ext>
            </a:extLst>
          </p:cNvPr>
          <p:cNvSpPr/>
          <p:nvPr>
            <p:custDataLst>
              <p:tags r:id="rId1"/>
            </p:custDataLst>
          </p:nvPr>
        </p:nvSpPr>
        <p:spPr>
          <a:xfrm>
            <a:off x="2469924" y="2652858"/>
            <a:ext cx="7252152" cy="923330"/>
          </a:xfrm>
          <a:prstGeom prst="rect">
            <a:avLst/>
          </a:prstGeom>
        </p:spPr>
        <p:txBody>
          <a:bodyPr wrap="square" lIns="91440" tIns="45720" rIns="91440" bIns="45720">
            <a:spAutoFit/>
          </a:bodyPr>
          <a:lstStyle/>
          <a:p>
            <a:pPr algn="dist">
              <a:defRPr/>
            </a:pPr>
            <a:r>
              <a:rPr lang="zh-CN" altLang="en-US" sz="5400" b="1" dirty="0">
                <a:solidFill>
                  <a:schemeClr val="bg1"/>
                </a:solidFill>
                <a:latin typeface="+mj-ea"/>
                <a:ea typeface="+mj-ea"/>
                <a:cs typeface="+mn-ea"/>
                <a:sym typeface="+mn-lt"/>
              </a:rPr>
              <a:t>点击添加相关文字内容</a:t>
            </a:r>
          </a:p>
        </p:txBody>
      </p:sp>
      <p:sp>
        <p:nvSpPr>
          <p:cNvPr id="39" name="PA-矩形 15">
            <a:extLst>
              <a:ext uri="{FF2B5EF4-FFF2-40B4-BE49-F238E27FC236}">
                <a16:creationId xmlns="" xmlns:a16="http://schemas.microsoft.com/office/drawing/2014/main" id="{E0F02764-CCFB-405F-B615-D3394FFBA0B5}"/>
              </a:ext>
            </a:extLst>
          </p:cNvPr>
          <p:cNvSpPr/>
          <p:nvPr>
            <p:custDataLst>
              <p:tags r:id="rId2"/>
            </p:custDataLst>
          </p:nvPr>
        </p:nvSpPr>
        <p:spPr>
          <a:xfrm>
            <a:off x="2982151" y="3804367"/>
            <a:ext cx="6227699"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bg1"/>
                </a:solidFill>
                <a:effectLst/>
                <a:uLnTx/>
                <a:uFillTx/>
                <a:cs typeface="+mn-ea"/>
                <a:sym typeface="+mn-lt"/>
              </a:rPr>
              <a:t>Please replace text, click add relevant headline, modify the text content, also can copy your content to this directly</a:t>
            </a:r>
            <a:r>
              <a:rPr kumimoji="0" lang="zh-CN" altLang="en-US" sz="1400" b="0" i="0" u="none" strike="noStrike" kern="1200" cap="none" spc="0" normalizeH="0" baseline="0" noProof="0" dirty="0">
                <a:ln>
                  <a:noFill/>
                </a:ln>
                <a:solidFill>
                  <a:schemeClr val="bg1"/>
                </a:solidFill>
                <a:effectLst/>
                <a:uLnTx/>
                <a:uFillTx/>
                <a:cs typeface="+mn-ea"/>
                <a:sym typeface="+mn-lt"/>
              </a:rPr>
              <a:t>。</a:t>
            </a:r>
          </a:p>
        </p:txBody>
      </p:sp>
    </p:spTree>
    <p:extLst>
      <p:ext uri="{BB962C8B-B14F-4D97-AF65-F5344CB8AC3E}">
        <p14:creationId xmlns:p14="http://schemas.microsoft.com/office/powerpoint/2010/main" xmlns="" val="5973032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文本框 5">
            <a:extLst>
              <a:ext uri="{FF2B5EF4-FFF2-40B4-BE49-F238E27FC236}">
                <a16:creationId xmlns="" xmlns:a16="http://schemas.microsoft.com/office/drawing/2014/main" id="{E1EEDC2F-92D3-4620-B126-C67C4BDEE829}"/>
              </a:ext>
            </a:extLst>
          </p:cNvPr>
          <p:cNvSpPr txBox="1"/>
          <p:nvPr>
            <p:custDataLst>
              <p:tags r:id="rId1"/>
            </p:custDataLst>
          </p:nvPr>
        </p:nvSpPr>
        <p:spPr>
          <a:xfrm>
            <a:off x="6853704" y="2153619"/>
            <a:ext cx="2619473" cy="997517"/>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chemeClr val="tx1">
                    <a:lumMod val="85000"/>
                    <a:lumOff val="15000"/>
                  </a:schemeClr>
                </a:solidFill>
                <a:effectLst/>
                <a:uLnTx/>
                <a:uFillTx/>
                <a:latin typeface="+mn-lt"/>
                <a:ea typeface="+mn-ea"/>
                <a:cs typeface="+mn-ea"/>
                <a:sym typeface="+mn-lt"/>
              </a:rPr>
              <a:t>请在这里输入文字请在这里输入文字请在这里输入文字请在这里输入文字请</a:t>
            </a:r>
          </a:p>
        </p:txBody>
      </p:sp>
      <p:sp>
        <p:nvSpPr>
          <p:cNvPr id="3" name="PA-文本框 7">
            <a:extLst>
              <a:ext uri="{FF2B5EF4-FFF2-40B4-BE49-F238E27FC236}">
                <a16:creationId xmlns="" xmlns:a16="http://schemas.microsoft.com/office/drawing/2014/main" id="{EAAE573F-350F-4FD7-AF04-6E34B172B6B9}"/>
              </a:ext>
            </a:extLst>
          </p:cNvPr>
          <p:cNvSpPr txBox="1"/>
          <p:nvPr>
            <p:custDataLst>
              <p:tags r:id="rId2"/>
            </p:custDataLst>
          </p:nvPr>
        </p:nvSpPr>
        <p:spPr>
          <a:xfrm>
            <a:off x="8121764" y="4448500"/>
            <a:ext cx="2619473" cy="997517"/>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chemeClr val="tx1">
                    <a:lumMod val="85000"/>
                    <a:lumOff val="15000"/>
                  </a:schemeClr>
                </a:solidFill>
                <a:effectLst/>
                <a:uLnTx/>
                <a:uFillTx/>
                <a:latin typeface="+mn-lt"/>
                <a:ea typeface="+mn-ea"/>
                <a:cs typeface="+mn-ea"/>
                <a:sym typeface="+mn-lt"/>
              </a:rPr>
              <a:t>请在这里输入文字请在这里输入文字请在这里输入文字请在这里输入文字请</a:t>
            </a:r>
          </a:p>
        </p:txBody>
      </p:sp>
      <p:sp>
        <p:nvSpPr>
          <p:cNvPr id="4" name="PA-文本框 8">
            <a:extLst>
              <a:ext uri="{FF2B5EF4-FFF2-40B4-BE49-F238E27FC236}">
                <a16:creationId xmlns="" xmlns:a16="http://schemas.microsoft.com/office/drawing/2014/main" id="{71CC8631-09ED-4530-A671-2AD15886140B}"/>
              </a:ext>
            </a:extLst>
          </p:cNvPr>
          <p:cNvSpPr txBox="1"/>
          <p:nvPr>
            <p:custDataLst>
              <p:tags r:id="rId3"/>
            </p:custDataLst>
          </p:nvPr>
        </p:nvSpPr>
        <p:spPr>
          <a:xfrm>
            <a:off x="8121764" y="3987638"/>
            <a:ext cx="800219" cy="461665"/>
          </a:xfrm>
          <a:prstGeom prst="rect">
            <a:avLst/>
          </a:prstGeom>
          <a:noFill/>
        </p:spPr>
        <p:txBody>
          <a:bodyPr wrap="none" rtlCol="0">
            <a:spAutoFit/>
          </a:bodyPr>
          <a:lstStyle>
            <a:defPPr>
              <a:defRPr lang="zh-CN"/>
            </a:defPPr>
            <a:lvl1pPr>
              <a:defRPr sz="2800" spc="-300">
                <a:solidFill>
                  <a:schemeClr val="accent1">
                    <a:lumMod val="50000"/>
                  </a:schemeClr>
                </a:solidFill>
                <a:latin typeface="新蒂下午茶基本版" panose="03000600000000000000" pitchFamily="66" charset="-122"/>
                <a:ea typeface="新蒂下午茶基本版" panose="03000600000000000000" pitchFamily="66" charset="-122"/>
              </a:defRPr>
            </a:lvl1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chemeClr val="tx1">
                    <a:lumMod val="85000"/>
                    <a:lumOff val="15000"/>
                  </a:schemeClr>
                </a:solidFill>
                <a:effectLst/>
                <a:uLnTx/>
                <a:uFillTx/>
                <a:latin typeface="+mn-lt"/>
                <a:ea typeface="+mn-ea"/>
                <a:cs typeface="+mn-ea"/>
                <a:sym typeface="+mn-lt"/>
              </a:rPr>
              <a:t>标题</a:t>
            </a:r>
          </a:p>
        </p:txBody>
      </p:sp>
      <p:sp>
        <p:nvSpPr>
          <p:cNvPr id="5" name="PA-文本框 9">
            <a:extLst>
              <a:ext uri="{FF2B5EF4-FFF2-40B4-BE49-F238E27FC236}">
                <a16:creationId xmlns="" xmlns:a16="http://schemas.microsoft.com/office/drawing/2014/main" id="{323D808D-5C53-4E75-BFBF-2F97F29A82EF}"/>
              </a:ext>
            </a:extLst>
          </p:cNvPr>
          <p:cNvSpPr txBox="1"/>
          <p:nvPr>
            <p:custDataLst>
              <p:tags r:id="rId4"/>
            </p:custDataLst>
          </p:nvPr>
        </p:nvSpPr>
        <p:spPr>
          <a:xfrm>
            <a:off x="1450763" y="4385591"/>
            <a:ext cx="2619473" cy="997517"/>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chemeClr val="tx1">
                    <a:lumMod val="85000"/>
                    <a:lumOff val="15000"/>
                  </a:schemeClr>
                </a:solidFill>
                <a:effectLst/>
                <a:uLnTx/>
                <a:uFillTx/>
                <a:latin typeface="+mn-lt"/>
                <a:ea typeface="+mn-ea"/>
                <a:cs typeface="+mn-ea"/>
                <a:sym typeface="+mn-lt"/>
              </a:rPr>
              <a:t>请在这里输入文字请在这里输入文字请在这里输入文字请在这里输入文字请</a:t>
            </a:r>
          </a:p>
        </p:txBody>
      </p:sp>
      <p:sp>
        <p:nvSpPr>
          <p:cNvPr id="6" name="PA-文本框 10">
            <a:extLst>
              <a:ext uri="{FF2B5EF4-FFF2-40B4-BE49-F238E27FC236}">
                <a16:creationId xmlns="" xmlns:a16="http://schemas.microsoft.com/office/drawing/2014/main" id="{BCDC85F3-A86C-49A5-98DA-48CDC61D9FEC}"/>
              </a:ext>
            </a:extLst>
          </p:cNvPr>
          <p:cNvSpPr txBox="1"/>
          <p:nvPr>
            <p:custDataLst>
              <p:tags r:id="rId5"/>
            </p:custDataLst>
          </p:nvPr>
        </p:nvSpPr>
        <p:spPr>
          <a:xfrm>
            <a:off x="3270018" y="3923926"/>
            <a:ext cx="800219" cy="461665"/>
          </a:xfrm>
          <a:prstGeom prst="rect">
            <a:avLst/>
          </a:prstGeom>
          <a:noFill/>
        </p:spPr>
        <p:txBody>
          <a:bodyPr wrap="none" rtlCol="0">
            <a:spAutoFit/>
          </a:bodyPr>
          <a:lstStyle>
            <a:defPPr>
              <a:defRPr lang="zh-CN"/>
            </a:defPPr>
            <a:lvl1pPr>
              <a:defRPr sz="2800" spc="-300">
                <a:solidFill>
                  <a:schemeClr val="accent1">
                    <a:lumMod val="50000"/>
                  </a:schemeClr>
                </a:solidFill>
                <a:latin typeface="新蒂下午茶基本版" panose="03000600000000000000" pitchFamily="66" charset="-122"/>
                <a:ea typeface="新蒂下午茶基本版" panose="03000600000000000000" pitchFamily="66" charset="-122"/>
              </a:defRPr>
            </a:lvl1pPr>
          </a:lstStyle>
          <a:p>
            <a:pPr lvl="0" algn="r">
              <a:defRPr/>
            </a:pPr>
            <a:r>
              <a:rPr lang="zh-CN" altLang="en-US" sz="2400" b="1" spc="0" dirty="0">
                <a:solidFill>
                  <a:schemeClr val="tx1">
                    <a:lumMod val="85000"/>
                    <a:lumOff val="15000"/>
                  </a:schemeClr>
                </a:solidFill>
                <a:cs typeface="+mn-ea"/>
                <a:sym typeface="+mn-lt"/>
              </a:rPr>
              <a:t>标题</a:t>
            </a:r>
          </a:p>
        </p:txBody>
      </p:sp>
      <p:sp>
        <p:nvSpPr>
          <p:cNvPr id="8" name="PA-任意多边形 3">
            <a:extLst>
              <a:ext uri="{FF2B5EF4-FFF2-40B4-BE49-F238E27FC236}">
                <a16:creationId xmlns="" xmlns:a16="http://schemas.microsoft.com/office/drawing/2014/main" id="{04665826-7AE3-456B-8805-1ABE0F71F70D}"/>
              </a:ext>
            </a:extLst>
          </p:cNvPr>
          <p:cNvSpPr/>
          <p:nvPr>
            <p:custDataLst>
              <p:tags r:id="rId6"/>
            </p:custDataLst>
          </p:nvPr>
        </p:nvSpPr>
        <p:spPr>
          <a:xfrm>
            <a:off x="4820562" y="2509733"/>
            <a:ext cx="2550877" cy="2161938"/>
          </a:xfrm>
          <a:custGeom>
            <a:avLst/>
            <a:gdLst>
              <a:gd name="connsiteX0" fmla="*/ 1220988 w 2550877"/>
              <a:gd name="connsiteY0" fmla="*/ 0 h 2161938"/>
              <a:gd name="connsiteX1" fmla="*/ 39888 w 2550877"/>
              <a:gd name="connsiteY1" fmla="*/ 1905000 h 2161938"/>
              <a:gd name="connsiteX2" fmla="*/ 2516388 w 2550877"/>
              <a:gd name="connsiteY2" fmla="*/ 1943100 h 2161938"/>
              <a:gd name="connsiteX3" fmla="*/ 1259088 w 2550877"/>
              <a:gd name="connsiteY3" fmla="*/ 50800 h 2161938"/>
            </a:gdLst>
            <a:ahLst/>
            <a:cxnLst>
              <a:cxn ang="0">
                <a:pos x="connsiteX0" y="connsiteY0"/>
              </a:cxn>
              <a:cxn ang="0">
                <a:pos x="connsiteX1" y="connsiteY1"/>
              </a:cxn>
              <a:cxn ang="0">
                <a:pos x="connsiteX2" y="connsiteY2"/>
              </a:cxn>
              <a:cxn ang="0">
                <a:pos x="connsiteX3" y="connsiteY3"/>
              </a:cxn>
            </a:cxnLst>
            <a:rect l="l" t="t" r="r" b="b"/>
            <a:pathLst>
              <a:path w="2550877" h="2161938">
                <a:moveTo>
                  <a:pt x="1220988" y="0"/>
                </a:moveTo>
                <a:cubicBezTo>
                  <a:pt x="522488" y="790575"/>
                  <a:pt x="-176012" y="1581150"/>
                  <a:pt x="39888" y="1905000"/>
                </a:cubicBezTo>
                <a:cubicBezTo>
                  <a:pt x="255788" y="2228850"/>
                  <a:pt x="2313188" y="2252133"/>
                  <a:pt x="2516388" y="1943100"/>
                </a:cubicBezTo>
                <a:cubicBezTo>
                  <a:pt x="2719588" y="1634067"/>
                  <a:pt x="1989338" y="842433"/>
                  <a:pt x="1259088" y="50800"/>
                </a:cubicBezTo>
              </a:path>
            </a:pathLst>
          </a:custGeom>
          <a:noFill/>
          <a:ln w="254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tx1">
                  <a:lumMod val="85000"/>
                  <a:lumOff val="15000"/>
                </a:schemeClr>
              </a:solidFill>
              <a:effectLst/>
              <a:uLnTx/>
              <a:uFillTx/>
              <a:cs typeface="+mn-ea"/>
              <a:sym typeface="+mn-lt"/>
            </a:endParaRPr>
          </a:p>
        </p:txBody>
      </p:sp>
      <p:sp>
        <p:nvSpPr>
          <p:cNvPr id="37" name="PA-文本框 6">
            <a:extLst>
              <a:ext uri="{FF2B5EF4-FFF2-40B4-BE49-F238E27FC236}">
                <a16:creationId xmlns="" xmlns:a16="http://schemas.microsoft.com/office/drawing/2014/main" id="{5EDC0C8A-347F-4D1D-8823-37F14D4BA1CA}"/>
              </a:ext>
            </a:extLst>
          </p:cNvPr>
          <p:cNvSpPr txBox="1"/>
          <p:nvPr>
            <p:custDataLst>
              <p:tags r:id="rId7"/>
            </p:custDataLst>
          </p:nvPr>
        </p:nvSpPr>
        <p:spPr>
          <a:xfrm>
            <a:off x="6853704" y="1678690"/>
            <a:ext cx="800219" cy="461665"/>
          </a:xfrm>
          <a:prstGeom prst="rect">
            <a:avLst/>
          </a:prstGeom>
          <a:noFill/>
        </p:spPr>
        <p:txBody>
          <a:bodyPr wrap="none" rtlCol="0">
            <a:spAutoFit/>
          </a:bodyPr>
          <a:lstStyle>
            <a:defPPr>
              <a:defRPr lang="zh-CN"/>
            </a:defPPr>
            <a:lvl1pPr>
              <a:defRPr sz="2800" spc="-300">
                <a:solidFill>
                  <a:schemeClr val="accent1">
                    <a:lumMod val="50000"/>
                  </a:schemeClr>
                </a:solidFill>
                <a:latin typeface="新蒂下午茶基本版" panose="03000600000000000000" pitchFamily="66" charset="-122"/>
                <a:ea typeface="新蒂下午茶基本版" panose="03000600000000000000" pitchFamily="66" charset="-122"/>
              </a:defRPr>
            </a:lvl1p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2400" b="1" spc="0" dirty="0">
                <a:solidFill>
                  <a:schemeClr val="tx1">
                    <a:lumMod val="85000"/>
                    <a:lumOff val="15000"/>
                  </a:schemeClr>
                </a:solidFill>
                <a:latin typeface="+mn-lt"/>
                <a:ea typeface="+mn-ea"/>
                <a:cs typeface="+mn-ea"/>
                <a:sym typeface="+mn-lt"/>
              </a:rPr>
              <a:t>标题</a:t>
            </a:r>
            <a:endParaRPr kumimoji="0" lang="zh-CN" altLang="en-US" sz="2400" b="1" i="0" u="none" strike="noStrike" kern="1200" cap="none" spc="0" normalizeH="0" baseline="0" noProof="0" dirty="0">
              <a:ln>
                <a:noFill/>
              </a:ln>
              <a:solidFill>
                <a:schemeClr val="tx1">
                  <a:lumMod val="85000"/>
                  <a:lumOff val="15000"/>
                </a:schemeClr>
              </a:solidFill>
              <a:effectLst/>
              <a:uLnTx/>
              <a:uFillTx/>
              <a:latin typeface="+mn-lt"/>
              <a:ea typeface="+mn-ea"/>
              <a:cs typeface="+mn-ea"/>
              <a:sym typeface="+mn-lt"/>
            </a:endParaRPr>
          </a:p>
        </p:txBody>
      </p:sp>
      <p:grpSp>
        <p:nvGrpSpPr>
          <p:cNvPr id="38" name="组合 37">
            <a:extLst>
              <a:ext uri="{FF2B5EF4-FFF2-40B4-BE49-F238E27FC236}">
                <a16:creationId xmlns="" xmlns:a16="http://schemas.microsoft.com/office/drawing/2014/main" id="{59710F91-7C0A-4BC5-BBFB-2DB2A0A52A29}"/>
              </a:ext>
            </a:extLst>
          </p:cNvPr>
          <p:cNvGrpSpPr/>
          <p:nvPr/>
        </p:nvGrpSpPr>
        <p:grpSpPr>
          <a:xfrm>
            <a:off x="4437017" y="610969"/>
            <a:ext cx="3317966" cy="646331"/>
            <a:chOff x="4437017" y="1451199"/>
            <a:chExt cx="3317966" cy="646331"/>
          </a:xfrm>
        </p:grpSpPr>
        <p:sp>
          <p:nvSpPr>
            <p:cNvPr id="39" name="标题 1">
              <a:extLst>
                <a:ext uri="{FF2B5EF4-FFF2-40B4-BE49-F238E27FC236}">
                  <a16:creationId xmlns="" xmlns:a16="http://schemas.microsoft.com/office/drawing/2014/main" id="{9C818867-705A-4995-8304-D73E692F3F03}"/>
                </a:ext>
              </a:extLst>
            </p:cNvPr>
            <p:cNvSpPr txBox="1">
              <a:spLocks/>
            </p:cNvSpPr>
            <p:nvPr/>
          </p:nvSpPr>
          <p:spPr>
            <a:xfrm>
              <a:off x="4907782" y="1451199"/>
              <a:ext cx="2376435" cy="6463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dist"/>
              <a:r>
                <a:rPr kumimoji="1" lang="zh-CN" altLang="en-US" sz="4000" b="1" dirty="0">
                  <a:solidFill>
                    <a:srgbClr val="FF7C55"/>
                  </a:solidFill>
                  <a:latin typeface="+mj-ea"/>
                  <a:cs typeface="Alibaba PuHuiTi Heavy" pitchFamily="18" charset="-122"/>
                </a:rPr>
                <a:t>输入标题</a:t>
              </a:r>
            </a:p>
          </p:txBody>
        </p:sp>
        <p:sp>
          <p:nvSpPr>
            <p:cNvPr id="40" name="图形 12">
              <a:extLst>
                <a:ext uri="{FF2B5EF4-FFF2-40B4-BE49-F238E27FC236}">
                  <a16:creationId xmlns="" xmlns:a16="http://schemas.microsoft.com/office/drawing/2014/main" id="{3348B36F-1AC9-4E87-B7AB-DD383E9386EE}"/>
                </a:ext>
              </a:extLst>
            </p:cNvPr>
            <p:cNvSpPr/>
            <p:nvPr/>
          </p:nvSpPr>
          <p:spPr>
            <a:xfrm>
              <a:off x="443701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sp>
          <p:nvSpPr>
            <p:cNvPr id="41" name="图形 12">
              <a:extLst>
                <a:ext uri="{FF2B5EF4-FFF2-40B4-BE49-F238E27FC236}">
                  <a16:creationId xmlns="" xmlns:a16="http://schemas.microsoft.com/office/drawing/2014/main" id="{8CC554DE-8441-4C13-A5A0-1989D66BFE0A}"/>
                </a:ext>
              </a:extLst>
            </p:cNvPr>
            <p:cNvSpPr/>
            <p:nvPr/>
          </p:nvSpPr>
          <p:spPr>
            <a:xfrm>
              <a:off x="740246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grpSp>
      <p:pic>
        <p:nvPicPr>
          <p:cNvPr id="42" name="图形 41">
            <a:extLst>
              <a:ext uri="{FF2B5EF4-FFF2-40B4-BE49-F238E27FC236}">
                <a16:creationId xmlns="" xmlns:a16="http://schemas.microsoft.com/office/drawing/2014/main" id="{67E66EFE-6014-4DDA-A75F-10FA0004C0F5}"/>
              </a:ext>
            </a:extLst>
          </p:cNvPr>
          <p:cNvPicPr>
            <a:picLocks noChangeAspect="1"/>
          </p:cNvPicPr>
          <p:nvPr/>
        </p:nvPicPr>
        <p:blipFill>
          <a:blip r:embed="rId9" cstate="print">
            <a:extLst>
              <a:ext uri="{28A0092B-C50C-407E-A947-70E740481C1C}">
                <a14:useLocalDpi xmlns:a14="http://schemas.microsoft.com/office/drawing/2010/main" xmlns="" val="0"/>
              </a:ext>
              <a:ext uri="{96DAC541-7B7A-43D3-8B79-37D633B846F1}">
                <asvg:svgBlip xmlns="" xmlns:asvg="http://schemas.microsoft.com/office/drawing/2016/SVG/main" r:embed="rId10"/>
              </a:ext>
            </a:extLst>
          </a:blip>
          <a:stretch>
            <a:fillRect/>
          </a:stretch>
        </p:blipFill>
        <p:spPr>
          <a:xfrm>
            <a:off x="5764574" y="2039325"/>
            <a:ext cx="704850" cy="704850"/>
          </a:xfrm>
          <a:prstGeom prst="rect">
            <a:avLst/>
          </a:prstGeom>
        </p:spPr>
      </p:pic>
      <p:pic>
        <p:nvPicPr>
          <p:cNvPr id="43" name="图形 42">
            <a:extLst>
              <a:ext uri="{FF2B5EF4-FFF2-40B4-BE49-F238E27FC236}">
                <a16:creationId xmlns="" xmlns:a16="http://schemas.microsoft.com/office/drawing/2014/main" id="{9B86D0A6-E3E1-4ACC-AC64-9D22B8BF57F2}"/>
              </a:ext>
            </a:extLst>
          </p:cNvPr>
          <p:cNvPicPr>
            <a:picLocks noChangeAspect="1"/>
          </p:cNvPicPr>
          <p:nvPr/>
        </p:nvPicPr>
        <p:blipFill>
          <a:blip r:embed="rId11" cstate="print">
            <a:extLst>
              <a:ext uri="{28A0092B-C50C-407E-A947-70E740481C1C}">
                <a14:useLocalDpi xmlns:a14="http://schemas.microsoft.com/office/drawing/2010/main" xmlns="" val="0"/>
              </a:ext>
              <a:ext uri="{96DAC541-7B7A-43D3-8B79-37D633B846F1}">
                <asvg:svgBlip xmlns="" xmlns:asvg="http://schemas.microsoft.com/office/drawing/2016/SVG/main" r:embed="rId12"/>
              </a:ext>
            </a:extLst>
          </a:blip>
          <a:stretch>
            <a:fillRect/>
          </a:stretch>
        </p:blipFill>
        <p:spPr>
          <a:xfrm>
            <a:off x="7129672" y="4122563"/>
            <a:ext cx="704850" cy="704850"/>
          </a:xfrm>
          <a:prstGeom prst="rect">
            <a:avLst/>
          </a:prstGeom>
        </p:spPr>
      </p:pic>
      <p:pic>
        <p:nvPicPr>
          <p:cNvPr id="44" name="图形 43">
            <a:extLst>
              <a:ext uri="{FF2B5EF4-FFF2-40B4-BE49-F238E27FC236}">
                <a16:creationId xmlns="" xmlns:a16="http://schemas.microsoft.com/office/drawing/2014/main" id="{FDED697A-BA6E-4DBF-98D3-1B5C7978FA91}"/>
              </a:ext>
            </a:extLst>
          </p:cNvPr>
          <p:cNvPicPr>
            <a:picLocks noChangeAspect="1"/>
          </p:cNvPicPr>
          <p:nvPr/>
        </p:nvPicPr>
        <p:blipFill>
          <a:blip r:embed="rId13" cstate="print">
            <a:extLst>
              <a:ext uri="{28A0092B-C50C-407E-A947-70E740481C1C}">
                <a14:useLocalDpi xmlns:a14="http://schemas.microsoft.com/office/drawing/2010/main" xmlns="" val="0"/>
              </a:ext>
              <a:ext uri="{96DAC541-7B7A-43D3-8B79-37D633B846F1}">
                <asvg:svgBlip xmlns="" xmlns:asvg="http://schemas.microsoft.com/office/drawing/2016/SVG/main" r:embed="rId14"/>
              </a:ext>
            </a:extLst>
          </a:blip>
          <a:stretch>
            <a:fillRect/>
          </a:stretch>
        </p:blipFill>
        <p:spPr>
          <a:xfrm>
            <a:off x="4269419" y="3943199"/>
            <a:ext cx="823061" cy="835165"/>
          </a:xfrm>
          <a:prstGeom prst="rect">
            <a:avLst/>
          </a:prstGeom>
        </p:spPr>
      </p:pic>
    </p:spTree>
    <p:extLst>
      <p:ext uri="{BB962C8B-B14F-4D97-AF65-F5344CB8AC3E}">
        <p14:creationId xmlns:p14="http://schemas.microsoft.com/office/powerpoint/2010/main" xmlns="" val="33392911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a:extLst>
              <a:ext uri="{FF2B5EF4-FFF2-40B4-BE49-F238E27FC236}">
                <a16:creationId xmlns="" xmlns:a16="http://schemas.microsoft.com/office/drawing/2014/main" id="{191B54C8-861D-443B-9106-22CBFDFAC763}"/>
              </a:ext>
            </a:extLst>
          </p:cNvPr>
          <p:cNvGrpSpPr/>
          <p:nvPr/>
        </p:nvGrpSpPr>
        <p:grpSpPr>
          <a:xfrm>
            <a:off x="4437017" y="610969"/>
            <a:ext cx="3317966" cy="646331"/>
            <a:chOff x="4437017" y="1451199"/>
            <a:chExt cx="3317966" cy="646331"/>
          </a:xfrm>
        </p:grpSpPr>
        <p:sp>
          <p:nvSpPr>
            <p:cNvPr id="19" name="标题 1">
              <a:extLst>
                <a:ext uri="{FF2B5EF4-FFF2-40B4-BE49-F238E27FC236}">
                  <a16:creationId xmlns="" xmlns:a16="http://schemas.microsoft.com/office/drawing/2014/main" id="{2775F798-2655-4F42-BB7A-C79DD14CE2F5}"/>
                </a:ext>
              </a:extLst>
            </p:cNvPr>
            <p:cNvSpPr txBox="1">
              <a:spLocks/>
            </p:cNvSpPr>
            <p:nvPr/>
          </p:nvSpPr>
          <p:spPr>
            <a:xfrm>
              <a:off x="4907782" y="1451199"/>
              <a:ext cx="2376435" cy="6463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dist"/>
              <a:r>
                <a:rPr kumimoji="1" lang="zh-CN" altLang="en-US" sz="4000" b="1" dirty="0">
                  <a:solidFill>
                    <a:srgbClr val="FF7C55"/>
                  </a:solidFill>
                  <a:latin typeface="+mj-ea"/>
                  <a:cs typeface="Alibaba PuHuiTi Heavy" pitchFamily="18" charset="-122"/>
                </a:rPr>
                <a:t>输入标题</a:t>
              </a:r>
            </a:p>
          </p:txBody>
        </p:sp>
        <p:sp>
          <p:nvSpPr>
            <p:cNvPr id="20" name="图形 12">
              <a:extLst>
                <a:ext uri="{FF2B5EF4-FFF2-40B4-BE49-F238E27FC236}">
                  <a16:creationId xmlns="" xmlns:a16="http://schemas.microsoft.com/office/drawing/2014/main" id="{2E3C47A6-D25E-4E51-ADAB-53FA50C3599A}"/>
                </a:ext>
              </a:extLst>
            </p:cNvPr>
            <p:cNvSpPr/>
            <p:nvPr/>
          </p:nvSpPr>
          <p:spPr>
            <a:xfrm>
              <a:off x="443701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sp>
          <p:nvSpPr>
            <p:cNvPr id="21" name="图形 12">
              <a:extLst>
                <a:ext uri="{FF2B5EF4-FFF2-40B4-BE49-F238E27FC236}">
                  <a16:creationId xmlns="" xmlns:a16="http://schemas.microsoft.com/office/drawing/2014/main" id="{B7C08C08-95C1-4F77-9B42-D3E429115B6F}"/>
                </a:ext>
              </a:extLst>
            </p:cNvPr>
            <p:cNvSpPr/>
            <p:nvPr/>
          </p:nvSpPr>
          <p:spPr>
            <a:xfrm>
              <a:off x="740246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grpSp>
      <p:grpSp>
        <p:nvGrpSpPr>
          <p:cNvPr id="33" name="组合 32">
            <a:extLst>
              <a:ext uri="{FF2B5EF4-FFF2-40B4-BE49-F238E27FC236}">
                <a16:creationId xmlns="" xmlns:a16="http://schemas.microsoft.com/office/drawing/2014/main" id="{FA4FC601-CB91-4442-819A-3439D0F79AE0}"/>
              </a:ext>
            </a:extLst>
          </p:cNvPr>
          <p:cNvGrpSpPr/>
          <p:nvPr/>
        </p:nvGrpSpPr>
        <p:grpSpPr>
          <a:xfrm>
            <a:off x="960004" y="2197196"/>
            <a:ext cx="3687762" cy="3503613"/>
            <a:chOff x="960004" y="2197196"/>
            <a:chExt cx="3687762" cy="3503613"/>
          </a:xfrm>
        </p:grpSpPr>
        <p:grpSp>
          <p:nvGrpSpPr>
            <p:cNvPr id="2" name="PA-组合 4">
              <a:extLst>
                <a:ext uri="{FF2B5EF4-FFF2-40B4-BE49-F238E27FC236}">
                  <a16:creationId xmlns="" xmlns:a16="http://schemas.microsoft.com/office/drawing/2014/main" id="{AC666F52-0348-4D1C-B7DD-CF9F10605396}"/>
                </a:ext>
              </a:extLst>
            </p:cNvPr>
            <p:cNvGrpSpPr>
              <a:grpSpLocks noChangeAspect="1"/>
            </p:cNvGrpSpPr>
            <p:nvPr>
              <p:custDataLst>
                <p:tags r:id="rId5"/>
              </p:custDataLst>
            </p:nvPr>
          </p:nvGrpSpPr>
          <p:grpSpPr bwMode="auto">
            <a:xfrm>
              <a:off x="960004" y="2197196"/>
              <a:ext cx="3687762" cy="3503613"/>
              <a:chOff x="1133" y="1545"/>
              <a:chExt cx="2323" cy="2207"/>
            </a:xfrm>
            <a:solidFill>
              <a:srgbClr val="FCBE22"/>
            </a:solidFill>
          </p:grpSpPr>
          <p:sp>
            <p:nvSpPr>
              <p:cNvPr id="3" name="PA-任意多边形 5">
                <a:extLst>
                  <a:ext uri="{FF2B5EF4-FFF2-40B4-BE49-F238E27FC236}">
                    <a16:creationId xmlns="" xmlns:a16="http://schemas.microsoft.com/office/drawing/2014/main" id="{11F6049E-F29F-4C2A-85C8-076EF84DAB57}"/>
                  </a:ext>
                </a:extLst>
              </p:cNvPr>
              <p:cNvSpPr>
                <a:spLocks noEditPoints="1"/>
              </p:cNvSpPr>
              <p:nvPr>
                <p:custDataLst>
                  <p:tags r:id="rId9"/>
                </p:custDataLst>
              </p:nvPr>
            </p:nvSpPr>
            <p:spPr bwMode="auto">
              <a:xfrm>
                <a:off x="1133" y="2148"/>
                <a:ext cx="2148" cy="1604"/>
              </a:xfrm>
              <a:custGeom>
                <a:avLst/>
                <a:gdLst>
                  <a:gd name="T0" fmla="*/ 221 w 552"/>
                  <a:gd name="T1" fmla="*/ 173 h 412"/>
                  <a:gd name="T2" fmla="*/ 122 w 552"/>
                  <a:gd name="T3" fmla="*/ 165 h 412"/>
                  <a:gd name="T4" fmla="*/ 61 w 552"/>
                  <a:gd name="T5" fmla="*/ 206 h 412"/>
                  <a:gd name="T6" fmla="*/ 20 w 552"/>
                  <a:gd name="T7" fmla="*/ 308 h 412"/>
                  <a:gd name="T8" fmla="*/ 3 w 552"/>
                  <a:gd name="T9" fmla="*/ 364 h 412"/>
                  <a:gd name="T10" fmla="*/ 31 w 552"/>
                  <a:gd name="T11" fmla="*/ 376 h 412"/>
                  <a:gd name="T12" fmla="*/ 60 w 552"/>
                  <a:gd name="T13" fmla="*/ 394 h 412"/>
                  <a:gd name="T14" fmla="*/ 95 w 552"/>
                  <a:gd name="T15" fmla="*/ 412 h 412"/>
                  <a:gd name="T16" fmla="*/ 215 w 552"/>
                  <a:gd name="T17" fmla="*/ 357 h 412"/>
                  <a:gd name="T18" fmla="*/ 231 w 552"/>
                  <a:gd name="T19" fmla="*/ 370 h 412"/>
                  <a:gd name="T20" fmla="*/ 251 w 552"/>
                  <a:gd name="T21" fmla="*/ 382 h 412"/>
                  <a:gd name="T22" fmla="*/ 401 w 552"/>
                  <a:gd name="T23" fmla="*/ 333 h 412"/>
                  <a:gd name="T24" fmla="*/ 417 w 552"/>
                  <a:gd name="T25" fmla="*/ 342 h 412"/>
                  <a:gd name="T26" fmla="*/ 549 w 552"/>
                  <a:gd name="T27" fmla="*/ 310 h 412"/>
                  <a:gd name="T28" fmla="*/ 444 w 552"/>
                  <a:gd name="T29" fmla="*/ 126 h 412"/>
                  <a:gd name="T30" fmla="*/ 408 w 552"/>
                  <a:gd name="T31" fmla="*/ 195 h 412"/>
                  <a:gd name="T32" fmla="*/ 348 w 552"/>
                  <a:gd name="T33" fmla="*/ 198 h 412"/>
                  <a:gd name="T34" fmla="*/ 267 w 552"/>
                  <a:gd name="T35" fmla="*/ 7 h 412"/>
                  <a:gd name="T36" fmla="*/ 192 w 552"/>
                  <a:gd name="T37" fmla="*/ 313 h 412"/>
                  <a:gd name="T38" fmla="*/ 270 w 552"/>
                  <a:gd name="T39" fmla="*/ 129 h 412"/>
                  <a:gd name="T40" fmla="*/ 210 w 552"/>
                  <a:gd name="T41" fmla="*/ 236 h 412"/>
                  <a:gd name="T42" fmla="*/ 269 w 552"/>
                  <a:gd name="T43" fmla="*/ 94 h 412"/>
                  <a:gd name="T44" fmla="*/ 240 w 552"/>
                  <a:gd name="T45" fmla="*/ 132 h 412"/>
                  <a:gd name="T46" fmla="*/ 188 w 552"/>
                  <a:gd name="T47" fmla="*/ 301 h 412"/>
                  <a:gd name="T48" fmla="*/ 191 w 552"/>
                  <a:gd name="T49" fmla="*/ 309 h 412"/>
                  <a:gd name="T50" fmla="*/ 21 w 552"/>
                  <a:gd name="T51" fmla="*/ 333 h 412"/>
                  <a:gd name="T52" fmla="*/ 9 w 552"/>
                  <a:gd name="T53" fmla="*/ 358 h 412"/>
                  <a:gd name="T54" fmla="*/ 59 w 552"/>
                  <a:gd name="T55" fmla="*/ 229 h 412"/>
                  <a:gd name="T56" fmla="*/ 93 w 552"/>
                  <a:gd name="T57" fmla="*/ 158 h 412"/>
                  <a:gd name="T58" fmla="*/ 94 w 552"/>
                  <a:gd name="T59" fmla="*/ 179 h 412"/>
                  <a:gd name="T60" fmla="*/ 36 w 552"/>
                  <a:gd name="T61" fmla="*/ 292 h 412"/>
                  <a:gd name="T62" fmla="*/ 24 w 552"/>
                  <a:gd name="T63" fmla="*/ 323 h 412"/>
                  <a:gd name="T64" fmla="*/ 33 w 552"/>
                  <a:gd name="T65" fmla="*/ 370 h 412"/>
                  <a:gd name="T66" fmla="*/ 51 w 552"/>
                  <a:gd name="T67" fmla="*/ 375 h 412"/>
                  <a:gd name="T68" fmla="*/ 62 w 552"/>
                  <a:gd name="T69" fmla="*/ 388 h 412"/>
                  <a:gd name="T70" fmla="*/ 78 w 552"/>
                  <a:gd name="T71" fmla="*/ 398 h 412"/>
                  <a:gd name="T72" fmla="*/ 81 w 552"/>
                  <a:gd name="T73" fmla="*/ 400 h 412"/>
                  <a:gd name="T74" fmla="*/ 102 w 552"/>
                  <a:gd name="T75" fmla="*/ 288 h 412"/>
                  <a:gd name="T76" fmla="*/ 100 w 552"/>
                  <a:gd name="T77" fmla="*/ 216 h 412"/>
                  <a:gd name="T78" fmla="*/ 193 w 552"/>
                  <a:gd name="T79" fmla="*/ 339 h 412"/>
                  <a:gd name="T80" fmla="*/ 200 w 552"/>
                  <a:gd name="T81" fmla="*/ 348 h 412"/>
                  <a:gd name="T82" fmla="*/ 203 w 552"/>
                  <a:gd name="T83" fmla="*/ 336 h 412"/>
                  <a:gd name="T84" fmla="*/ 269 w 552"/>
                  <a:gd name="T85" fmla="*/ 310 h 412"/>
                  <a:gd name="T86" fmla="*/ 239 w 552"/>
                  <a:gd name="T87" fmla="*/ 365 h 412"/>
                  <a:gd name="T88" fmla="*/ 257 w 552"/>
                  <a:gd name="T89" fmla="*/ 376 h 412"/>
                  <a:gd name="T90" fmla="*/ 398 w 552"/>
                  <a:gd name="T91" fmla="*/ 325 h 412"/>
                  <a:gd name="T92" fmla="*/ 438 w 552"/>
                  <a:gd name="T93" fmla="*/ 288 h 412"/>
                  <a:gd name="T94" fmla="*/ 439 w 552"/>
                  <a:gd name="T95" fmla="*/ 208 h 412"/>
                  <a:gd name="T96" fmla="*/ 383 w 552"/>
                  <a:gd name="T97" fmla="*/ 290 h 412"/>
                  <a:gd name="T98" fmla="*/ 420 w 552"/>
                  <a:gd name="T99" fmla="*/ 336 h 412"/>
                  <a:gd name="T100" fmla="*/ 423 w 552"/>
                  <a:gd name="T101" fmla="*/ 337 h 412"/>
                  <a:gd name="T102" fmla="*/ 445 w 552"/>
                  <a:gd name="T103" fmla="*/ 282 h 412"/>
                  <a:gd name="T104" fmla="*/ 446 w 552"/>
                  <a:gd name="T105" fmla="*/ 172 h 412"/>
                  <a:gd name="T106" fmla="*/ 438 w 552"/>
                  <a:gd name="T107" fmla="*/ 173 h 412"/>
                  <a:gd name="T108" fmla="*/ 404 w 552"/>
                  <a:gd name="T109" fmla="*/ 220 h 412"/>
                  <a:gd name="T110" fmla="*/ 381 w 552"/>
                  <a:gd name="T111" fmla="*/ 287 h 412"/>
                  <a:gd name="T112" fmla="*/ 385 w 552"/>
                  <a:gd name="T113" fmla="*/ 318 h 412"/>
                  <a:gd name="T114" fmla="*/ 276 w 552"/>
                  <a:gd name="T115" fmla="*/ 379 h 412"/>
                  <a:gd name="T116" fmla="*/ 269 w 552"/>
                  <a:gd name="T117" fmla="*/ 6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52" h="412">
                    <a:moveTo>
                      <a:pt x="240" y="100"/>
                    </a:moveTo>
                    <a:cubicBezTo>
                      <a:pt x="239" y="101"/>
                      <a:pt x="239" y="102"/>
                      <a:pt x="240" y="102"/>
                    </a:cubicBezTo>
                    <a:cubicBezTo>
                      <a:pt x="240" y="103"/>
                      <a:pt x="241" y="103"/>
                      <a:pt x="242" y="102"/>
                    </a:cubicBezTo>
                    <a:cubicBezTo>
                      <a:pt x="236" y="124"/>
                      <a:pt x="230" y="146"/>
                      <a:pt x="224" y="168"/>
                    </a:cubicBezTo>
                    <a:cubicBezTo>
                      <a:pt x="223" y="169"/>
                      <a:pt x="222" y="170"/>
                      <a:pt x="221" y="171"/>
                    </a:cubicBezTo>
                    <a:cubicBezTo>
                      <a:pt x="220" y="171"/>
                      <a:pt x="220" y="172"/>
                      <a:pt x="221" y="173"/>
                    </a:cubicBezTo>
                    <a:cubicBezTo>
                      <a:pt x="221" y="173"/>
                      <a:pt x="222" y="173"/>
                      <a:pt x="222" y="173"/>
                    </a:cubicBezTo>
                    <a:cubicBezTo>
                      <a:pt x="212" y="208"/>
                      <a:pt x="202" y="243"/>
                      <a:pt x="191" y="275"/>
                    </a:cubicBezTo>
                    <a:cubicBezTo>
                      <a:pt x="191" y="275"/>
                      <a:pt x="190" y="275"/>
                      <a:pt x="190" y="275"/>
                    </a:cubicBezTo>
                    <a:cubicBezTo>
                      <a:pt x="189" y="276"/>
                      <a:pt x="189" y="277"/>
                      <a:pt x="190" y="278"/>
                    </a:cubicBezTo>
                    <a:cubicBezTo>
                      <a:pt x="188" y="283"/>
                      <a:pt x="186" y="289"/>
                      <a:pt x="184" y="294"/>
                    </a:cubicBezTo>
                    <a:cubicBezTo>
                      <a:pt x="163" y="251"/>
                      <a:pt x="142" y="208"/>
                      <a:pt x="122" y="165"/>
                    </a:cubicBezTo>
                    <a:cubicBezTo>
                      <a:pt x="112" y="145"/>
                      <a:pt x="102" y="124"/>
                      <a:pt x="99" y="102"/>
                    </a:cubicBezTo>
                    <a:cubicBezTo>
                      <a:pt x="99" y="100"/>
                      <a:pt x="97" y="99"/>
                      <a:pt x="95" y="99"/>
                    </a:cubicBezTo>
                    <a:cubicBezTo>
                      <a:pt x="94" y="99"/>
                      <a:pt x="92" y="101"/>
                      <a:pt x="93" y="102"/>
                    </a:cubicBezTo>
                    <a:cubicBezTo>
                      <a:pt x="93" y="103"/>
                      <a:pt x="93" y="103"/>
                      <a:pt x="93" y="104"/>
                    </a:cubicBezTo>
                    <a:cubicBezTo>
                      <a:pt x="92" y="104"/>
                      <a:pt x="91" y="105"/>
                      <a:pt x="91" y="105"/>
                    </a:cubicBezTo>
                    <a:cubicBezTo>
                      <a:pt x="82" y="139"/>
                      <a:pt x="72" y="173"/>
                      <a:pt x="61" y="206"/>
                    </a:cubicBezTo>
                    <a:cubicBezTo>
                      <a:pt x="60" y="207"/>
                      <a:pt x="58" y="208"/>
                      <a:pt x="57" y="209"/>
                    </a:cubicBezTo>
                    <a:cubicBezTo>
                      <a:pt x="56" y="210"/>
                      <a:pt x="56" y="211"/>
                      <a:pt x="57" y="211"/>
                    </a:cubicBezTo>
                    <a:cubicBezTo>
                      <a:pt x="57" y="212"/>
                      <a:pt x="58" y="212"/>
                      <a:pt x="59" y="211"/>
                    </a:cubicBezTo>
                    <a:cubicBezTo>
                      <a:pt x="49" y="241"/>
                      <a:pt x="38" y="271"/>
                      <a:pt x="26" y="300"/>
                    </a:cubicBezTo>
                    <a:cubicBezTo>
                      <a:pt x="24" y="302"/>
                      <a:pt x="22" y="304"/>
                      <a:pt x="20" y="306"/>
                    </a:cubicBezTo>
                    <a:cubicBezTo>
                      <a:pt x="20" y="306"/>
                      <a:pt x="19" y="307"/>
                      <a:pt x="20" y="308"/>
                    </a:cubicBezTo>
                    <a:cubicBezTo>
                      <a:pt x="21" y="309"/>
                      <a:pt x="22" y="309"/>
                      <a:pt x="22" y="308"/>
                    </a:cubicBezTo>
                    <a:cubicBezTo>
                      <a:pt x="23" y="308"/>
                      <a:pt x="23" y="307"/>
                      <a:pt x="24" y="307"/>
                    </a:cubicBezTo>
                    <a:cubicBezTo>
                      <a:pt x="17" y="323"/>
                      <a:pt x="10" y="340"/>
                      <a:pt x="3" y="356"/>
                    </a:cubicBezTo>
                    <a:cubicBezTo>
                      <a:pt x="2" y="356"/>
                      <a:pt x="1" y="357"/>
                      <a:pt x="1" y="358"/>
                    </a:cubicBezTo>
                    <a:cubicBezTo>
                      <a:pt x="0" y="359"/>
                      <a:pt x="0" y="360"/>
                      <a:pt x="1" y="361"/>
                    </a:cubicBezTo>
                    <a:cubicBezTo>
                      <a:pt x="1" y="363"/>
                      <a:pt x="2" y="364"/>
                      <a:pt x="3" y="364"/>
                    </a:cubicBezTo>
                    <a:cubicBezTo>
                      <a:pt x="4" y="365"/>
                      <a:pt x="6" y="365"/>
                      <a:pt x="7" y="364"/>
                    </a:cubicBezTo>
                    <a:cubicBezTo>
                      <a:pt x="14" y="367"/>
                      <a:pt x="21" y="371"/>
                      <a:pt x="28" y="374"/>
                    </a:cubicBezTo>
                    <a:cubicBezTo>
                      <a:pt x="27" y="375"/>
                      <a:pt x="27" y="375"/>
                      <a:pt x="26" y="375"/>
                    </a:cubicBezTo>
                    <a:cubicBezTo>
                      <a:pt x="26" y="376"/>
                      <a:pt x="26" y="377"/>
                      <a:pt x="26" y="378"/>
                    </a:cubicBezTo>
                    <a:cubicBezTo>
                      <a:pt x="27" y="378"/>
                      <a:pt x="28" y="378"/>
                      <a:pt x="28" y="378"/>
                    </a:cubicBezTo>
                    <a:cubicBezTo>
                      <a:pt x="29" y="377"/>
                      <a:pt x="30" y="376"/>
                      <a:pt x="31" y="376"/>
                    </a:cubicBezTo>
                    <a:cubicBezTo>
                      <a:pt x="38" y="380"/>
                      <a:pt x="45" y="385"/>
                      <a:pt x="52" y="389"/>
                    </a:cubicBezTo>
                    <a:cubicBezTo>
                      <a:pt x="54" y="390"/>
                      <a:pt x="55" y="391"/>
                      <a:pt x="57" y="392"/>
                    </a:cubicBezTo>
                    <a:cubicBezTo>
                      <a:pt x="57" y="393"/>
                      <a:pt x="56" y="393"/>
                      <a:pt x="56" y="393"/>
                    </a:cubicBezTo>
                    <a:cubicBezTo>
                      <a:pt x="55" y="394"/>
                      <a:pt x="55" y="395"/>
                      <a:pt x="55" y="396"/>
                    </a:cubicBezTo>
                    <a:cubicBezTo>
                      <a:pt x="56" y="396"/>
                      <a:pt x="57" y="396"/>
                      <a:pt x="58" y="396"/>
                    </a:cubicBezTo>
                    <a:cubicBezTo>
                      <a:pt x="58" y="395"/>
                      <a:pt x="59" y="395"/>
                      <a:pt x="60" y="394"/>
                    </a:cubicBezTo>
                    <a:cubicBezTo>
                      <a:pt x="64" y="397"/>
                      <a:pt x="69" y="400"/>
                      <a:pt x="73" y="402"/>
                    </a:cubicBezTo>
                    <a:cubicBezTo>
                      <a:pt x="73" y="403"/>
                      <a:pt x="73" y="403"/>
                      <a:pt x="73" y="404"/>
                    </a:cubicBezTo>
                    <a:cubicBezTo>
                      <a:pt x="74" y="405"/>
                      <a:pt x="75" y="405"/>
                      <a:pt x="76" y="404"/>
                    </a:cubicBezTo>
                    <a:cubicBezTo>
                      <a:pt x="76" y="404"/>
                      <a:pt x="76" y="404"/>
                      <a:pt x="76" y="404"/>
                    </a:cubicBezTo>
                    <a:cubicBezTo>
                      <a:pt x="81" y="407"/>
                      <a:pt x="86" y="409"/>
                      <a:pt x="92" y="412"/>
                    </a:cubicBezTo>
                    <a:cubicBezTo>
                      <a:pt x="93" y="412"/>
                      <a:pt x="94" y="412"/>
                      <a:pt x="95" y="412"/>
                    </a:cubicBezTo>
                    <a:cubicBezTo>
                      <a:pt x="120" y="402"/>
                      <a:pt x="140" y="390"/>
                      <a:pt x="158" y="379"/>
                    </a:cubicBezTo>
                    <a:cubicBezTo>
                      <a:pt x="174" y="369"/>
                      <a:pt x="189" y="360"/>
                      <a:pt x="206" y="355"/>
                    </a:cubicBezTo>
                    <a:cubicBezTo>
                      <a:pt x="206" y="355"/>
                      <a:pt x="206" y="355"/>
                      <a:pt x="206" y="355"/>
                    </a:cubicBezTo>
                    <a:cubicBezTo>
                      <a:pt x="207" y="357"/>
                      <a:pt x="209" y="358"/>
                      <a:pt x="210" y="357"/>
                    </a:cubicBezTo>
                    <a:cubicBezTo>
                      <a:pt x="211" y="357"/>
                      <a:pt x="211" y="356"/>
                      <a:pt x="212" y="355"/>
                    </a:cubicBezTo>
                    <a:cubicBezTo>
                      <a:pt x="213" y="356"/>
                      <a:pt x="214" y="357"/>
                      <a:pt x="215" y="357"/>
                    </a:cubicBezTo>
                    <a:cubicBezTo>
                      <a:pt x="215" y="358"/>
                      <a:pt x="214" y="359"/>
                      <a:pt x="213" y="359"/>
                    </a:cubicBezTo>
                    <a:cubicBezTo>
                      <a:pt x="213" y="360"/>
                      <a:pt x="213" y="361"/>
                      <a:pt x="213" y="362"/>
                    </a:cubicBezTo>
                    <a:cubicBezTo>
                      <a:pt x="214" y="362"/>
                      <a:pt x="215" y="362"/>
                      <a:pt x="215" y="362"/>
                    </a:cubicBezTo>
                    <a:cubicBezTo>
                      <a:pt x="216" y="361"/>
                      <a:pt x="217" y="360"/>
                      <a:pt x="218" y="359"/>
                    </a:cubicBezTo>
                    <a:cubicBezTo>
                      <a:pt x="222" y="362"/>
                      <a:pt x="227" y="365"/>
                      <a:pt x="231" y="368"/>
                    </a:cubicBezTo>
                    <a:cubicBezTo>
                      <a:pt x="231" y="368"/>
                      <a:pt x="231" y="369"/>
                      <a:pt x="231" y="370"/>
                    </a:cubicBezTo>
                    <a:cubicBezTo>
                      <a:pt x="232" y="370"/>
                      <a:pt x="233" y="370"/>
                      <a:pt x="233" y="370"/>
                    </a:cubicBezTo>
                    <a:cubicBezTo>
                      <a:pt x="233" y="370"/>
                      <a:pt x="234" y="370"/>
                      <a:pt x="234" y="370"/>
                    </a:cubicBezTo>
                    <a:cubicBezTo>
                      <a:pt x="239" y="373"/>
                      <a:pt x="244" y="376"/>
                      <a:pt x="250" y="379"/>
                    </a:cubicBezTo>
                    <a:cubicBezTo>
                      <a:pt x="249" y="379"/>
                      <a:pt x="249" y="380"/>
                      <a:pt x="249" y="380"/>
                    </a:cubicBezTo>
                    <a:cubicBezTo>
                      <a:pt x="248" y="380"/>
                      <a:pt x="248" y="381"/>
                      <a:pt x="249" y="382"/>
                    </a:cubicBezTo>
                    <a:cubicBezTo>
                      <a:pt x="250" y="383"/>
                      <a:pt x="251" y="383"/>
                      <a:pt x="251" y="382"/>
                    </a:cubicBezTo>
                    <a:cubicBezTo>
                      <a:pt x="252" y="382"/>
                      <a:pt x="252" y="381"/>
                      <a:pt x="253" y="381"/>
                    </a:cubicBezTo>
                    <a:cubicBezTo>
                      <a:pt x="257" y="383"/>
                      <a:pt x="262" y="386"/>
                      <a:pt x="268" y="388"/>
                    </a:cubicBezTo>
                    <a:cubicBezTo>
                      <a:pt x="268" y="388"/>
                      <a:pt x="269" y="388"/>
                      <a:pt x="270" y="388"/>
                    </a:cubicBezTo>
                    <a:cubicBezTo>
                      <a:pt x="298" y="377"/>
                      <a:pt x="319" y="364"/>
                      <a:pt x="339" y="352"/>
                    </a:cubicBezTo>
                    <a:cubicBezTo>
                      <a:pt x="356" y="342"/>
                      <a:pt x="371" y="333"/>
                      <a:pt x="388" y="327"/>
                    </a:cubicBezTo>
                    <a:cubicBezTo>
                      <a:pt x="392" y="329"/>
                      <a:pt x="396" y="331"/>
                      <a:pt x="401" y="333"/>
                    </a:cubicBezTo>
                    <a:cubicBezTo>
                      <a:pt x="400" y="334"/>
                      <a:pt x="399" y="334"/>
                      <a:pt x="399" y="335"/>
                    </a:cubicBezTo>
                    <a:cubicBezTo>
                      <a:pt x="398" y="335"/>
                      <a:pt x="398" y="336"/>
                      <a:pt x="399" y="337"/>
                    </a:cubicBezTo>
                    <a:cubicBezTo>
                      <a:pt x="399" y="338"/>
                      <a:pt x="400" y="338"/>
                      <a:pt x="401" y="337"/>
                    </a:cubicBezTo>
                    <a:cubicBezTo>
                      <a:pt x="402" y="337"/>
                      <a:pt x="403" y="336"/>
                      <a:pt x="404" y="335"/>
                    </a:cubicBezTo>
                    <a:cubicBezTo>
                      <a:pt x="408" y="337"/>
                      <a:pt x="412" y="339"/>
                      <a:pt x="417" y="341"/>
                    </a:cubicBezTo>
                    <a:cubicBezTo>
                      <a:pt x="417" y="342"/>
                      <a:pt x="417" y="342"/>
                      <a:pt x="417" y="342"/>
                    </a:cubicBezTo>
                    <a:cubicBezTo>
                      <a:pt x="418" y="343"/>
                      <a:pt x="418" y="342"/>
                      <a:pt x="419" y="342"/>
                    </a:cubicBezTo>
                    <a:cubicBezTo>
                      <a:pt x="425" y="345"/>
                      <a:pt x="431" y="347"/>
                      <a:pt x="438" y="349"/>
                    </a:cubicBezTo>
                    <a:cubicBezTo>
                      <a:pt x="439" y="349"/>
                      <a:pt x="439" y="349"/>
                      <a:pt x="439" y="349"/>
                    </a:cubicBezTo>
                    <a:cubicBezTo>
                      <a:pt x="463" y="342"/>
                      <a:pt x="482" y="333"/>
                      <a:pt x="499" y="326"/>
                    </a:cubicBezTo>
                    <a:cubicBezTo>
                      <a:pt x="514" y="319"/>
                      <a:pt x="529" y="312"/>
                      <a:pt x="544" y="309"/>
                    </a:cubicBezTo>
                    <a:cubicBezTo>
                      <a:pt x="545" y="310"/>
                      <a:pt x="547" y="311"/>
                      <a:pt x="549" y="310"/>
                    </a:cubicBezTo>
                    <a:cubicBezTo>
                      <a:pt x="550" y="309"/>
                      <a:pt x="550" y="308"/>
                      <a:pt x="550" y="307"/>
                    </a:cubicBezTo>
                    <a:cubicBezTo>
                      <a:pt x="551" y="306"/>
                      <a:pt x="552" y="305"/>
                      <a:pt x="552" y="304"/>
                    </a:cubicBezTo>
                    <a:cubicBezTo>
                      <a:pt x="551" y="302"/>
                      <a:pt x="550" y="301"/>
                      <a:pt x="548" y="301"/>
                    </a:cubicBezTo>
                    <a:cubicBezTo>
                      <a:pt x="548" y="301"/>
                      <a:pt x="547" y="301"/>
                      <a:pt x="547" y="302"/>
                    </a:cubicBezTo>
                    <a:cubicBezTo>
                      <a:pt x="520" y="258"/>
                      <a:pt x="492" y="214"/>
                      <a:pt x="465" y="171"/>
                    </a:cubicBezTo>
                    <a:cubicBezTo>
                      <a:pt x="456" y="156"/>
                      <a:pt x="447" y="142"/>
                      <a:pt x="444" y="126"/>
                    </a:cubicBezTo>
                    <a:cubicBezTo>
                      <a:pt x="443" y="124"/>
                      <a:pt x="442" y="123"/>
                      <a:pt x="440" y="123"/>
                    </a:cubicBezTo>
                    <a:cubicBezTo>
                      <a:pt x="438" y="124"/>
                      <a:pt x="437" y="125"/>
                      <a:pt x="437" y="127"/>
                    </a:cubicBezTo>
                    <a:cubicBezTo>
                      <a:pt x="437" y="127"/>
                      <a:pt x="436" y="128"/>
                      <a:pt x="436" y="128"/>
                    </a:cubicBezTo>
                    <a:cubicBezTo>
                      <a:pt x="431" y="143"/>
                      <a:pt x="421" y="167"/>
                      <a:pt x="409" y="193"/>
                    </a:cubicBezTo>
                    <a:cubicBezTo>
                      <a:pt x="409" y="193"/>
                      <a:pt x="409" y="193"/>
                      <a:pt x="409" y="193"/>
                    </a:cubicBezTo>
                    <a:cubicBezTo>
                      <a:pt x="408" y="194"/>
                      <a:pt x="408" y="194"/>
                      <a:pt x="408" y="195"/>
                    </a:cubicBezTo>
                    <a:cubicBezTo>
                      <a:pt x="404" y="205"/>
                      <a:pt x="400" y="215"/>
                      <a:pt x="395" y="224"/>
                    </a:cubicBezTo>
                    <a:cubicBezTo>
                      <a:pt x="394" y="225"/>
                      <a:pt x="394" y="225"/>
                      <a:pt x="393" y="225"/>
                    </a:cubicBezTo>
                    <a:cubicBezTo>
                      <a:pt x="393" y="226"/>
                      <a:pt x="392" y="227"/>
                      <a:pt x="393" y="227"/>
                    </a:cubicBezTo>
                    <a:cubicBezTo>
                      <a:pt x="393" y="228"/>
                      <a:pt x="393" y="228"/>
                      <a:pt x="393" y="228"/>
                    </a:cubicBezTo>
                    <a:cubicBezTo>
                      <a:pt x="387" y="242"/>
                      <a:pt x="380" y="256"/>
                      <a:pt x="374" y="269"/>
                    </a:cubicBezTo>
                    <a:cubicBezTo>
                      <a:pt x="366" y="247"/>
                      <a:pt x="357" y="223"/>
                      <a:pt x="348" y="198"/>
                    </a:cubicBezTo>
                    <a:cubicBezTo>
                      <a:pt x="332" y="153"/>
                      <a:pt x="316" y="107"/>
                      <a:pt x="299" y="73"/>
                    </a:cubicBezTo>
                    <a:cubicBezTo>
                      <a:pt x="288" y="50"/>
                      <a:pt x="278" y="28"/>
                      <a:pt x="274" y="3"/>
                    </a:cubicBezTo>
                    <a:cubicBezTo>
                      <a:pt x="274" y="1"/>
                      <a:pt x="272" y="0"/>
                      <a:pt x="271" y="0"/>
                    </a:cubicBezTo>
                    <a:cubicBezTo>
                      <a:pt x="269" y="1"/>
                      <a:pt x="268" y="2"/>
                      <a:pt x="268" y="4"/>
                    </a:cubicBezTo>
                    <a:cubicBezTo>
                      <a:pt x="268" y="4"/>
                      <a:pt x="268" y="5"/>
                      <a:pt x="268" y="5"/>
                    </a:cubicBezTo>
                    <a:cubicBezTo>
                      <a:pt x="268" y="6"/>
                      <a:pt x="267" y="6"/>
                      <a:pt x="267" y="7"/>
                    </a:cubicBezTo>
                    <a:cubicBezTo>
                      <a:pt x="259" y="34"/>
                      <a:pt x="252" y="64"/>
                      <a:pt x="243" y="95"/>
                    </a:cubicBezTo>
                    <a:cubicBezTo>
                      <a:pt x="242" y="97"/>
                      <a:pt x="241" y="98"/>
                      <a:pt x="240" y="100"/>
                    </a:cubicBezTo>
                    <a:close/>
                    <a:moveTo>
                      <a:pt x="269" y="250"/>
                    </a:moveTo>
                    <a:cubicBezTo>
                      <a:pt x="269" y="277"/>
                      <a:pt x="269" y="277"/>
                      <a:pt x="269" y="277"/>
                    </a:cubicBezTo>
                    <a:cubicBezTo>
                      <a:pt x="247" y="295"/>
                      <a:pt x="224" y="314"/>
                      <a:pt x="202" y="333"/>
                    </a:cubicBezTo>
                    <a:cubicBezTo>
                      <a:pt x="199" y="326"/>
                      <a:pt x="196" y="319"/>
                      <a:pt x="192" y="313"/>
                    </a:cubicBezTo>
                    <a:cubicBezTo>
                      <a:pt x="216" y="290"/>
                      <a:pt x="242" y="269"/>
                      <a:pt x="269" y="250"/>
                    </a:cubicBezTo>
                    <a:close/>
                    <a:moveTo>
                      <a:pt x="270" y="155"/>
                    </a:moveTo>
                    <a:cubicBezTo>
                      <a:pt x="269" y="155"/>
                      <a:pt x="269" y="155"/>
                      <a:pt x="269" y="155"/>
                    </a:cubicBezTo>
                    <a:cubicBezTo>
                      <a:pt x="254" y="169"/>
                      <a:pt x="238" y="182"/>
                      <a:pt x="223" y="195"/>
                    </a:cubicBezTo>
                    <a:cubicBezTo>
                      <a:pt x="225" y="185"/>
                      <a:pt x="228" y="176"/>
                      <a:pt x="231" y="166"/>
                    </a:cubicBezTo>
                    <a:cubicBezTo>
                      <a:pt x="244" y="155"/>
                      <a:pt x="257" y="142"/>
                      <a:pt x="270" y="129"/>
                    </a:cubicBezTo>
                    <a:cubicBezTo>
                      <a:pt x="270" y="138"/>
                      <a:pt x="270" y="147"/>
                      <a:pt x="270" y="155"/>
                    </a:cubicBezTo>
                    <a:close/>
                    <a:moveTo>
                      <a:pt x="221" y="200"/>
                    </a:moveTo>
                    <a:cubicBezTo>
                      <a:pt x="238" y="186"/>
                      <a:pt x="254" y="173"/>
                      <a:pt x="270" y="158"/>
                    </a:cubicBezTo>
                    <a:cubicBezTo>
                      <a:pt x="270" y="160"/>
                      <a:pt x="270" y="162"/>
                      <a:pt x="270" y="164"/>
                    </a:cubicBezTo>
                    <a:cubicBezTo>
                      <a:pt x="270" y="170"/>
                      <a:pt x="270" y="176"/>
                      <a:pt x="270" y="182"/>
                    </a:cubicBezTo>
                    <a:cubicBezTo>
                      <a:pt x="250" y="200"/>
                      <a:pt x="230" y="218"/>
                      <a:pt x="210" y="236"/>
                    </a:cubicBezTo>
                    <a:cubicBezTo>
                      <a:pt x="214" y="224"/>
                      <a:pt x="217" y="212"/>
                      <a:pt x="221" y="200"/>
                    </a:cubicBezTo>
                    <a:close/>
                    <a:moveTo>
                      <a:pt x="269" y="94"/>
                    </a:moveTo>
                    <a:cubicBezTo>
                      <a:pt x="261" y="105"/>
                      <a:pt x="251" y="116"/>
                      <a:pt x="242" y="126"/>
                    </a:cubicBezTo>
                    <a:cubicBezTo>
                      <a:pt x="245" y="114"/>
                      <a:pt x="248" y="103"/>
                      <a:pt x="251" y="91"/>
                    </a:cubicBezTo>
                    <a:cubicBezTo>
                      <a:pt x="257" y="84"/>
                      <a:pt x="263" y="77"/>
                      <a:pt x="269" y="69"/>
                    </a:cubicBezTo>
                    <a:cubicBezTo>
                      <a:pt x="269" y="78"/>
                      <a:pt x="269" y="86"/>
                      <a:pt x="269" y="94"/>
                    </a:cubicBezTo>
                    <a:close/>
                    <a:moveTo>
                      <a:pt x="240" y="132"/>
                    </a:moveTo>
                    <a:cubicBezTo>
                      <a:pt x="250" y="122"/>
                      <a:pt x="260" y="111"/>
                      <a:pt x="269" y="99"/>
                    </a:cubicBezTo>
                    <a:cubicBezTo>
                      <a:pt x="269" y="108"/>
                      <a:pt x="270" y="117"/>
                      <a:pt x="270" y="126"/>
                    </a:cubicBezTo>
                    <a:cubicBezTo>
                      <a:pt x="269" y="126"/>
                      <a:pt x="269" y="126"/>
                      <a:pt x="269" y="126"/>
                    </a:cubicBezTo>
                    <a:cubicBezTo>
                      <a:pt x="257" y="138"/>
                      <a:pt x="245" y="150"/>
                      <a:pt x="232" y="161"/>
                    </a:cubicBezTo>
                    <a:cubicBezTo>
                      <a:pt x="235" y="151"/>
                      <a:pt x="237" y="142"/>
                      <a:pt x="240" y="132"/>
                    </a:cubicBezTo>
                    <a:close/>
                    <a:moveTo>
                      <a:pt x="208" y="242"/>
                    </a:moveTo>
                    <a:cubicBezTo>
                      <a:pt x="229" y="223"/>
                      <a:pt x="249" y="205"/>
                      <a:pt x="270" y="186"/>
                    </a:cubicBezTo>
                    <a:cubicBezTo>
                      <a:pt x="270" y="197"/>
                      <a:pt x="270" y="207"/>
                      <a:pt x="269" y="216"/>
                    </a:cubicBezTo>
                    <a:cubicBezTo>
                      <a:pt x="247" y="234"/>
                      <a:pt x="223" y="252"/>
                      <a:pt x="199" y="269"/>
                    </a:cubicBezTo>
                    <a:cubicBezTo>
                      <a:pt x="202" y="260"/>
                      <a:pt x="205" y="251"/>
                      <a:pt x="208" y="242"/>
                    </a:cubicBezTo>
                    <a:close/>
                    <a:moveTo>
                      <a:pt x="188" y="301"/>
                    </a:moveTo>
                    <a:cubicBezTo>
                      <a:pt x="191" y="292"/>
                      <a:pt x="195" y="283"/>
                      <a:pt x="198" y="274"/>
                    </a:cubicBezTo>
                    <a:cubicBezTo>
                      <a:pt x="222" y="257"/>
                      <a:pt x="246" y="239"/>
                      <a:pt x="269" y="220"/>
                    </a:cubicBezTo>
                    <a:cubicBezTo>
                      <a:pt x="269" y="223"/>
                      <a:pt x="269" y="226"/>
                      <a:pt x="269" y="228"/>
                    </a:cubicBezTo>
                    <a:cubicBezTo>
                      <a:pt x="269" y="228"/>
                      <a:pt x="269" y="247"/>
                      <a:pt x="269" y="247"/>
                    </a:cubicBezTo>
                    <a:cubicBezTo>
                      <a:pt x="242" y="265"/>
                      <a:pt x="216" y="286"/>
                      <a:pt x="192" y="308"/>
                    </a:cubicBezTo>
                    <a:cubicBezTo>
                      <a:pt x="192" y="308"/>
                      <a:pt x="191" y="308"/>
                      <a:pt x="191" y="309"/>
                    </a:cubicBezTo>
                    <a:cubicBezTo>
                      <a:pt x="190" y="307"/>
                      <a:pt x="188" y="304"/>
                      <a:pt x="187" y="302"/>
                    </a:cubicBezTo>
                    <a:cubicBezTo>
                      <a:pt x="188" y="302"/>
                      <a:pt x="188" y="301"/>
                      <a:pt x="188" y="301"/>
                    </a:cubicBezTo>
                    <a:close/>
                    <a:moveTo>
                      <a:pt x="9" y="358"/>
                    </a:moveTo>
                    <a:cubicBezTo>
                      <a:pt x="12" y="350"/>
                      <a:pt x="16" y="343"/>
                      <a:pt x="19" y="335"/>
                    </a:cubicBezTo>
                    <a:cubicBezTo>
                      <a:pt x="20" y="335"/>
                      <a:pt x="20" y="335"/>
                      <a:pt x="20" y="334"/>
                    </a:cubicBezTo>
                    <a:cubicBezTo>
                      <a:pt x="21" y="334"/>
                      <a:pt x="21" y="333"/>
                      <a:pt x="21" y="333"/>
                    </a:cubicBezTo>
                    <a:cubicBezTo>
                      <a:pt x="21" y="331"/>
                      <a:pt x="21" y="331"/>
                      <a:pt x="21" y="331"/>
                    </a:cubicBezTo>
                    <a:cubicBezTo>
                      <a:pt x="21" y="331"/>
                      <a:pt x="21" y="330"/>
                      <a:pt x="21" y="330"/>
                    </a:cubicBezTo>
                    <a:cubicBezTo>
                      <a:pt x="43" y="308"/>
                      <a:pt x="68" y="288"/>
                      <a:pt x="94" y="271"/>
                    </a:cubicBezTo>
                    <a:cubicBezTo>
                      <a:pt x="94" y="294"/>
                      <a:pt x="94" y="294"/>
                      <a:pt x="94" y="294"/>
                    </a:cubicBezTo>
                    <a:cubicBezTo>
                      <a:pt x="66" y="314"/>
                      <a:pt x="39" y="336"/>
                      <a:pt x="15" y="361"/>
                    </a:cubicBezTo>
                    <a:cubicBezTo>
                      <a:pt x="13" y="360"/>
                      <a:pt x="11" y="359"/>
                      <a:pt x="9" y="358"/>
                    </a:cubicBezTo>
                    <a:close/>
                    <a:moveTo>
                      <a:pt x="94" y="203"/>
                    </a:moveTo>
                    <a:cubicBezTo>
                      <a:pt x="83" y="210"/>
                      <a:pt x="72" y="217"/>
                      <a:pt x="61" y="224"/>
                    </a:cubicBezTo>
                    <a:cubicBezTo>
                      <a:pt x="63" y="218"/>
                      <a:pt x="66" y="211"/>
                      <a:pt x="68" y="204"/>
                    </a:cubicBezTo>
                    <a:cubicBezTo>
                      <a:pt x="77" y="197"/>
                      <a:pt x="85" y="190"/>
                      <a:pt x="94" y="183"/>
                    </a:cubicBezTo>
                    <a:cubicBezTo>
                      <a:pt x="94" y="190"/>
                      <a:pt x="94" y="197"/>
                      <a:pt x="94" y="203"/>
                    </a:cubicBezTo>
                    <a:close/>
                    <a:moveTo>
                      <a:pt x="59" y="229"/>
                    </a:moveTo>
                    <a:cubicBezTo>
                      <a:pt x="71" y="222"/>
                      <a:pt x="83" y="214"/>
                      <a:pt x="94" y="207"/>
                    </a:cubicBezTo>
                    <a:cubicBezTo>
                      <a:pt x="94" y="210"/>
                      <a:pt x="94" y="213"/>
                      <a:pt x="94" y="216"/>
                    </a:cubicBezTo>
                    <a:cubicBezTo>
                      <a:pt x="94" y="218"/>
                      <a:pt x="94" y="219"/>
                      <a:pt x="94" y="221"/>
                    </a:cubicBezTo>
                    <a:cubicBezTo>
                      <a:pt x="80" y="231"/>
                      <a:pt x="65" y="242"/>
                      <a:pt x="51" y="252"/>
                    </a:cubicBezTo>
                    <a:cubicBezTo>
                      <a:pt x="54" y="245"/>
                      <a:pt x="57" y="237"/>
                      <a:pt x="59" y="229"/>
                    </a:cubicBezTo>
                    <a:close/>
                    <a:moveTo>
                      <a:pt x="93" y="158"/>
                    </a:moveTo>
                    <a:cubicBezTo>
                      <a:pt x="88" y="163"/>
                      <a:pt x="83" y="168"/>
                      <a:pt x="78" y="173"/>
                    </a:cubicBezTo>
                    <a:cubicBezTo>
                      <a:pt x="83" y="157"/>
                      <a:pt x="88" y="141"/>
                      <a:pt x="92" y="126"/>
                    </a:cubicBezTo>
                    <a:cubicBezTo>
                      <a:pt x="92" y="136"/>
                      <a:pt x="93" y="147"/>
                      <a:pt x="93" y="158"/>
                    </a:cubicBezTo>
                    <a:close/>
                    <a:moveTo>
                      <a:pt x="76" y="179"/>
                    </a:moveTo>
                    <a:cubicBezTo>
                      <a:pt x="82" y="173"/>
                      <a:pt x="88" y="168"/>
                      <a:pt x="93" y="162"/>
                    </a:cubicBezTo>
                    <a:cubicBezTo>
                      <a:pt x="94" y="168"/>
                      <a:pt x="94" y="174"/>
                      <a:pt x="94" y="179"/>
                    </a:cubicBezTo>
                    <a:cubicBezTo>
                      <a:pt x="86" y="186"/>
                      <a:pt x="78" y="192"/>
                      <a:pt x="70" y="199"/>
                    </a:cubicBezTo>
                    <a:cubicBezTo>
                      <a:pt x="72" y="192"/>
                      <a:pt x="74" y="186"/>
                      <a:pt x="76" y="179"/>
                    </a:cubicBezTo>
                    <a:close/>
                    <a:moveTo>
                      <a:pt x="49" y="258"/>
                    </a:moveTo>
                    <a:cubicBezTo>
                      <a:pt x="64" y="247"/>
                      <a:pt x="79" y="236"/>
                      <a:pt x="94" y="225"/>
                    </a:cubicBezTo>
                    <a:cubicBezTo>
                      <a:pt x="94" y="232"/>
                      <a:pt x="94" y="239"/>
                      <a:pt x="94" y="246"/>
                    </a:cubicBezTo>
                    <a:cubicBezTo>
                      <a:pt x="74" y="261"/>
                      <a:pt x="55" y="276"/>
                      <a:pt x="36" y="292"/>
                    </a:cubicBezTo>
                    <a:cubicBezTo>
                      <a:pt x="41" y="280"/>
                      <a:pt x="45" y="269"/>
                      <a:pt x="49" y="258"/>
                    </a:cubicBezTo>
                    <a:close/>
                    <a:moveTo>
                      <a:pt x="94" y="250"/>
                    </a:moveTo>
                    <a:cubicBezTo>
                      <a:pt x="94" y="255"/>
                      <a:pt x="94" y="260"/>
                      <a:pt x="94" y="265"/>
                    </a:cubicBezTo>
                    <a:cubicBezTo>
                      <a:pt x="94" y="265"/>
                      <a:pt x="94" y="268"/>
                      <a:pt x="94" y="268"/>
                    </a:cubicBezTo>
                    <a:cubicBezTo>
                      <a:pt x="93" y="268"/>
                      <a:pt x="93" y="268"/>
                      <a:pt x="93" y="268"/>
                    </a:cubicBezTo>
                    <a:cubicBezTo>
                      <a:pt x="68" y="284"/>
                      <a:pt x="45" y="302"/>
                      <a:pt x="24" y="323"/>
                    </a:cubicBezTo>
                    <a:cubicBezTo>
                      <a:pt x="27" y="314"/>
                      <a:pt x="31" y="306"/>
                      <a:pt x="34" y="298"/>
                    </a:cubicBezTo>
                    <a:cubicBezTo>
                      <a:pt x="53" y="281"/>
                      <a:pt x="73" y="265"/>
                      <a:pt x="94" y="250"/>
                    </a:cubicBezTo>
                    <a:close/>
                    <a:moveTo>
                      <a:pt x="18" y="362"/>
                    </a:moveTo>
                    <a:cubicBezTo>
                      <a:pt x="42" y="339"/>
                      <a:pt x="67" y="317"/>
                      <a:pt x="94" y="298"/>
                    </a:cubicBezTo>
                    <a:cubicBezTo>
                      <a:pt x="94" y="318"/>
                      <a:pt x="94" y="318"/>
                      <a:pt x="94" y="318"/>
                    </a:cubicBezTo>
                    <a:cubicBezTo>
                      <a:pt x="73" y="335"/>
                      <a:pt x="53" y="352"/>
                      <a:pt x="33" y="370"/>
                    </a:cubicBezTo>
                    <a:cubicBezTo>
                      <a:pt x="28" y="367"/>
                      <a:pt x="23" y="365"/>
                      <a:pt x="18" y="362"/>
                    </a:cubicBezTo>
                    <a:close/>
                    <a:moveTo>
                      <a:pt x="55" y="384"/>
                    </a:moveTo>
                    <a:cubicBezTo>
                      <a:pt x="49" y="380"/>
                      <a:pt x="43" y="376"/>
                      <a:pt x="36" y="371"/>
                    </a:cubicBezTo>
                    <a:cubicBezTo>
                      <a:pt x="55" y="354"/>
                      <a:pt x="74" y="338"/>
                      <a:pt x="94" y="322"/>
                    </a:cubicBezTo>
                    <a:cubicBezTo>
                      <a:pt x="94" y="345"/>
                      <a:pt x="94" y="345"/>
                      <a:pt x="94" y="345"/>
                    </a:cubicBezTo>
                    <a:cubicBezTo>
                      <a:pt x="79" y="355"/>
                      <a:pt x="65" y="365"/>
                      <a:pt x="51" y="375"/>
                    </a:cubicBezTo>
                    <a:cubicBezTo>
                      <a:pt x="50" y="376"/>
                      <a:pt x="50" y="377"/>
                      <a:pt x="50" y="377"/>
                    </a:cubicBezTo>
                    <a:cubicBezTo>
                      <a:pt x="51" y="378"/>
                      <a:pt x="52" y="378"/>
                      <a:pt x="53" y="378"/>
                    </a:cubicBezTo>
                    <a:cubicBezTo>
                      <a:pt x="66" y="368"/>
                      <a:pt x="80" y="358"/>
                      <a:pt x="94" y="349"/>
                    </a:cubicBezTo>
                    <a:cubicBezTo>
                      <a:pt x="94" y="364"/>
                      <a:pt x="94" y="364"/>
                      <a:pt x="94" y="364"/>
                    </a:cubicBezTo>
                    <a:cubicBezTo>
                      <a:pt x="93" y="364"/>
                      <a:pt x="93" y="364"/>
                      <a:pt x="92" y="364"/>
                    </a:cubicBezTo>
                    <a:cubicBezTo>
                      <a:pt x="82" y="372"/>
                      <a:pt x="72" y="380"/>
                      <a:pt x="62" y="388"/>
                    </a:cubicBezTo>
                    <a:cubicBezTo>
                      <a:pt x="60" y="387"/>
                      <a:pt x="58" y="385"/>
                      <a:pt x="55" y="384"/>
                    </a:cubicBezTo>
                    <a:close/>
                    <a:moveTo>
                      <a:pt x="81" y="400"/>
                    </a:moveTo>
                    <a:cubicBezTo>
                      <a:pt x="85" y="396"/>
                      <a:pt x="89" y="393"/>
                      <a:pt x="92" y="389"/>
                    </a:cubicBezTo>
                    <a:cubicBezTo>
                      <a:pt x="92" y="388"/>
                      <a:pt x="92" y="387"/>
                      <a:pt x="92" y="387"/>
                    </a:cubicBezTo>
                    <a:cubicBezTo>
                      <a:pt x="91" y="386"/>
                      <a:pt x="90" y="386"/>
                      <a:pt x="89" y="387"/>
                    </a:cubicBezTo>
                    <a:cubicBezTo>
                      <a:pt x="86" y="391"/>
                      <a:pt x="82" y="395"/>
                      <a:pt x="78" y="398"/>
                    </a:cubicBezTo>
                    <a:cubicBezTo>
                      <a:pt x="74" y="395"/>
                      <a:pt x="69" y="393"/>
                      <a:pt x="65" y="390"/>
                    </a:cubicBezTo>
                    <a:cubicBezTo>
                      <a:pt x="75" y="382"/>
                      <a:pt x="84" y="375"/>
                      <a:pt x="94" y="367"/>
                    </a:cubicBezTo>
                    <a:cubicBezTo>
                      <a:pt x="94" y="404"/>
                      <a:pt x="94" y="404"/>
                      <a:pt x="94" y="404"/>
                    </a:cubicBezTo>
                    <a:cubicBezTo>
                      <a:pt x="94" y="404"/>
                      <a:pt x="94" y="405"/>
                      <a:pt x="94" y="405"/>
                    </a:cubicBezTo>
                    <a:cubicBezTo>
                      <a:pt x="94" y="405"/>
                      <a:pt x="94" y="405"/>
                      <a:pt x="94" y="406"/>
                    </a:cubicBezTo>
                    <a:cubicBezTo>
                      <a:pt x="89" y="404"/>
                      <a:pt x="85" y="402"/>
                      <a:pt x="81" y="400"/>
                    </a:cubicBezTo>
                    <a:close/>
                    <a:moveTo>
                      <a:pt x="155" y="373"/>
                    </a:moveTo>
                    <a:cubicBezTo>
                      <a:pt x="139" y="383"/>
                      <a:pt x="121" y="394"/>
                      <a:pt x="100" y="403"/>
                    </a:cubicBezTo>
                    <a:cubicBezTo>
                      <a:pt x="100" y="293"/>
                      <a:pt x="100" y="293"/>
                      <a:pt x="100" y="293"/>
                    </a:cubicBezTo>
                    <a:cubicBezTo>
                      <a:pt x="101" y="292"/>
                      <a:pt x="102" y="291"/>
                      <a:pt x="104" y="290"/>
                    </a:cubicBezTo>
                    <a:cubicBezTo>
                      <a:pt x="105" y="290"/>
                      <a:pt x="105" y="289"/>
                      <a:pt x="104" y="288"/>
                    </a:cubicBezTo>
                    <a:cubicBezTo>
                      <a:pt x="104" y="287"/>
                      <a:pt x="103" y="287"/>
                      <a:pt x="102" y="288"/>
                    </a:cubicBezTo>
                    <a:cubicBezTo>
                      <a:pt x="101" y="288"/>
                      <a:pt x="101" y="289"/>
                      <a:pt x="100" y="289"/>
                    </a:cubicBezTo>
                    <a:cubicBezTo>
                      <a:pt x="100" y="265"/>
                      <a:pt x="100" y="265"/>
                      <a:pt x="100" y="265"/>
                    </a:cubicBezTo>
                    <a:cubicBezTo>
                      <a:pt x="100" y="258"/>
                      <a:pt x="100" y="252"/>
                      <a:pt x="100" y="245"/>
                    </a:cubicBezTo>
                    <a:cubicBezTo>
                      <a:pt x="100" y="244"/>
                      <a:pt x="100" y="244"/>
                      <a:pt x="100" y="244"/>
                    </a:cubicBezTo>
                    <a:cubicBezTo>
                      <a:pt x="100" y="236"/>
                      <a:pt x="100" y="227"/>
                      <a:pt x="100" y="219"/>
                    </a:cubicBezTo>
                    <a:cubicBezTo>
                      <a:pt x="100" y="218"/>
                      <a:pt x="100" y="217"/>
                      <a:pt x="100" y="216"/>
                    </a:cubicBezTo>
                    <a:cubicBezTo>
                      <a:pt x="100" y="186"/>
                      <a:pt x="100" y="156"/>
                      <a:pt x="98" y="126"/>
                    </a:cubicBezTo>
                    <a:cubicBezTo>
                      <a:pt x="103" y="140"/>
                      <a:pt x="109" y="154"/>
                      <a:pt x="116" y="168"/>
                    </a:cubicBezTo>
                    <a:cubicBezTo>
                      <a:pt x="143" y="224"/>
                      <a:pt x="170" y="280"/>
                      <a:pt x="197" y="337"/>
                    </a:cubicBezTo>
                    <a:cubicBezTo>
                      <a:pt x="197" y="336"/>
                      <a:pt x="196" y="336"/>
                      <a:pt x="195" y="336"/>
                    </a:cubicBezTo>
                    <a:cubicBezTo>
                      <a:pt x="194" y="336"/>
                      <a:pt x="194" y="336"/>
                      <a:pt x="193" y="337"/>
                    </a:cubicBezTo>
                    <a:cubicBezTo>
                      <a:pt x="193" y="337"/>
                      <a:pt x="193" y="338"/>
                      <a:pt x="193" y="339"/>
                    </a:cubicBezTo>
                    <a:cubicBezTo>
                      <a:pt x="193" y="339"/>
                      <a:pt x="193" y="340"/>
                      <a:pt x="194" y="340"/>
                    </a:cubicBezTo>
                    <a:cubicBezTo>
                      <a:pt x="195" y="341"/>
                      <a:pt x="195" y="341"/>
                      <a:pt x="195" y="341"/>
                    </a:cubicBezTo>
                    <a:cubicBezTo>
                      <a:pt x="197" y="341"/>
                      <a:pt x="198" y="340"/>
                      <a:pt x="199" y="340"/>
                    </a:cubicBezTo>
                    <a:cubicBezTo>
                      <a:pt x="199" y="341"/>
                      <a:pt x="200" y="342"/>
                      <a:pt x="200" y="343"/>
                    </a:cubicBezTo>
                    <a:cubicBezTo>
                      <a:pt x="199" y="343"/>
                      <a:pt x="199" y="343"/>
                      <a:pt x="199" y="344"/>
                    </a:cubicBezTo>
                    <a:cubicBezTo>
                      <a:pt x="198" y="345"/>
                      <a:pt x="198" y="347"/>
                      <a:pt x="200" y="348"/>
                    </a:cubicBezTo>
                    <a:cubicBezTo>
                      <a:pt x="201" y="349"/>
                      <a:pt x="201" y="349"/>
                      <a:pt x="202" y="350"/>
                    </a:cubicBezTo>
                    <a:cubicBezTo>
                      <a:pt x="186" y="355"/>
                      <a:pt x="171" y="364"/>
                      <a:pt x="155" y="373"/>
                    </a:cubicBezTo>
                    <a:close/>
                    <a:moveTo>
                      <a:pt x="213" y="349"/>
                    </a:moveTo>
                    <a:cubicBezTo>
                      <a:pt x="213" y="348"/>
                      <a:pt x="212" y="347"/>
                      <a:pt x="210" y="347"/>
                    </a:cubicBezTo>
                    <a:cubicBezTo>
                      <a:pt x="210" y="347"/>
                      <a:pt x="209" y="347"/>
                      <a:pt x="209" y="346"/>
                    </a:cubicBezTo>
                    <a:cubicBezTo>
                      <a:pt x="207" y="343"/>
                      <a:pt x="205" y="339"/>
                      <a:pt x="203" y="336"/>
                    </a:cubicBezTo>
                    <a:cubicBezTo>
                      <a:pt x="225" y="317"/>
                      <a:pt x="247" y="299"/>
                      <a:pt x="269" y="281"/>
                    </a:cubicBezTo>
                    <a:cubicBezTo>
                      <a:pt x="269" y="306"/>
                      <a:pt x="269" y="306"/>
                      <a:pt x="269" y="306"/>
                    </a:cubicBezTo>
                    <a:cubicBezTo>
                      <a:pt x="269" y="306"/>
                      <a:pt x="268" y="306"/>
                      <a:pt x="268" y="307"/>
                    </a:cubicBezTo>
                    <a:cubicBezTo>
                      <a:pt x="251" y="322"/>
                      <a:pt x="235" y="337"/>
                      <a:pt x="220" y="353"/>
                    </a:cubicBezTo>
                    <a:cubicBezTo>
                      <a:pt x="218" y="352"/>
                      <a:pt x="216" y="350"/>
                      <a:pt x="213" y="349"/>
                    </a:cubicBezTo>
                    <a:close/>
                    <a:moveTo>
                      <a:pt x="269" y="310"/>
                    </a:moveTo>
                    <a:cubicBezTo>
                      <a:pt x="269" y="336"/>
                      <a:pt x="269" y="336"/>
                      <a:pt x="269" y="336"/>
                    </a:cubicBezTo>
                    <a:cubicBezTo>
                      <a:pt x="269" y="336"/>
                      <a:pt x="268" y="336"/>
                      <a:pt x="268" y="336"/>
                    </a:cubicBezTo>
                    <a:cubicBezTo>
                      <a:pt x="257" y="345"/>
                      <a:pt x="247" y="354"/>
                      <a:pt x="236" y="364"/>
                    </a:cubicBezTo>
                    <a:cubicBezTo>
                      <a:pt x="232" y="361"/>
                      <a:pt x="227" y="358"/>
                      <a:pt x="222" y="355"/>
                    </a:cubicBezTo>
                    <a:cubicBezTo>
                      <a:pt x="238" y="339"/>
                      <a:pt x="253" y="324"/>
                      <a:pt x="269" y="310"/>
                    </a:cubicBezTo>
                    <a:close/>
                    <a:moveTo>
                      <a:pt x="239" y="365"/>
                    </a:moveTo>
                    <a:cubicBezTo>
                      <a:pt x="249" y="356"/>
                      <a:pt x="259" y="348"/>
                      <a:pt x="269" y="339"/>
                    </a:cubicBezTo>
                    <a:cubicBezTo>
                      <a:pt x="269" y="360"/>
                      <a:pt x="269" y="360"/>
                      <a:pt x="269" y="360"/>
                    </a:cubicBezTo>
                    <a:cubicBezTo>
                      <a:pt x="269" y="360"/>
                      <a:pt x="269" y="360"/>
                      <a:pt x="269" y="360"/>
                    </a:cubicBezTo>
                    <a:cubicBezTo>
                      <a:pt x="264" y="365"/>
                      <a:pt x="259" y="370"/>
                      <a:pt x="254" y="375"/>
                    </a:cubicBezTo>
                    <a:cubicBezTo>
                      <a:pt x="249" y="372"/>
                      <a:pt x="244" y="369"/>
                      <a:pt x="239" y="365"/>
                    </a:cubicBezTo>
                    <a:close/>
                    <a:moveTo>
                      <a:pt x="257" y="376"/>
                    </a:moveTo>
                    <a:cubicBezTo>
                      <a:pt x="261" y="372"/>
                      <a:pt x="265" y="368"/>
                      <a:pt x="269" y="364"/>
                    </a:cubicBezTo>
                    <a:cubicBezTo>
                      <a:pt x="269" y="380"/>
                      <a:pt x="269" y="380"/>
                      <a:pt x="269" y="380"/>
                    </a:cubicBezTo>
                    <a:cubicBezTo>
                      <a:pt x="269" y="380"/>
                      <a:pt x="270" y="381"/>
                      <a:pt x="270" y="381"/>
                    </a:cubicBezTo>
                    <a:cubicBezTo>
                      <a:pt x="270" y="381"/>
                      <a:pt x="269" y="381"/>
                      <a:pt x="269" y="382"/>
                    </a:cubicBezTo>
                    <a:cubicBezTo>
                      <a:pt x="265" y="380"/>
                      <a:pt x="261" y="378"/>
                      <a:pt x="257" y="376"/>
                    </a:cubicBezTo>
                    <a:close/>
                    <a:moveTo>
                      <a:pt x="398" y="325"/>
                    </a:moveTo>
                    <a:cubicBezTo>
                      <a:pt x="398" y="325"/>
                      <a:pt x="398" y="324"/>
                      <a:pt x="398" y="324"/>
                    </a:cubicBezTo>
                    <a:cubicBezTo>
                      <a:pt x="399" y="323"/>
                      <a:pt x="400" y="322"/>
                      <a:pt x="400" y="320"/>
                    </a:cubicBezTo>
                    <a:cubicBezTo>
                      <a:pt x="399" y="319"/>
                      <a:pt x="397" y="318"/>
                      <a:pt x="396" y="318"/>
                    </a:cubicBezTo>
                    <a:cubicBezTo>
                      <a:pt x="396" y="318"/>
                      <a:pt x="395" y="318"/>
                      <a:pt x="395" y="318"/>
                    </a:cubicBezTo>
                    <a:cubicBezTo>
                      <a:pt x="395" y="318"/>
                      <a:pt x="394" y="317"/>
                      <a:pt x="394" y="316"/>
                    </a:cubicBezTo>
                    <a:cubicBezTo>
                      <a:pt x="409" y="307"/>
                      <a:pt x="424" y="297"/>
                      <a:pt x="438" y="288"/>
                    </a:cubicBezTo>
                    <a:cubicBezTo>
                      <a:pt x="438" y="303"/>
                      <a:pt x="438" y="303"/>
                      <a:pt x="438" y="303"/>
                    </a:cubicBezTo>
                    <a:cubicBezTo>
                      <a:pt x="428" y="312"/>
                      <a:pt x="417" y="321"/>
                      <a:pt x="406" y="329"/>
                    </a:cubicBezTo>
                    <a:cubicBezTo>
                      <a:pt x="403" y="328"/>
                      <a:pt x="401" y="327"/>
                      <a:pt x="398" y="325"/>
                    </a:cubicBezTo>
                    <a:close/>
                    <a:moveTo>
                      <a:pt x="402" y="225"/>
                    </a:moveTo>
                    <a:cubicBezTo>
                      <a:pt x="415" y="218"/>
                      <a:pt x="428" y="209"/>
                      <a:pt x="439" y="199"/>
                    </a:cubicBezTo>
                    <a:cubicBezTo>
                      <a:pt x="439" y="202"/>
                      <a:pt x="439" y="205"/>
                      <a:pt x="439" y="208"/>
                    </a:cubicBezTo>
                    <a:cubicBezTo>
                      <a:pt x="439" y="213"/>
                      <a:pt x="439" y="219"/>
                      <a:pt x="439" y="224"/>
                    </a:cubicBezTo>
                    <a:cubicBezTo>
                      <a:pt x="423" y="236"/>
                      <a:pt x="406" y="247"/>
                      <a:pt x="388" y="255"/>
                    </a:cubicBezTo>
                    <a:cubicBezTo>
                      <a:pt x="392" y="245"/>
                      <a:pt x="397" y="235"/>
                      <a:pt x="402" y="225"/>
                    </a:cubicBezTo>
                    <a:close/>
                    <a:moveTo>
                      <a:pt x="438" y="284"/>
                    </a:moveTo>
                    <a:cubicBezTo>
                      <a:pt x="423" y="294"/>
                      <a:pt x="408" y="304"/>
                      <a:pt x="393" y="313"/>
                    </a:cubicBezTo>
                    <a:cubicBezTo>
                      <a:pt x="389" y="306"/>
                      <a:pt x="386" y="298"/>
                      <a:pt x="383" y="290"/>
                    </a:cubicBezTo>
                    <a:cubicBezTo>
                      <a:pt x="383" y="290"/>
                      <a:pt x="383" y="290"/>
                      <a:pt x="383" y="290"/>
                    </a:cubicBezTo>
                    <a:cubicBezTo>
                      <a:pt x="401" y="278"/>
                      <a:pt x="420" y="267"/>
                      <a:pt x="438" y="255"/>
                    </a:cubicBezTo>
                    <a:lnTo>
                      <a:pt x="438" y="284"/>
                    </a:lnTo>
                    <a:close/>
                    <a:moveTo>
                      <a:pt x="438" y="307"/>
                    </a:moveTo>
                    <a:cubicBezTo>
                      <a:pt x="439" y="325"/>
                      <a:pt x="439" y="325"/>
                      <a:pt x="439" y="325"/>
                    </a:cubicBezTo>
                    <a:cubicBezTo>
                      <a:pt x="431" y="327"/>
                      <a:pt x="425" y="331"/>
                      <a:pt x="420" y="336"/>
                    </a:cubicBezTo>
                    <a:cubicBezTo>
                      <a:pt x="416" y="334"/>
                      <a:pt x="413" y="333"/>
                      <a:pt x="409" y="331"/>
                    </a:cubicBezTo>
                    <a:cubicBezTo>
                      <a:pt x="419" y="323"/>
                      <a:pt x="429" y="315"/>
                      <a:pt x="438" y="307"/>
                    </a:cubicBezTo>
                    <a:close/>
                    <a:moveTo>
                      <a:pt x="423" y="337"/>
                    </a:moveTo>
                    <a:cubicBezTo>
                      <a:pt x="427" y="333"/>
                      <a:pt x="433" y="330"/>
                      <a:pt x="439" y="329"/>
                    </a:cubicBezTo>
                    <a:cubicBezTo>
                      <a:pt x="439" y="343"/>
                      <a:pt x="439" y="343"/>
                      <a:pt x="439" y="343"/>
                    </a:cubicBezTo>
                    <a:cubicBezTo>
                      <a:pt x="433" y="341"/>
                      <a:pt x="428" y="339"/>
                      <a:pt x="423" y="337"/>
                    </a:cubicBezTo>
                    <a:close/>
                    <a:moveTo>
                      <a:pt x="460" y="174"/>
                    </a:moveTo>
                    <a:cubicBezTo>
                      <a:pt x="487" y="217"/>
                      <a:pt x="514" y="260"/>
                      <a:pt x="541" y="303"/>
                    </a:cubicBezTo>
                    <a:cubicBezTo>
                      <a:pt x="525" y="307"/>
                      <a:pt x="511" y="313"/>
                      <a:pt x="496" y="320"/>
                    </a:cubicBezTo>
                    <a:cubicBezTo>
                      <a:pt x="481" y="327"/>
                      <a:pt x="465" y="335"/>
                      <a:pt x="445" y="341"/>
                    </a:cubicBezTo>
                    <a:cubicBezTo>
                      <a:pt x="445" y="284"/>
                      <a:pt x="445" y="284"/>
                      <a:pt x="445" y="284"/>
                    </a:cubicBezTo>
                    <a:cubicBezTo>
                      <a:pt x="445" y="283"/>
                      <a:pt x="445" y="283"/>
                      <a:pt x="445" y="282"/>
                    </a:cubicBezTo>
                    <a:cubicBezTo>
                      <a:pt x="445" y="282"/>
                      <a:pt x="445" y="243"/>
                      <a:pt x="445" y="243"/>
                    </a:cubicBezTo>
                    <a:cubicBezTo>
                      <a:pt x="445" y="232"/>
                      <a:pt x="445" y="220"/>
                      <a:pt x="445" y="208"/>
                    </a:cubicBezTo>
                    <a:cubicBezTo>
                      <a:pt x="445" y="203"/>
                      <a:pt x="445" y="198"/>
                      <a:pt x="445" y="193"/>
                    </a:cubicBezTo>
                    <a:cubicBezTo>
                      <a:pt x="445" y="192"/>
                      <a:pt x="445" y="192"/>
                      <a:pt x="445" y="191"/>
                    </a:cubicBezTo>
                    <a:cubicBezTo>
                      <a:pt x="445" y="185"/>
                      <a:pt x="445" y="179"/>
                      <a:pt x="444" y="173"/>
                    </a:cubicBezTo>
                    <a:cubicBezTo>
                      <a:pt x="445" y="173"/>
                      <a:pt x="446" y="173"/>
                      <a:pt x="446" y="172"/>
                    </a:cubicBezTo>
                    <a:cubicBezTo>
                      <a:pt x="447" y="172"/>
                      <a:pt x="447" y="171"/>
                      <a:pt x="447" y="170"/>
                    </a:cubicBezTo>
                    <a:cubicBezTo>
                      <a:pt x="446" y="169"/>
                      <a:pt x="445" y="169"/>
                      <a:pt x="445" y="170"/>
                    </a:cubicBezTo>
                    <a:cubicBezTo>
                      <a:pt x="444" y="161"/>
                      <a:pt x="444" y="153"/>
                      <a:pt x="443" y="145"/>
                    </a:cubicBezTo>
                    <a:cubicBezTo>
                      <a:pt x="448" y="155"/>
                      <a:pt x="454" y="165"/>
                      <a:pt x="460" y="174"/>
                    </a:cubicBezTo>
                    <a:close/>
                    <a:moveTo>
                      <a:pt x="437" y="144"/>
                    </a:moveTo>
                    <a:cubicBezTo>
                      <a:pt x="437" y="154"/>
                      <a:pt x="438" y="164"/>
                      <a:pt x="438" y="173"/>
                    </a:cubicBezTo>
                    <a:cubicBezTo>
                      <a:pt x="432" y="177"/>
                      <a:pt x="425" y="181"/>
                      <a:pt x="419" y="185"/>
                    </a:cubicBezTo>
                    <a:cubicBezTo>
                      <a:pt x="426" y="170"/>
                      <a:pt x="432" y="156"/>
                      <a:pt x="437" y="144"/>
                    </a:cubicBezTo>
                    <a:close/>
                    <a:moveTo>
                      <a:pt x="417" y="191"/>
                    </a:moveTo>
                    <a:cubicBezTo>
                      <a:pt x="424" y="186"/>
                      <a:pt x="431" y="181"/>
                      <a:pt x="438" y="177"/>
                    </a:cubicBezTo>
                    <a:cubicBezTo>
                      <a:pt x="438" y="183"/>
                      <a:pt x="439" y="189"/>
                      <a:pt x="439" y="194"/>
                    </a:cubicBezTo>
                    <a:cubicBezTo>
                      <a:pt x="428" y="205"/>
                      <a:pt x="417" y="213"/>
                      <a:pt x="404" y="220"/>
                    </a:cubicBezTo>
                    <a:cubicBezTo>
                      <a:pt x="408" y="210"/>
                      <a:pt x="413" y="200"/>
                      <a:pt x="417" y="191"/>
                    </a:cubicBezTo>
                    <a:close/>
                    <a:moveTo>
                      <a:pt x="386" y="259"/>
                    </a:moveTo>
                    <a:cubicBezTo>
                      <a:pt x="404" y="251"/>
                      <a:pt x="422" y="241"/>
                      <a:pt x="439" y="228"/>
                    </a:cubicBezTo>
                    <a:cubicBezTo>
                      <a:pt x="438" y="233"/>
                      <a:pt x="438" y="238"/>
                      <a:pt x="438" y="243"/>
                    </a:cubicBezTo>
                    <a:cubicBezTo>
                      <a:pt x="438" y="243"/>
                      <a:pt x="438" y="252"/>
                      <a:pt x="438" y="252"/>
                    </a:cubicBezTo>
                    <a:cubicBezTo>
                      <a:pt x="419" y="263"/>
                      <a:pt x="400" y="275"/>
                      <a:pt x="381" y="287"/>
                    </a:cubicBezTo>
                    <a:cubicBezTo>
                      <a:pt x="380" y="284"/>
                      <a:pt x="379" y="280"/>
                      <a:pt x="377" y="277"/>
                    </a:cubicBezTo>
                    <a:cubicBezTo>
                      <a:pt x="380" y="271"/>
                      <a:pt x="383" y="265"/>
                      <a:pt x="386" y="259"/>
                    </a:cubicBezTo>
                    <a:close/>
                    <a:moveTo>
                      <a:pt x="294" y="75"/>
                    </a:moveTo>
                    <a:cubicBezTo>
                      <a:pt x="310" y="109"/>
                      <a:pt x="326" y="155"/>
                      <a:pt x="343" y="201"/>
                    </a:cubicBezTo>
                    <a:cubicBezTo>
                      <a:pt x="358" y="242"/>
                      <a:pt x="372" y="284"/>
                      <a:pt x="387" y="317"/>
                    </a:cubicBezTo>
                    <a:cubicBezTo>
                      <a:pt x="387" y="317"/>
                      <a:pt x="386" y="318"/>
                      <a:pt x="385" y="318"/>
                    </a:cubicBezTo>
                    <a:cubicBezTo>
                      <a:pt x="384" y="319"/>
                      <a:pt x="384" y="320"/>
                      <a:pt x="385" y="320"/>
                    </a:cubicBezTo>
                    <a:cubicBezTo>
                      <a:pt x="385" y="321"/>
                      <a:pt x="386" y="321"/>
                      <a:pt x="387" y="321"/>
                    </a:cubicBezTo>
                    <a:cubicBezTo>
                      <a:pt x="387" y="320"/>
                      <a:pt x="388" y="320"/>
                      <a:pt x="389" y="320"/>
                    </a:cubicBezTo>
                    <a:cubicBezTo>
                      <a:pt x="389" y="320"/>
                      <a:pt x="389" y="320"/>
                      <a:pt x="389" y="320"/>
                    </a:cubicBezTo>
                    <a:cubicBezTo>
                      <a:pt x="370" y="326"/>
                      <a:pt x="354" y="336"/>
                      <a:pt x="336" y="346"/>
                    </a:cubicBezTo>
                    <a:cubicBezTo>
                      <a:pt x="318" y="357"/>
                      <a:pt x="299" y="369"/>
                      <a:pt x="276" y="379"/>
                    </a:cubicBezTo>
                    <a:cubicBezTo>
                      <a:pt x="275" y="228"/>
                      <a:pt x="275" y="228"/>
                      <a:pt x="275" y="228"/>
                    </a:cubicBezTo>
                    <a:cubicBezTo>
                      <a:pt x="276" y="210"/>
                      <a:pt x="276" y="188"/>
                      <a:pt x="276" y="164"/>
                    </a:cubicBezTo>
                    <a:cubicBezTo>
                      <a:pt x="276" y="118"/>
                      <a:pt x="275" y="67"/>
                      <a:pt x="274" y="28"/>
                    </a:cubicBezTo>
                    <a:cubicBezTo>
                      <a:pt x="279" y="44"/>
                      <a:pt x="286" y="60"/>
                      <a:pt x="294" y="75"/>
                    </a:cubicBezTo>
                    <a:close/>
                    <a:moveTo>
                      <a:pt x="267" y="28"/>
                    </a:moveTo>
                    <a:cubicBezTo>
                      <a:pt x="268" y="40"/>
                      <a:pt x="268" y="52"/>
                      <a:pt x="269" y="65"/>
                    </a:cubicBezTo>
                    <a:cubicBezTo>
                      <a:pt x="268" y="65"/>
                      <a:pt x="268" y="66"/>
                      <a:pt x="268" y="66"/>
                    </a:cubicBezTo>
                    <a:cubicBezTo>
                      <a:pt x="263" y="72"/>
                      <a:pt x="258" y="78"/>
                      <a:pt x="253" y="84"/>
                    </a:cubicBezTo>
                    <a:cubicBezTo>
                      <a:pt x="258" y="65"/>
                      <a:pt x="263" y="46"/>
                      <a:pt x="267" y="28"/>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chemeClr val="tx1">
                      <a:lumMod val="85000"/>
                      <a:lumOff val="15000"/>
                    </a:schemeClr>
                  </a:solidFill>
                  <a:effectLst/>
                  <a:uLnTx/>
                  <a:uFillTx/>
                  <a:cs typeface="+mn-ea"/>
                  <a:sym typeface="+mn-lt"/>
                </a:endParaRPr>
              </a:p>
            </p:txBody>
          </p:sp>
          <p:sp>
            <p:nvSpPr>
              <p:cNvPr id="4" name="PA-任意多边形 6">
                <a:extLst>
                  <a:ext uri="{FF2B5EF4-FFF2-40B4-BE49-F238E27FC236}">
                    <a16:creationId xmlns="" xmlns:a16="http://schemas.microsoft.com/office/drawing/2014/main" id="{4FAC11B7-C7CD-4351-8A5A-12F7BA20465F}"/>
                  </a:ext>
                </a:extLst>
              </p:cNvPr>
              <p:cNvSpPr>
                <a:spLocks noEditPoints="1"/>
              </p:cNvSpPr>
              <p:nvPr>
                <p:custDataLst>
                  <p:tags r:id="rId10"/>
                </p:custDataLst>
              </p:nvPr>
            </p:nvSpPr>
            <p:spPr bwMode="auto">
              <a:xfrm>
                <a:off x="1456" y="1860"/>
                <a:ext cx="634" cy="506"/>
              </a:xfrm>
              <a:custGeom>
                <a:avLst/>
                <a:gdLst>
                  <a:gd name="T0" fmla="*/ 0 w 163"/>
                  <a:gd name="T1" fmla="*/ 7 h 130"/>
                  <a:gd name="T2" fmla="*/ 0 w 163"/>
                  <a:gd name="T3" fmla="*/ 30 h 130"/>
                  <a:gd name="T4" fmla="*/ 2 w 163"/>
                  <a:gd name="T5" fmla="*/ 128 h 130"/>
                  <a:gd name="T6" fmla="*/ 3 w 163"/>
                  <a:gd name="T7" fmla="*/ 130 h 130"/>
                  <a:gd name="T8" fmla="*/ 5 w 163"/>
                  <a:gd name="T9" fmla="*/ 130 h 130"/>
                  <a:gd name="T10" fmla="*/ 15 w 163"/>
                  <a:gd name="T11" fmla="*/ 123 h 130"/>
                  <a:gd name="T12" fmla="*/ 24 w 163"/>
                  <a:gd name="T13" fmla="*/ 108 h 130"/>
                  <a:gd name="T14" fmla="*/ 34 w 163"/>
                  <a:gd name="T15" fmla="*/ 96 h 130"/>
                  <a:gd name="T16" fmla="*/ 33 w 163"/>
                  <a:gd name="T17" fmla="*/ 93 h 130"/>
                  <a:gd name="T18" fmla="*/ 34 w 163"/>
                  <a:gd name="T19" fmla="*/ 96 h 130"/>
                  <a:gd name="T20" fmla="*/ 49 w 163"/>
                  <a:gd name="T21" fmla="*/ 92 h 130"/>
                  <a:gd name="T22" fmla="*/ 57 w 163"/>
                  <a:gd name="T23" fmla="*/ 93 h 130"/>
                  <a:gd name="T24" fmla="*/ 91 w 163"/>
                  <a:gd name="T25" fmla="*/ 94 h 130"/>
                  <a:gd name="T26" fmla="*/ 157 w 163"/>
                  <a:gd name="T27" fmla="*/ 90 h 130"/>
                  <a:gd name="T28" fmla="*/ 159 w 163"/>
                  <a:gd name="T29" fmla="*/ 88 h 130"/>
                  <a:gd name="T30" fmla="*/ 163 w 163"/>
                  <a:gd name="T31" fmla="*/ 49 h 130"/>
                  <a:gd name="T32" fmla="*/ 157 w 163"/>
                  <a:gd name="T33" fmla="*/ 2 h 130"/>
                  <a:gd name="T34" fmla="*/ 154 w 163"/>
                  <a:gd name="T35" fmla="*/ 0 h 130"/>
                  <a:gd name="T36" fmla="*/ 2 w 163"/>
                  <a:gd name="T37" fmla="*/ 5 h 130"/>
                  <a:gd name="T38" fmla="*/ 0 w 163"/>
                  <a:gd name="T39" fmla="*/ 7 h 130"/>
                  <a:gd name="T40" fmla="*/ 158 w 163"/>
                  <a:gd name="T41" fmla="*/ 49 h 130"/>
                  <a:gd name="T42" fmla="*/ 154 w 163"/>
                  <a:gd name="T43" fmla="*/ 85 h 130"/>
                  <a:gd name="T44" fmla="*/ 91 w 163"/>
                  <a:gd name="T45" fmla="*/ 89 h 130"/>
                  <a:gd name="T46" fmla="*/ 58 w 163"/>
                  <a:gd name="T47" fmla="*/ 88 h 130"/>
                  <a:gd name="T48" fmla="*/ 49 w 163"/>
                  <a:gd name="T49" fmla="*/ 87 h 130"/>
                  <a:gd name="T50" fmla="*/ 32 w 163"/>
                  <a:gd name="T51" fmla="*/ 91 h 130"/>
                  <a:gd name="T52" fmla="*/ 17 w 163"/>
                  <a:gd name="T53" fmla="*/ 110 h 130"/>
                  <a:gd name="T54" fmla="*/ 11 w 163"/>
                  <a:gd name="T55" fmla="*/ 120 h 130"/>
                  <a:gd name="T56" fmla="*/ 7 w 163"/>
                  <a:gd name="T57" fmla="*/ 123 h 130"/>
                  <a:gd name="T58" fmla="*/ 5 w 163"/>
                  <a:gd name="T59" fmla="*/ 30 h 130"/>
                  <a:gd name="T60" fmla="*/ 5 w 163"/>
                  <a:gd name="T61" fmla="*/ 10 h 130"/>
                  <a:gd name="T62" fmla="*/ 152 w 163"/>
                  <a:gd name="T63" fmla="*/ 6 h 130"/>
                  <a:gd name="T64" fmla="*/ 158 w 163"/>
                  <a:gd name="T65" fmla="*/ 49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130">
                    <a:moveTo>
                      <a:pt x="0" y="7"/>
                    </a:moveTo>
                    <a:cubicBezTo>
                      <a:pt x="0" y="15"/>
                      <a:pt x="0" y="22"/>
                      <a:pt x="0" y="30"/>
                    </a:cubicBezTo>
                    <a:cubicBezTo>
                      <a:pt x="0" y="63"/>
                      <a:pt x="0" y="95"/>
                      <a:pt x="2" y="128"/>
                    </a:cubicBezTo>
                    <a:cubicBezTo>
                      <a:pt x="2" y="129"/>
                      <a:pt x="2" y="129"/>
                      <a:pt x="3" y="130"/>
                    </a:cubicBezTo>
                    <a:cubicBezTo>
                      <a:pt x="3" y="130"/>
                      <a:pt x="4" y="130"/>
                      <a:pt x="5" y="130"/>
                    </a:cubicBezTo>
                    <a:cubicBezTo>
                      <a:pt x="9" y="129"/>
                      <a:pt x="12" y="126"/>
                      <a:pt x="15" y="123"/>
                    </a:cubicBezTo>
                    <a:cubicBezTo>
                      <a:pt x="19" y="118"/>
                      <a:pt x="21" y="113"/>
                      <a:pt x="24" y="108"/>
                    </a:cubicBezTo>
                    <a:cubicBezTo>
                      <a:pt x="27" y="103"/>
                      <a:pt x="30" y="98"/>
                      <a:pt x="34" y="96"/>
                    </a:cubicBezTo>
                    <a:cubicBezTo>
                      <a:pt x="33" y="93"/>
                      <a:pt x="33" y="93"/>
                      <a:pt x="33" y="93"/>
                    </a:cubicBezTo>
                    <a:cubicBezTo>
                      <a:pt x="34" y="96"/>
                      <a:pt x="34" y="96"/>
                      <a:pt x="34" y="96"/>
                    </a:cubicBezTo>
                    <a:cubicBezTo>
                      <a:pt x="38" y="93"/>
                      <a:pt x="43" y="92"/>
                      <a:pt x="49" y="92"/>
                    </a:cubicBezTo>
                    <a:cubicBezTo>
                      <a:pt x="52" y="92"/>
                      <a:pt x="54" y="93"/>
                      <a:pt x="57" y="93"/>
                    </a:cubicBezTo>
                    <a:cubicBezTo>
                      <a:pt x="68" y="93"/>
                      <a:pt x="80" y="94"/>
                      <a:pt x="91" y="94"/>
                    </a:cubicBezTo>
                    <a:cubicBezTo>
                      <a:pt x="113" y="94"/>
                      <a:pt x="135" y="92"/>
                      <a:pt x="157" y="90"/>
                    </a:cubicBezTo>
                    <a:cubicBezTo>
                      <a:pt x="158" y="90"/>
                      <a:pt x="159" y="89"/>
                      <a:pt x="159" y="88"/>
                    </a:cubicBezTo>
                    <a:cubicBezTo>
                      <a:pt x="162" y="75"/>
                      <a:pt x="163" y="62"/>
                      <a:pt x="163" y="49"/>
                    </a:cubicBezTo>
                    <a:cubicBezTo>
                      <a:pt x="163" y="33"/>
                      <a:pt x="161" y="18"/>
                      <a:pt x="157" y="2"/>
                    </a:cubicBezTo>
                    <a:cubicBezTo>
                      <a:pt x="157" y="1"/>
                      <a:pt x="156" y="0"/>
                      <a:pt x="154" y="0"/>
                    </a:cubicBezTo>
                    <a:cubicBezTo>
                      <a:pt x="104" y="2"/>
                      <a:pt x="53" y="3"/>
                      <a:pt x="2" y="5"/>
                    </a:cubicBezTo>
                    <a:cubicBezTo>
                      <a:pt x="1" y="5"/>
                      <a:pt x="0" y="6"/>
                      <a:pt x="0" y="7"/>
                    </a:cubicBezTo>
                    <a:close/>
                    <a:moveTo>
                      <a:pt x="158" y="49"/>
                    </a:moveTo>
                    <a:cubicBezTo>
                      <a:pt x="158" y="61"/>
                      <a:pt x="157" y="73"/>
                      <a:pt x="154" y="85"/>
                    </a:cubicBezTo>
                    <a:cubicBezTo>
                      <a:pt x="133" y="87"/>
                      <a:pt x="112" y="89"/>
                      <a:pt x="91" y="89"/>
                    </a:cubicBezTo>
                    <a:cubicBezTo>
                      <a:pt x="80" y="89"/>
                      <a:pt x="69" y="88"/>
                      <a:pt x="58" y="88"/>
                    </a:cubicBezTo>
                    <a:cubicBezTo>
                      <a:pt x="55" y="88"/>
                      <a:pt x="52" y="87"/>
                      <a:pt x="49" y="87"/>
                    </a:cubicBezTo>
                    <a:cubicBezTo>
                      <a:pt x="43" y="87"/>
                      <a:pt x="37" y="88"/>
                      <a:pt x="32" y="91"/>
                    </a:cubicBezTo>
                    <a:cubicBezTo>
                      <a:pt x="24" y="96"/>
                      <a:pt x="21" y="104"/>
                      <a:pt x="17" y="110"/>
                    </a:cubicBezTo>
                    <a:cubicBezTo>
                      <a:pt x="15" y="114"/>
                      <a:pt x="13" y="117"/>
                      <a:pt x="11" y="120"/>
                    </a:cubicBezTo>
                    <a:cubicBezTo>
                      <a:pt x="10" y="121"/>
                      <a:pt x="8" y="122"/>
                      <a:pt x="7" y="123"/>
                    </a:cubicBezTo>
                    <a:cubicBezTo>
                      <a:pt x="5" y="92"/>
                      <a:pt x="5" y="61"/>
                      <a:pt x="5" y="30"/>
                    </a:cubicBezTo>
                    <a:cubicBezTo>
                      <a:pt x="5" y="23"/>
                      <a:pt x="5" y="16"/>
                      <a:pt x="5" y="10"/>
                    </a:cubicBezTo>
                    <a:cubicBezTo>
                      <a:pt x="54" y="8"/>
                      <a:pt x="103" y="7"/>
                      <a:pt x="152" y="6"/>
                    </a:cubicBezTo>
                    <a:cubicBezTo>
                      <a:pt x="156" y="20"/>
                      <a:pt x="158" y="35"/>
                      <a:pt x="158" y="49"/>
                    </a:cubicBez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tx1">
                      <a:lumMod val="85000"/>
                      <a:lumOff val="15000"/>
                    </a:schemeClr>
                  </a:solidFill>
                  <a:effectLst/>
                  <a:uLnTx/>
                  <a:uFillTx/>
                  <a:cs typeface="+mn-ea"/>
                  <a:sym typeface="+mn-lt"/>
                </a:endParaRPr>
              </a:p>
            </p:txBody>
          </p:sp>
          <p:sp>
            <p:nvSpPr>
              <p:cNvPr id="5" name="PA-任意多边形 7">
                <a:extLst>
                  <a:ext uri="{FF2B5EF4-FFF2-40B4-BE49-F238E27FC236}">
                    <a16:creationId xmlns="" xmlns:a16="http://schemas.microsoft.com/office/drawing/2014/main" id="{77B0113C-7C9C-4E23-BDD3-239DD157A733}"/>
                  </a:ext>
                </a:extLst>
              </p:cNvPr>
              <p:cNvSpPr>
                <a:spLocks noEditPoints="1"/>
              </p:cNvSpPr>
              <p:nvPr>
                <p:custDataLst>
                  <p:tags r:id="rId11"/>
                </p:custDataLst>
              </p:nvPr>
            </p:nvSpPr>
            <p:spPr bwMode="auto">
              <a:xfrm>
                <a:off x="2180" y="1545"/>
                <a:ext cx="634" cy="506"/>
              </a:xfrm>
              <a:custGeom>
                <a:avLst/>
                <a:gdLst>
                  <a:gd name="T0" fmla="*/ 2 w 163"/>
                  <a:gd name="T1" fmla="*/ 130 h 130"/>
                  <a:gd name="T2" fmla="*/ 5 w 163"/>
                  <a:gd name="T3" fmla="*/ 130 h 130"/>
                  <a:gd name="T4" fmla="*/ 14 w 163"/>
                  <a:gd name="T5" fmla="*/ 123 h 130"/>
                  <a:gd name="T6" fmla="*/ 24 w 163"/>
                  <a:gd name="T7" fmla="*/ 108 h 130"/>
                  <a:gd name="T8" fmla="*/ 34 w 163"/>
                  <a:gd name="T9" fmla="*/ 96 h 130"/>
                  <a:gd name="T10" fmla="*/ 33 w 163"/>
                  <a:gd name="T11" fmla="*/ 93 h 130"/>
                  <a:gd name="T12" fmla="*/ 34 w 163"/>
                  <a:gd name="T13" fmla="*/ 96 h 130"/>
                  <a:gd name="T14" fmla="*/ 49 w 163"/>
                  <a:gd name="T15" fmla="*/ 92 h 130"/>
                  <a:gd name="T16" fmla="*/ 57 w 163"/>
                  <a:gd name="T17" fmla="*/ 93 h 130"/>
                  <a:gd name="T18" fmla="*/ 91 w 163"/>
                  <a:gd name="T19" fmla="*/ 94 h 130"/>
                  <a:gd name="T20" fmla="*/ 157 w 163"/>
                  <a:gd name="T21" fmla="*/ 90 h 130"/>
                  <a:gd name="T22" fmla="*/ 159 w 163"/>
                  <a:gd name="T23" fmla="*/ 88 h 130"/>
                  <a:gd name="T24" fmla="*/ 163 w 163"/>
                  <a:gd name="T25" fmla="*/ 49 h 130"/>
                  <a:gd name="T26" fmla="*/ 157 w 163"/>
                  <a:gd name="T27" fmla="*/ 2 h 130"/>
                  <a:gd name="T28" fmla="*/ 154 w 163"/>
                  <a:gd name="T29" fmla="*/ 0 h 130"/>
                  <a:gd name="T30" fmla="*/ 2 w 163"/>
                  <a:gd name="T31" fmla="*/ 5 h 130"/>
                  <a:gd name="T32" fmla="*/ 0 w 163"/>
                  <a:gd name="T33" fmla="*/ 7 h 130"/>
                  <a:gd name="T34" fmla="*/ 0 w 163"/>
                  <a:gd name="T35" fmla="*/ 30 h 130"/>
                  <a:gd name="T36" fmla="*/ 1 w 163"/>
                  <a:gd name="T37" fmla="*/ 128 h 130"/>
                  <a:gd name="T38" fmla="*/ 2 w 163"/>
                  <a:gd name="T39" fmla="*/ 130 h 130"/>
                  <a:gd name="T40" fmla="*/ 158 w 163"/>
                  <a:gd name="T41" fmla="*/ 49 h 130"/>
                  <a:gd name="T42" fmla="*/ 154 w 163"/>
                  <a:gd name="T43" fmla="*/ 85 h 130"/>
                  <a:gd name="T44" fmla="*/ 91 w 163"/>
                  <a:gd name="T45" fmla="*/ 89 h 130"/>
                  <a:gd name="T46" fmla="*/ 57 w 163"/>
                  <a:gd name="T47" fmla="*/ 88 h 130"/>
                  <a:gd name="T48" fmla="*/ 49 w 163"/>
                  <a:gd name="T49" fmla="*/ 87 h 130"/>
                  <a:gd name="T50" fmla="*/ 31 w 163"/>
                  <a:gd name="T51" fmla="*/ 91 h 130"/>
                  <a:gd name="T52" fmla="*/ 16 w 163"/>
                  <a:gd name="T53" fmla="*/ 110 h 130"/>
                  <a:gd name="T54" fmla="*/ 11 w 163"/>
                  <a:gd name="T55" fmla="*/ 120 h 130"/>
                  <a:gd name="T56" fmla="*/ 6 w 163"/>
                  <a:gd name="T57" fmla="*/ 123 h 130"/>
                  <a:gd name="T58" fmla="*/ 5 w 163"/>
                  <a:gd name="T59" fmla="*/ 30 h 130"/>
                  <a:gd name="T60" fmla="*/ 5 w 163"/>
                  <a:gd name="T61" fmla="*/ 10 h 130"/>
                  <a:gd name="T62" fmla="*/ 152 w 163"/>
                  <a:gd name="T63" fmla="*/ 6 h 130"/>
                  <a:gd name="T64" fmla="*/ 158 w 163"/>
                  <a:gd name="T65" fmla="*/ 49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130">
                    <a:moveTo>
                      <a:pt x="2" y="130"/>
                    </a:moveTo>
                    <a:cubicBezTo>
                      <a:pt x="3" y="130"/>
                      <a:pt x="4" y="130"/>
                      <a:pt x="5" y="130"/>
                    </a:cubicBezTo>
                    <a:cubicBezTo>
                      <a:pt x="9" y="129"/>
                      <a:pt x="12" y="126"/>
                      <a:pt x="14" y="123"/>
                    </a:cubicBezTo>
                    <a:cubicBezTo>
                      <a:pt x="18" y="118"/>
                      <a:pt x="21" y="113"/>
                      <a:pt x="24" y="108"/>
                    </a:cubicBezTo>
                    <a:cubicBezTo>
                      <a:pt x="27" y="103"/>
                      <a:pt x="30" y="98"/>
                      <a:pt x="34" y="96"/>
                    </a:cubicBezTo>
                    <a:cubicBezTo>
                      <a:pt x="33" y="93"/>
                      <a:pt x="33" y="93"/>
                      <a:pt x="33" y="93"/>
                    </a:cubicBezTo>
                    <a:cubicBezTo>
                      <a:pt x="34" y="96"/>
                      <a:pt x="34" y="96"/>
                      <a:pt x="34" y="96"/>
                    </a:cubicBezTo>
                    <a:cubicBezTo>
                      <a:pt x="38" y="93"/>
                      <a:pt x="43" y="92"/>
                      <a:pt x="49" y="92"/>
                    </a:cubicBezTo>
                    <a:cubicBezTo>
                      <a:pt x="51" y="92"/>
                      <a:pt x="54" y="93"/>
                      <a:pt x="57" y="93"/>
                    </a:cubicBezTo>
                    <a:cubicBezTo>
                      <a:pt x="68" y="93"/>
                      <a:pt x="79" y="94"/>
                      <a:pt x="91" y="94"/>
                    </a:cubicBezTo>
                    <a:cubicBezTo>
                      <a:pt x="113" y="94"/>
                      <a:pt x="135" y="92"/>
                      <a:pt x="157" y="90"/>
                    </a:cubicBezTo>
                    <a:cubicBezTo>
                      <a:pt x="158" y="90"/>
                      <a:pt x="158" y="89"/>
                      <a:pt x="159" y="88"/>
                    </a:cubicBezTo>
                    <a:cubicBezTo>
                      <a:pt x="162" y="75"/>
                      <a:pt x="163" y="62"/>
                      <a:pt x="163" y="49"/>
                    </a:cubicBezTo>
                    <a:cubicBezTo>
                      <a:pt x="163" y="33"/>
                      <a:pt x="161" y="18"/>
                      <a:pt x="157" y="2"/>
                    </a:cubicBezTo>
                    <a:cubicBezTo>
                      <a:pt x="156" y="1"/>
                      <a:pt x="155" y="0"/>
                      <a:pt x="154" y="0"/>
                    </a:cubicBezTo>
                    <a:cubicBezTo>
                      <a:pt x="103" y="2"/>
                      <a:pt x="53" y="3"/>
                      <a:pt x="2" y="5"/>
                    </a:cubicBezTo>
                    <a:cubicBezTo>
                      <a:pt x="1" y="5"/>
                      <a:pt x="0" y="6"/>
                      <a:pt x="0" y="7"/>
                    </a:cubicBezTo>
                    <a:cubicBezTo>
                      <a:pt x="0" y="15"/>
                      <a:pt x="0" y="22"/>
                      <a:pt x="0" y="30"/>
                    </a:cubicBezTo>
                    <a:cubicBezTo>
                      <a:pt x="0" y="63"/>
                      <a:pt x="0" y="95"/>
                      <a:pt x="1" y="128"/>
                    </a:cubicBezTo>
                    <a:cubicBezTo>
                      <a:pt x="1" y="129"/>
                      <a:pt x="2" y="129"/>
                      <a:pt x="2" y="130"/>
                    </a:cubicBezTo>
                    <a:close/>
                    <a:moveTo>
                      <a:pt x="158" y="49"/>
                    </a:moveTo>
                    <a:cubicBezTo>
                      <a:pt x="158" y="61"/>
                      <a:pt x="157" y="73"/>
                      <a:pt x="154" y="85"/>
                    </a:cubicBezTo>
                    <a:cubicBezTo>
                      <a:pt x="133" y="87"/>
                      <a:pt x="112" y="89"/>
                      <a:pt x="91" y="89"/>
                    </a:cubicBezTo>
                    <a:cubicBezTo>
                      <a:pt x="79" y="89"/>
                      <a:pt x="68" y="88"/>
                      <a:pt x="57" y="88"/>
                    </a:cubicBezTo>
                    <a:cubicBezTo>
                      <a:pt x="54" y="88"/>
                      <a:pt x="52" y="87"/>
                      <a:pt x="49" y="87"/>
                    </a:cubicBezTo>
                    <a:cubicBezTo>
                      <a:pt x="43" y="87"/>
                      <a:pt x="37" y="88"/>
                      <a:pt x="31" y="91"/>
                    </a:cubicBezTo>
                    <a:cubicBezTo>
                      <a:pt x="24" y="96"/>
                      <a:pt x="20" y="103"/>
                      <a:pt x="16" y="110"/>
                    </a:cubicBezTo>
                    <a:cubicBezTo>
                      <a:pt x="15" y="114"/>
                      <a:pt x="13" y="117"/>
                      <a:pt x="11" y="120"/>
                    </a:cubicBezTo>
                    <a:cubicBezTo>
                      <a:pt x="9" y="121"/>
                      <a:pt x="8" y="122"/>
                      <a:pt x="6" y="123"/>
                    </a:cubicBezTo>
                    <a:cubicBezTo>
                      <a:pt x="5" y="92"/>
                      <a:pt x="5" y="61"/>
                      <a:pt x="5" y="30"/>
                    </a:cubicBezTo>
                    <a:cubicBezTo>
                      <a:pt x="5" y="23"/>
                      <a:pt x="5" y="16"/>
                      <a:pt x="5" y="10"/>
                    </a:cubicBezTo>
                    <a:cubicBezTo>
                      <a:pt x="54" y="8"/>
                      <a:pt x="103" y="7"/>
                      <a:pt x="152" y="6"/>
                    </a:cubicBezTo>
                    <a:cubicBezTo>
                      <a:pt x="156" y="20"/>
                      <a:pt x="158" y="35"/>
                      <a:pt x="158" y="4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tx1">
                      <a:lumMod val="85000"/>
                      <a:lumOff val="15000"/>
                    </a:schemeClr>
                  </a:solidFill>
                  <a:effectLst/>
                  <a:uLnTx/>
                  <a:uFillTx/>
                  <a:cs typeface="+mn-ea"/>
                  <a:sym typeface="+mn-lt"/>
                </a:endParaRPr>
              </a:p>
            </p:txBody>
          </p:sp>
          <p:sp>
            <p:nvSpPr>
              <p:cNvPr id="6" name="PA-任意多边形 8">
                <a:extLst>
                  <a:ext uri="{FF2B5EF4-FFF2-40B4-BE49-F238E27FC236}">
                    <a16:creationId xmlns="" xmlns:a16="http://schemas.microsoft.com/office/drawing/2014/main" id="{FA51063E-784C-4547-BA4F-22114E5195DF}"/>
                  </a:ext>
                </a:extLst>
              </p:cNvPr>
              <p:cNvSpPr>
                <a:spLocks noEditPoints="1"/>
              </p:cNvSpPr>
              <p:nvPr>
                <p:custDataLst>
                  <p:tags r:id="rId12"/>
                </p:custDataLst>
              </p:nvPr>
            </p:nvSpPr>
            <p:spPr bwMode="auto">
              <a:xfrm>
                <a:off x="2822" y="2031"/>
                <a:ext cx="634" cy="506"/>
              </a:xfrm>
              <a:custGeom>
                <a:avLst/>
                <a:gdLst>
                  <a:gd name="T0" fmla="*/ 3 w 163"/>
                  <a:gd name="T1" fmla="*/ 130 h 130"/>
                  <a:gd name="T2" fmla="*/ 5 w 163"/>
                  <a:gd name="T3" fmla="*/ 130 h 130"/>
                  <a:gd name="T4" fmla="*/ 15 w 163"/>
                  <a:gd name="T5" fmla="*/ 123 h 130"/>
                  <a:gd name="T6" fmla="*/ 24 w 163"/>
                  <a:gd name="T7" fmla="*/ 108 h 130"/>
                  <a:gd name="T8" fmla="*/ 34 w 163"/>
                  <a:gd name="T9" fmla="*/ 96 h 130"/>
                  <a:gd name="T10" fmla="*/ 33 w 163"/>
                  <a:gd name="T11" fmla="*/ 93 h 130"/>
                  <a:gd name="T12" fmla="*/ 34 w 163"/>
                  <a:gd name="T13" fmla="*/ 96 h 130"/>
                  <a:gd name="T14" fmla="*/ 49 w 163"/>
                  <a:gd name="T15" fmla="*/ 92 h 130"/>
                  <a:gd name="T16" fmla="*/ 57 w 163"/>
                  <a:gd name="T17" fmla="*/ 93 h 130"/>
                  <a:gd name="T18" fmla="*/ 91 w 163"/>
                  <a:gd name="T19" fmla="*/ 94 h 130"/>
                  <a:gd name="T20" fmla="*/ 157 w 163"/>
                  <a:gd name="T21" fmla="*/ 90 h 130"/>
                  <a:gd name="T22" fmla="*/ 159 w 163"/>
                  <a:gd name="T23" fmla="*/ 88 h 130"/>
                  <a:gd name="T24" fmla="*/ 163 w 163"/>
                  <a:gd name="T25" fmla="*/ 49 h 130"/>
                  <a:gd name="T26" fmla="*/ 157 w 163"/>
                  <a:gd name="T27" fmla="*/ 2 h 130"/>
                  <a:gd name="T28" fmla="*/ 154 w 163"/>
                  <a:gd name="T29" fmla="*/ 0 h 130"/>
                  <a:gd name="T30" fmla="*/ 3 w 163"/>
                  <a:gd name="T31" fmla="*/ 4 h 130"/>
                  <a:gd name="T32" fmla="*/ 0 w 163"/>
                  <a:gd name="T33" fmla="*/ 7 h 130"/>
                  <a:gd name="T34" fmla="*/ 0 w 163"/>
                  <a:gd name="T35" fmla="*/ 30 h 130"/>
                  <a:gd name="T36" fmla="*/ 2 w 163"/>
                  <a:gd name="T37" fmla="*/ 128 h 130"/>
                  <a:gd name="T38" fmla="*/ 3 w 163"/>
                  <a:gd name="T39" fmla="*/ 130 h 130"/>
                  <a:gd name="T40" fmla="*/ 158 w 163"/>
                  <a:gd name="T41" fmla="*/ 49 h 130"/>
                  <a:gd name="T42" fmla="*/ 155 w 163"/>
                  <a:gd name="T43" fmla="*/ 85 h 130"/>
                  <a:gd name="T44" fmla="*/ 91 w 163"/>
                  <a:gd name="T45" fmla="*/ 89 h 130"/>
                  <a:gd name="T46" fmla="*/ 58 w 163"/>
                  <a:gd name="T47" fmla="*/ 88 h 130"/>
                  <a:gd name="T48" fmla="*/ 49 w 163"/>
                  <a:gd name="T49" fmla="*/ 87 h 130"/>
                  <a:gd name="T50" fmla="*/ 32 w 163"/>
                  <a:gd name="T51" fmla="*/ 91 h 130"/>
                  <a:gd name="T52" fmla="*/ 17 w 163"/>
                  <a:gd name="T53" fmla="*/ 110 h 130"/>
                  <a:gd name="T54" fmla="*/ 11 w 163"/>
                  <a:gd name="T55" fmla="*/ 119 h 130"/>
                  <a:gd name="T56" fmla="*/ 7 w 163"/>
                  <a:gd name="T57" fmla="*/ 123 h 130"/>
                  <a:gd name="T58" fmla="*/ 5 w 163"/>
                  <a:gd name="T59" fmla="*/ 30 h 130"/>
                  <a:gd name="T60" fmla="*/ 5 w 163"/>
                  <a:gd name="T61" fmla="*/ 9 h 130"/>
                  <a:gd name="T62" fmla="*/ 153 w 163"/>
                  <a:gd name="T63" fmla="*/ 5 h 130"/>
                  <a:gd name="T64" fmla="*/ 158 w 163"/>
                  <a:gd name="T65" fmla="*/ 49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130">
                    <a:moveTo>
                      <a:pt x="3" y="130"/>
                    </a:moveTo>
                    <a:cubicBezTo>
                      <a:pt x="4" y="130"/>
                      <a:pt x="4" y="130"/>
                      <a:pt x="5" y="130"/>
                    </a:cubicBezTo>
                    <a:cubicBezTo>
                      <a:pt x="9" y="128"/>
                      <a:pt x="12" y="126"/>
                      <a:pt x="15" y="123"/>
                    </a:cubicBezTo>
                    <a:cubicBezTo>
                      <a:pt x="19" y="118"/>
                      <a:pt x="21" y="113"/>
                      <a:pt x="24" y="108"/>
                    </a:cubicBezTo>
                    <a:cubicBezTo>
                      <a:pt x="27" y="103"/>
                      <a:pt x="30" y="98"/>
                      <a:pt x="34" y="96"/>
                    </a:cubicBezTo>
                    <a:cubicBezTo>
                      <a:pt x="33" y="93"/>
                      <a:pt x="33" y="93"/>
                      <a:pt x="33" y="93"/>
                    </a:cubicBezTo>
                    <a:cubicBezTo>
                      <a:pt x="34" y="96"/>
                      <a:pt x="34" y="96"/>
                      <a:pt x="34" y="96"/>
                    </a:cubicBezTo>
                    <a:cubicBezTo>
                      <a:pt x="39" y="93"/>
                      <a:pt x="44" y="92"/>
                      <a:pt x="49" y="92"/>
                    </a:cubicBezTo>
                    <a:cubicBezTo>
                      <a:pt x="52" y="92"/>
                      <a:pt x="55" y="92"/>
                      <a:pt x="57" y="93"/>
                    </a:cubicBezTo>
                    <a:cubicBezTo>
                      <a:pt x="69" y="93"/>
                      <a:pt x="80" y="94"/>
                      <a:pt x="91" y="94"/>
                    </a:cubicBezTo>
                    <a:cubicBezTo>
                      <a:pt x="113" y="94"/>
                      <a:pt x="135" y="92"/>
                      <a:pt x="157" y="90"/>
                    </a:cubicBezTo>
                    <a:cubicBezTo>
                      <a:pt x="158" y="90"/>
                      <a:pt x="159" y="89"/>
                      <a:pt x="159" y="88"/>
                    </a:cubicBezTo>
                    <a:cubicBezTo>
                      <a:pt x="162" y="75"/>
                      <a:pt x="163" y="62"/>
                      <a:pt x="163" y="49"/>
                    </a:cubicBezTo>
                    <a:cubicBezTo>
                      <a:pt x="163" y="33"/>
                      <a:pt x="161" y="17"/>
                      <a:pt x="157" y="2"/>
                    </a:cubicBezTo>
                    <a:cubicBezTo>
                      <a:pt x="157" y="1"/>
                      <a:pt x="156" y="0"/>
                      <a:pt x="154" y="0"/>
                    </a:cubicBezTo>
                    <a:cubicBezTo>
                      <a:pt x="104" y="2"/>
                      <a:pt x="53" y="3"/>
                      <a:pt x="3" y="4"/>
                    </a:cubicBezTo>
                    <a:cubicBezTo>
                      <a:pt x="1" y="5"/>
                      <a:pt x="0" y="6"/>
                      <a:pt x="0" y="7"/>
                    </a:cubicBezTo>
                    <a:cubicBezTo>
                      <a:pt x="0" y="15"/>
                      <a:pt x="0" y="22"/>
                      <a:pt x="0" y="30"/>
                    </a:cubicBezTo>
                    <a:cubicBezTo>
                      <a:pt x="0" y="63"/>
                      <a:pt x="1" y="95"/>
                      <a:pt x="2" y="128"/>
                    </a:cubicBezTo>
                    <a:cubicBezTo>
                      <a:pt x="2" y="128"/>
                      <a:pt x="2" y="129"/>
                      <a:pt x="3" y="130"/>
                    </a:cubicBezTo>
                    <a:close/>
                    <a:moveTo>
                      <a:pt x="158" y="49"/>
                    </a:moveTo>
                    <a:cubicBezTo>
                      <a:pt x="158" y="61"/>
                      <a:pt x="157" y="73"/>
                      <a:pt x="155" y="85"/>
                    </a:cubicBezTo>
                    <a:cubicBezTo>
                      <a:pt x="133" y="87"/>
                      <a:pt x="112" y="89"/>
                      <a:pt x="91" y="89"/>
                    </a:cubicBezTo>
                    <a:cubicBezTo>
                      <a:pt x="80" y="89"/>
                      <a:pt x="69" y="88"/>
                      <a:pt x="58" y="88"/>
                    </a:cubicBezTo>
                    <a:cubicBezTo>
                      <a:pt x="55" y="87"/>
                      <a:pt x="52" y="87"/>
                      <a:pt x="49" y="87"/>
                    </a:cubicBezTo>
                    <a:cubicBezTo>
                      <a:pt x="43" y="87"/>
                      <a:pt x="37" y="88"/>
                      <a:pt x="32" y="91"/>
                    </a:cubicBezTo>
                    <a:cubicBezTo>
                      <a:pt x="24" y="96"/>
                      <a:pt x="21" y="103"/>
                      <a:pt x="17" y="110"/>
                    </a:cubicBezTo>
                    <a:cubicBezTo>
                      <a:pt x="15" y="114"/>
                      <a:pt x="13" y="117"/>
                      <a:pt x="11" y="119"/>
                    </a:cubicBezTo>
                    <a:cubicBezTo>
                      <a:pt x="10" y="121"/>
                      <a:pt x="8" y="122"/>
                      <a:pt x="7" y="123"/>
                    </a:cubicBezTo>
                    <a:cubicBezTo>
                      <a:pt x="6" y="92"/>
                      <a:pt x="5" y="61"/>
                      <a:pt x="5" y="30"/>
                    </a:cubicBezTo>
                    <a:cubicBezTo>
                      <a:pt x="5" y="23"/>
                      <a:pt x="5" y="16"/>
                      <a:pt x="5" y="9"/>
                    </a:cubicBezTo>
                    <a:cubicBezTo>
                      <a:pt x="54" y="8"/>
                      <a:pt x="103" y="7"/>
                      <a:pt x="153" y="5"/>
                    </a:cubicBezTo>
                    <a:cubicBezTo>
                      <a:pt x="156" y="20"/>
                      <a:pt x="158" y="34"/>
                      <a:pt x="158" y="4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tx1">
                      <a:lumMod val="85000"/>
                      <a:lumOff val="15000"/>
                    </a:schemeClr>
                  </a:solidFill>
                  <a:effectLst/>
                  <a:uLnTx/>
                  <a:uFillTx/>
                  <a:cs typeface="+mn-ea"/>
                  <a:sym typeface="+mn-lt"/>
                </a:endParaRPr>
              </a:p>
            </p:txBody>
          </p:sp>
        </p:grpSp>
        <p:sp>
          <p:nvSpPr>
            <p:cNvPr id="7" name="PA-文本框 6">
              <a:extLst>
                <a:ext uri="{FF2B5EF4-FFF2-40B4-BE49-F238E27FC236}">
                  <a16:creationId xmlns="" xmlns:a16="http://schemas.microsoft.com/office/drawing/2014/main" id="{713EC180-9C31-4FDF-AE50-75239506E0BC}"/>
                </a:ext>
              </a:extLst>
            </p:cNvPr>
            <p:cNvSpPr txBox="1"/>
            <p:nvPr>
              <p:custDataLst>
                <p:tags r:id="rId6"/>
              </p:custDataLst>
            </p:nvPr>
          </p:nvSpPr>
          <p:spPr>
            <a:xfrm>
              <a:off x="2779745" y="2204036"/>
              <a:ext cx="691215"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FCBE22"/>
                  </a:solidFill>
                  <a:effectLst/>
                  <a:uLnTx/>
                  <a:uFillTx/>
                  <a:latin typeface="+mj-ea"/>
                  <a:ea typeface="+mj-ea"/>
                  <a:cs typeface="+mn-ea"/>
                  <a:sym typeface="+mn-lt"/>
                </a:rPr>
                <a:t>01</a:t>
              </a:r>
              <a:endParaRPr kumimoji="0" lang="zh-CN" altLang="en-US" sz="3200" b="1" i="0" u="none" strike="noStrike" kern="1200" cap="none" spc="0" normalizeH="0" baseline="0" noProof="0" dirty="0">
                <a:ln>
                  <a:noFill/>
                </a:ln>
                <a:solidFill>
                  <a:srgbClr val="FCBE22"/>
                </a:solidFill>
                <a:effectLst/>
                <a:uLnTx/>
                <a:uFillTx/>
                <a:latin typeface="+mj-ea"/>
                <a:ea typeface="+mj-ea"/>
                <a:cs typeface="+mn-ea"/>
                <a:sym typeface="+mn-lt"/>
              </a:endParaRPr>
            </a:p>
          </p:txBody>
        </p:sp>
        <p:sp>
          <p:nvSpPr>
            <p:cNvPr id="8" name="PA-文本框 7">
              <a:extLst>
                <a:ext uri="{FF2B5EF4-FFF2-40B4-BE49-F238E27FC236}">
                  <a16:creationId xmlns="" xmlns:a16="http://schemas.microsoft.com/office/drawing/2014/main" id="{68F0711D-532C-4D01-A00E-B1D69CC03311}"/>
                </a:ext>
              </a:extLst>
            </p:cNvPr>
            <p:cNvSpPr txBox="1"/>
            <p:nvPr>
              <p:custDataLst>
                <p:tags r:id="rId7"/>
              </p:custDataLst>
            </p:nvPr>
          </p:nvSpPr>
          <p:spPr>
            <a:xfrm>
              <a:off x="1614272" y="2697259"/>
              <a:ext cx="691215"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FCBE22"/>
                  </a:solidFill>
                  <a:effectLst/>
                  <a:uLnTx/>
                  <a:uFillTx/>
                  <a:latin typeface="+mj-ea"/>
                  <a:ea typeface="+mj-ea"/>
                  <a:cs typeface="+mn-ea"/>
                  <a:sym typeface="+mn-lt"/>
                </a:rPr>
                <a:t>02</a:t>
              </a:r>
              <a:endParaRPr kumimoji="0" lang="zh-CN" altLang="en-US" sz="3200" b="1" i="0" u="none" strike="noStrike" kern="1200" cap="none" spc="0" normalizeH="0" baseline="0" noProof="0" dirty="0">
                <a:ln>
                  <a:noFill/>
                </a:ln>
                <a:solidFill>
                  <a:srgbClr val="FCBE22"/>
                </a:solidFill>
                <a:effectLst/>
                <a:uLnTx/>
                <a:uFillTx/>
                <a:latin typeface="+mj-ea"/>
                <a:ea typeface="+mj-ea"/>
                <a:cs typeface="+mn-ea"/>
                <a:sym typeface="+mn-lt"/>
              </a:endParaRPr>
            </a:p>
          </p:txBody>
        </p:sp>
        <p:sp>
          <p:nvSpPr>
            <p:cNvPr id="9" name="PA-文本框 8">
              <a:extLst>
                <a:ext uri="{FF2B5EF4-FFF2-40B4-BE49-F238E27FC236}">
                  <a16:creationId xmlns="" xmlns:a16="http://schemas.microsoft.com/office/drawing/2014/main" id="{AEAF65A0-5B75-4B65-AED7-4C2C459E855D}"/>
                </a:ext>
              </a:extLst>
            </p:cNvPr>
            <p:cNvSpPr txBox="1"/>
            <p:nvPr>
              <p:custDataLst>
                <p:tags r:id="rId8"/>
              </p:custDataLst>
            </p:nvPr>
          </p:nvSpPr>
          <p:spPr>
            <a:xfrm>
              <a:off x="3790950" y="2968721"/>
              <a:ext cx="691215"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srgbClr val="FCBE22"/>
                  </a:solidFill>
                  <a:effectLst/>
                  <a:uLnTx/>
                  <a:uFillTx/>
                  <a:latin typeface="+mj-ea"/>
                  <a:ea typeface="+mj-ea"/>
                  <a:cs typeface="+mn-ea"/>
                  <a:sym typeface="+mn-lt"/>
                </a:rPr>
                <a:t>03</a:t>
              </a:r>
              <a:endParaRPr kumimoji="0" lang="zh-CN" altLang="en-US" sz="3200" b="1" i="0" u="none" strike="noStrike" kern="1200" cap="none" spc="0" normalizeH="0" baseline="0" noProof="0" dirty="0">
                <a:ln>
                  <a:noFill/>
                </a:ln>
                <a:solidFill>
                  <a:srgbClr val="FCBE22"/>
                </a:solidFill>
                <a:effectLst/>
                <a:uLnTx/>
                <a:uFillTx/>
                <a:latin typeface="+mj-ea"/>
                <a:ea typeface="+mj-ea"/>
                <a:cs typeface="+mn-ea"/>
                <a:sym typeface="+mn-lt"/>
              </a:endParaRPr>
            </a:p>
          </p:txBody>
        </p:sp>
      </p:grpSp>
      <p:grpSp>
        <p:nvGrpSpPr>
          <p:cNvPr id="23" name="组合 22">
            <a:extLst>
              <a:ext uri="{FF2B5EF4-FFF2-40B4-BE49-F238E27FC236}">
                <a16:creationId xmlns="" xmlns:a16="http://schemas.microsoft.com/office/drawing/2014/main" id="{E77B8A6D-1831-4CD2-BE16-71C8E4CC505A}"/>
              </a:ext>
            </a:extLst>
          </p:cNvPr>
          <p:cNvGrpSpPr/>
          <p:nvPr/>
        </p:nvGrpSpPr>
        <p:grpSpPr>
          <a:xfrm>
            <a:off x="6152247" y="2110369"/>
            <a:ext cx="4798396" cy="1599002"/>
            <a:chOff x="6748835" y="2110369"/>
            <a:chExt cx="4798396" cy="1599002"/>
          </a:xfrm>
        </p:grpSpPr>
        <p:grpSp>
          <p:nvGrpSpPr>
            <p:cNvPr id="10" name="组合 9">
              <a:extLst>
                <a:ext uri="{FF2B5EF4-FFF2-40B4-BE49-F238E27FC236}">
                  <a16:creationId xmlns="" xmlns:a16="http://schemas.microsoft.com/office/drawing/2014/main" id="{B6412AC4-BDC2-43AE-BC35-230236F4B890}"/>
                </a:ext>
              </a:extLst>
            </p:cNvPr>
            <p:cNvGrpSpPr/>
            <p:nvPr/>
          </p:nvGrpSpPr>
          <p:grpSpPr>
            <a:xfrm>
              <a:off x="6748835" y="2110369"/>
              <a:ext cx="4798396" cy="1599002"/>
              <a:chOff x="6748835" y="2110369"/>
              <a:chExt cx="4798396" cy="1599002"/>
            </a:xfrm>
          </p:grpSpPr>
          <p:sp>
            <p:nvSpPr>
              <p:cNvPr id="11" name="PA-文本框 9">
                <a:extLst>
                  <a:ext uri="{FF2B5EF4-FFF2-40B4-BE49-F238E27FC236}">
                    <a16:creationId xmlns="" xmlns:a16="http://schemas.microsoft.com/office/drawing/2014/main" id="{CA1E145B-6BEC-4F80-A2E2-1F676001B3FB}"/>
                  </a:ext>
                </a:extLst>
              </p:cNvPr>
              <p:cNvSpPr txBox="1"/>
              <p:nvPr>
                <p:custDataLst>
                  <p:tags r:id="rId3"/>
                </p:custDataLst>
              </p:nvPr>
            </p:nvSpPr>
            <p:spPr>
              <a:xfrm>
                <a:off x="7284217" y="2110369"/>
                <a:ext cx="1231106" cy="492443"/>
              </a:xfrm>
              <a:prstGeom prst="rect">
                <a:avLst/>
              </a:prstGeom>
              <a:noFill/>
            </p:spPr>
            <p:txBody>
              <a:bodyPr wrap="non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normalizeH="0" noProof="0" dirty="0">
                    <a:ln>
                      <a:noFill/>
                    </a:ln>
                    <a:solidFill>
                      <a:schemeClr val="tx1">
                        <a:lumMod val="85000"/>
                        <a:lumOff val="15000"/>
                      </a:schemeClr>
                    </a:solidFill>
                    <a:effectLst/>
                    <a:uLnTx/>
                    <a:uFillTx/>
                    <a:cs typeface="+mn-ea"/>
                    <a:sym typeface="+mn-lt"/>
                  </a:rPr>
                  <a:t>小标题</a:t>
                </a:r>
              </a:p>
            </p:txBody>
          </p:sp>
          <p:sp>
            <p:nvSpPr>
              <p:cNvPr id="12" name="PA-文本框 10">
                <a:extLst>
                  <a:ext uri="{FF2B5EF4-FFF2-40B4-BE49-F238E27FC236}">
                    <a16:creationId xmlns="" xmlns:a16="http://schemas.microsoft.com/office/drawing/2014/main" id="{FB93BEE2-292A-4D0F-A79B-8FF0918B8226}"/>
                  </a:ext>
                </a:extLst>
              </p:cNvPr>
              <p:cNvSpPr txBox="1"/>
              <p:nvPr>
                <p:custDataLst>
                  <p:tags r:id="rId4"/>
                </p:custDataLst>
              </p:nvPr>
            </p:nvSpPr>
            <p:spPr>
              <a:xfrm>
                <a:off x="6748835" y="2812844"/>
                <a:ext cx="4798396" cy="896527"/>
              </a:xfrm>
              <a:prstGeom prst="rect">
                <a:avLst/>
              </a:prstGeom>
              <a:noFill/>
            </p:spPr>
            <p:txBody>
              <a:bodyPr wrap="square" lIns="0" tIns="0" rIns="0" bIns="0"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chemeClr val="tx1">
                        <a:lumMod val="85000"/>
                        <a:lumOff val="15000"/>
                      </a:schemeClr>
                    </a:solidFill>
                    <a:effectLst/>
                    <a:uLnTx/>
                    <a:uFillTx/>
                    <a:latin typeface="+mn-lt"/>
                    <a:ea typeface="+mn-ea"/>
                    <a:cs typeface="+mn-ea"/>
                    <a:sym typeface="+mn-lt"/>
                  </a:rPr>
                  <a:t>请在这里输入文字请在这里输入文字请在这里输入文字请在这里输入文字请在这里输入文字请在这里输入文字请在这里输入</a:t>
                </a:r>
              </a:p>
            </p:txBody>
          </p:sp>
        </p:grpSp>
        <p:pic>
          <p:nvPicPr>
            <p:cNvPr id="22" name="图形 21">
              <a:extLst>
                <a:ext uri="{FF2B5EF4-FFF2-40B4-BE49-F238E27FC236}">
                  <a16:creationId xmlns="" xmlns:a16="http://schemas.microsoft.com/office/drawing/2014/main" id="{5CAC147D-BEDE-4269-97CC-4F590EDA38F1}"/>
                </a:ext>
              </a:extLst>
            </p:cNvPr>
            <p:cNvPicPr>
              <a:picLocks noChangeAspect="1"/>
            </p:cNvPicPr>
            <p:nvPr/>
          </p:nvPicPr>
          <p:blipFill>
            <a:blip r:embed="rId14" cstate="print">
              <a:extLst>
                <a:ext uri="{28A0092B-C50C-407E-A947-70E740481C1C}">
                  <a14:useLocalDpi xmlns:a14="http://schemas.microsoft.com/office/drawing/2010/main" xmlns="" val="0"/>
                </a:ext>
                <a:ext uri="{96DAC541-7B7A-43D3-8B79-37D633B846F1}">
                  <asvg:svgBlip xmlns="" xmlns:asvg="http://schemas.microsoft.com/office/drawing/2016/SVG/main" r:embed="rId15"/>
                </a:ext>
              </a:extLst>
            </a:blip>
            <a:stretch>
              <a:fillRect/>
            </a:stretch>
          </p:blipFill>
          <p:spPr>
            <a:xfrm>
              <a:off x="6748835" y="2146200"/>
              <a:ext cx="409854" cy="420783"/>
            </a:xfrm>
            <a:prstGeom prst="rect">
              <a:avLst/>
            </a:prstGeom>
          </p:spPr>
        </p:pic>
      </p:grpSp>
      <p:grpSp>
        <p:nvGrpSpPr>
          <p:cNvPr id="24" name="组合 23">
            <a:extLst>
              <a:ext uri="{FF2B5EF4-FFF2-40B4-BE49-F238E27FC236}">
                <a16:creationId xmlns="" xmlns:a16="http://schemas.microsoft.com/office/drawing/2014/main" id="{9391BA0E-A773-4AE7-8DA6-5302734A4E60}"/>
              </a:ext>
            </a:extLst>
          </p:cNvPr>
          <p:cNvGrpSpPr/>
          <p:nvPr/>
        </p:nvGrpSpPr>
        <p:grpSpPr>
          <a:xfrm>
            <a:off x="6152247" y="4101807"/>
            <a:ext cx="4798396" cy="1599002"/>
            <a:chOff x="6748835" y="2110369"/>
            <a:chExt cx="4798396" cy="1599002"/>
          </a:xfrm>
        </p:grpSpPr>
        <p:grpSp>
          <p:nvGrpSpPr>
            <p:cNvPr id="25" name="组合 24">
              <a:extLst>
                <a:ext uri="{FF2B5EF4-FFF2-40B4-BE49-F238E27FC236}">
                  <a16:creationId xmlns="" xmlns:a16="http://schemas.microsoft.com/office/drawing/2014/main" id="{34216AFD-3451-4B8C-99A1-E8EAF71202DE}"/>
                </a:ext>
              </a:extLst>
            </p:cNvPr>
            <p:cNvGrpSpPr/>
            <p:nvPr/>
          </p:nvGrpSpPr>
          <p:grpSpPr>
            <a:xfrm>
              <a:off x="6748835" y="2110369"/>
              <a:ext cx="4798396" cy="1599002"/>
              <a:chOff x="6748835" y="2110369"/>
              <a:chExt cx="4798396" cy="1599002"/>
            </a:xfrm>
          </p:grpSpPr>
          <p:sp>
            <p:nvSpPr>
              <p:cNvPr id="27" name="PA-文本框 9">
                <a:extLst>
                  <a:ext uri="{FF2B5EF4-FFF2-40B4-BE49-F238E27FC236}">
                    <a16:creationId xmlns="" xmlns:a16="http://schemas.microsoft.com/office/drawing/2014/main" id="{8C009CF9-E000-4402-B712-0D18DADDD6E1}"/>
                  </a:ext>
                </a:extLst>
              </p:cNvPr>
              <p:cNvSpPr txBox="1"/>
              <p:nvPr>
                <p:custDataLst>
                  <p:tags r:id="rId1"/>
                </p:custDataLst>
              </p:nvPr>
            </p:nvSpPr>
            <p:spPr>
              <a:xfrm>
                <a:off x="7284217" y="2110369"/>
                <a:ext cx="1231106" cy="492443"/>
              </a:xfrm>
              <a:prstGeom prst="rect">
                <a:avLst/>
              </a:prstGeom>
              <a:noFill/>
            </p:spPr>
            <p:txBody>
              <a:bodyPr wrap="non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normalizeH="0" noProof="0" dirty="0">
                    <a:ln>
                      <a:noFill/>
                    </a:ln>
                    <a:solidFill>
                      <a:schemeClr val="tx1">
                        <a:lumMod val="85000"/>
                        <a:lumOff val="15000"/>
                      </a:schemeClr>
                    </a:solidFill>
                    <a:effectLst/>
                    <a:uLnTx/>
                    <a:uFillTx/>
                    <a:cs typeface="+mn-ea"/>
                    <a:sym typeface="+mn-lt"/>
                  </a:rPr>
                  <a:t>小标题</a:t>
                </a:r>
              </a:p>
            </p:txBody>
          </p:sp>
          <p:sp>
            <p:nvSpPr>
              <p:cNvPr id="28" name="PA-文本框 10">
                <a:extLst>
                  <a:ext uri="{FF2B5EF4-FFF2-40B4-BE49-F238E27FC236}">
                    <a16:creationId xmlns="" xmlns:a16="http://schemas.microsoft.com/office/drawing/2014/main" id="{71BF1430-7D6E-48CF-B3E2-93A93EF2CCB0}"/>
                  </a:ext>
                </a:extLst>
              </p:cNvPr>
              <p:cNvSpPr txBox="1"/>
              <p:nvPr>
                <p:custDataLst>
                  <p:tags r:id="rId2"/>
                </p:custDataLst>
              </p:nvPr>
            </p:nvSpPr>
            <p:spPr>
              <a:xfrm>
                <a:off x="6748835" y="2812844"/>
                <a:ext cx="4798396" cy="896527"/>
              </a:xfrm>
              <a:prstGeom prst="rect">
                <a:avLst/>
              </a:prstGeom>
              <a:noFill/>
            </p:spPr>
            <p:txBody>
              <a:bodyPr wrap="square" lIns="0" tIns="0" rIns="0" bIns="0"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chemeClr val="tx1">
                        <a:lumMod val="85000"/>
                        <a:lumOff val="15000"/>
                      </a:schemeClr>
                    </a:solidFill>
                    <a:effectLst/>
                    <a:uLnTx/>
                    <a:uFillTx/>
                    <a:latin typeface="+mn-lt"/>
                    <a:ea typeface="+mn-ea"/>
                    <a:cs typeface="+mn-ea"/>
                    <a:sym typeface="+mn-lt"/>
                  </a:rPr>
                  <a:t>请在这里输入文字请在这里输入文字请在这里输入文字请在这里输入文字请在这里输入文字请在这里输入文字请在这里输入</a:t>
                </a:r>
              </a:p>
            </p:txBody>
          </p:sp>
        </p:grpSp>
        <p:pic>
          <p:nvPicPr>
            <p:cNvPr id="26" name="图形 25">
              <a:extLst>
                <a:ext uri="{FF2B5EF4-FFF2-40B4-BE49-F238E27FC236}">
                  <a16:creationId xmlns="" xmlns:a16="http://schemas.microsoft.com/office/drawing/2014/main" id="{374F55F4-806B-47B0-B30F-A5E11B0C5461}"/>
                </a:ext>
              </a:extLst>
            </p:cNvPr>
            <p:cNvPicPr>
              <a:picLocks noChangeAspect="1"/>
            </p:cNvPicPr>
            <p:nvPr/>
          </p:nvPicPr>
          <p:blipFill>
            <a:blip r:embed="rId14" cstate="print">
              <a:extLst>
                <a:ext uri="{28A0092B-C50C-407E-A947-70E740481C1C}">
                  <a14:useLocalDpi xmlns:a14="http://schemas.microsoft.com/office/drawing/2010/main" xmlns="" val="0"/>
                </a:ext>
                <a:ext uri="{96DAC541-7B7A-43D3-8B79-37D633B846F1}">
                  <asvg:svgBlip xmlns="" xmlns:asvg="http://schemas.microsoft.com/office/drawing/2016/SVG/main" r:embed="rId15"/>
                </a:ext>
              </a:extLst>
            </a:blip>
            <a:stretch>
              <a:fillRect/>
            </a:stretch>
          </p:blipFill>
          <p:spPr>
            <a:xfrm>
              <a:off x="6748835" y="2146200"/>
              <a:ext cx="409854" cy="420783"/>
            </a:xfrm>
            <a:prstGeom prst="rect">
              <a:avLst/>
            </a:prstGeom>
          </p:spPr>
        </p:pic>
      </p:grpSp>
      <p:cxnSp>
        <p:nvCxnSpPr>
          <p:cNvPr id="29" name="直接连接符 28">
            <a:extLst>
              <a:ext uri="{FF2B5EF4-FFF2-40B4-BE49-F238E27FC236}">
                <a16:creationId xmlns="" xmlns:a16="http://schemas.microsoft.com/office/drawing/2014/main" id="{F3AA72AC-D315-40E8-9990-987F7BA97E52}"/>
              </a:ext>
            </a:extLst>
          </p:cNvPr>
          <p:cNvCxnSpPr>
            <a:cxnSpLocks/>
          </p:cNvCxnSpPr>
          <p:nvPr/>
        </p:nvCxnSpPr>
        <p:spPr>
          <a:xfrm>
            <a:off x="6050397" y="3905589"/>
            <a:ext cx="5181600" cy="0"/>
          </a:xfrm>
          <a:prstGeom prst="line">
            <a:avLst/>
          </a:prstGeom>
          <a:ln w="22225">
            <a:solidFill>
              <a:srgbClr val="FCBE2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5700071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E7562624-53A9-44BE-BBD1-8761C68E18B1}"/>
              </a:ext>
            </a:extLst>
          </p:cNvPr>
          <p:cNvGrpSpPr/>
          <p:nvPr/>
        </p:nvGrpSpPr>
        <p:grpSpPr>
          <a:xfrm>
            <a:off x="4437017" y="610969"/>
            <a:ext cx="3317966" cy="646331"/>
            <a:chOff x="4437017" y="1451199"/>
            <a:chExt cx="3317966" cy="646331"/>
          </a:xfrm>
        </p:grpSpPr>
        <p:sp>
          <p:nvSpPr>
            <p:cNvPr id="3" name="标题 1">
              <a:extLst>
                <a:ext uri="{FF2B5EF4-FFF2-40B4-BE49-F238E27FC236}">
                  <a16:creationId xmlns="" xmlns:a16="http://schemas.microsoft.com/office/drawing/2014/main" id="{F7B48282-8190-456E-8BF0-980B3F13D6F8}"/>
                </a:ext>
              </a:extLst>
            </p:cNvPr>
            <p:cNvSpPr txBox="1">
              <a:spLocks/>
            </p:cNvSpPr>
            <p:nvPr/>
          </p:nvSpPr>
          <p:spPr>
            <a:xfrm>
              <a:off x="4907782" y="1451199"/>
              <a:ext cx="2376435" cy="6463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dist"/>
              <a:r>
                <a:rPr kumimoji="1" lang="zh-CN" altLang="en-US" sz="4000" b="1" dirty="0">
                  <a:solidFill>
                    <a:srgbClr val="FF7C55"/>
                  </a:solidFill>
                  <a:latin typeface="+mj-ea"/>
                  <a:cs typeface="Alibaba PuHuiTi Heavy" pitchFamily="18" charset="-122"/>
                </a:rPr>
                <a:t>输入标题</a:t>
              </a:r>
            </a:p>
          </p:txBody>
        </p:sp>
        <p:sp>
          <p:nvSpPr>
            <p:cNvPr id="4" name="图形 12">
              <a:extLst>
                <a:ext uri="{FF2B5EF4-FFF2-40B4-BE49-F238E27FC236}">
                  <a16:creationId xmlns="" xmlns:a16="http://schemas.microsoft.com/office/drawing/2014/main" id="{72BE3924-ECAF-44A5-8509-4B411081E195}"/>
                </a:ext>
              </a:extLst>
            </p:cNvPr>
            <p:cNvSpPr/>
            <p:nvPr/>
          </p:nvSpPr>
          <p:spPr>
            <a:xfrm>
              <a:off x="443701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sp>
          <p:nvSpPr>
            <p:cNvPr id="5" name="图形 12">
              <a:extLst>
                <a:ext uri="{FF2B5EF4-FFF2-40B4-BE49-F238E27FC236}">
                  <a16:creationId xmlns="" xmlns:a16="http://schemas.microsoft.com/office/drawing/2014/main" id="{1BBD9C4C-7462-4218-918D-11FC175F5E13}"/>
                </a:ext>
              </a:extLst>
            </p:cNvPr>
            <p:cNvSpPr/>
            <p:nvPr/>
          </p:nvSpPr>
          <p:spPr>
            <a:xfrm>
              <a:off x="7402467" y="1605744"/>
              <a:ext cx="352516" cy="337241"/>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solidFill>
              <a:srgbClr val="FE705A"/>
            </a:solidFill>
            <a:ln w="31750" cap="flat">
              <a:noFill/>
              <a:prstDash val="solid"/>
              <a:miter/>
            </a:ln>
          </p:spPr>
          <p:txBody>
            <a:bodyPr rtlCol="0" anchor="ctr"/>
            <a:lstStyle/>
            <a:p>
              <a:endParaRPr lang="zh-CN" altLang="en-US"/>
            </a:p>
          </p:txBody>
        </p:sp>
      </p:grpSp>
      <p:grpSp>
        <p:nvGrpSpPr>
          <p:cNvPr id="10" name="组合 9">
            <a:extLst>
              <a:ext uri="{FF2B5EF4-FFF2-40B4-BE49-F238E27FC236}">
                <a16:creationId xmlns="" xmlns:a16="http://schemas.microsoft.com/office/drawing/2014/main" id="{2A9455CA-8F82-49B8-B39C-F1DC29ADBEA0}"/>
              </a:ext>
            </a:extLst>
          </p:cNvPr>
          <p:cNvGrpSpPr/>
          <p:nvPr/>
        </p:nvGrpSpPr>
        <p:grpSpPr>
          <a:xfrm>
            <a:off x="4120507" y="1966938"/>
            <a:ext cx="3950986" cy="3684023"/>
            <a:chOff x="4286722" y="1966938"/>
            <a:chExt cx="3950986" cy="3684023"/>
          </a:xfrm>
        </p:grpSpPr>
        <p:sp>
          <p:nvSpPr>
            <p:cNvPr id="6" name="Freeform 5">
              <a:extLst>
                <a:ext uri="{FF2B5EF4-FFF2-40B4-BE49-F238E27FC236}">
                  <a16:creationId xmlns="" xmlns:a16="http://schemas.microsoft.com/office/drawing/2014/main" id="{EC5DEC13-4454-44FB-B4B0-0FABFE359C6D}"/>
                </a:ext>
              </a:extLst>
            </p:cNvPr>
            <p:cNvSpPr>
              <a:spLocks noEditPoints="1"/>
            </p:cNvSpPr>
            <p:nvPr/>
          </p:nvSpPr>
          <p:spPr bwMode="auto">
            <a:xfrm>
              <a:off x="5865204" y="1966938"/>
              <a:ext cx="1460023" cy="891729"/>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rgbClr val="FCBE22"/>
            </a:solidFill>
            <a:ln>
              <a:noFill/>
            </a:ln>
          </p:spPr>
          <p:txBody>
            <a:bodyPr vert="horz" wrap="square" lIns="121920" tIns="60960" rIns="121920" bIns="60960" numCol="1" anchor="t" anchorCtr="0" compatLnSpc="1"/>
            <a:lstStyle/>
            <a:p>
              <a:endParaRPr lang="zh-CN" altLang="en-US" sz="2133" dirty="0">
                <a:solidFill>
                  <a:schemeClr val="bg1"/>
                </a:solidFill>
                <a:cs typeface="+mn-ea"/>
                <a:sym typeface="+mn-lt"/>
              </a:endParaRPr>
            </a:p>
          </p:txBody>
        </p:sp>
        <p:sp>
          <p:nvSpPr>
            <p:cNvPr id="7" name="Freeform 5">
              <a:extLst>
                <a:ext uri="{FF2B5EF4-FFF2-40B4-BE49-F238E27FC236}">
                  <a16:creationId xmlns="" xmlns:a16="http://schemas.microsoft.com/office/drawing/2014/main" id="{5EF28E87-1424-41BF-887D-41C61EB441B0}"/>
                </a:ext>
              </a:extLst>
            </p:cNvPr>
            <p:cNvSpPr>
              <a:spLocks noEditPoints="1"/>
            </p:cNvSpPr>
            <p:nvPr/>
          </p:nvSpPr>
          <p:spPr bwMode="auto">
            <a:xfrm>
              <a:off x="4924324" y="3069069"/>
              <a:ext cx="1115025" cy="660731"/>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rgbClr val="FCBE22"/>
            </a:solidFill>
            <a:ln>
              <a:noFill/>
            </a:ln>
          </p:spPr>
          <p:txBody>
            <a:bodyPr vert="horz" wrap="square" lIns="121920" tIns="60960" rIns="121920" bIns="60960" numCol="1" anchor="t" anchorCtr="0" compatLnSpc="1"/>
            <a:lstStyle/>
            <a:p>
              <a:endParaRPr lang="zh-CN" altLang="en-US" sz="2133" dirty="0">
                <a:solidFill>
                  <a:schemeClr val="bg1"/>
                </a:solidFill>
                <a:cs typeface="+mn-ea"/>
                <a:sym typeface="+mn-lt"/>
              </a:endParaRPr>
            </a:p>
          </p:txBody>
        </p:sp>
        <p:sp>
          <p:nvSpPr>
            <p:cNvPr id="8" name="Freeform 5">
              <a:extLst>
                <a:ext uri="{FF2B5EF4-FFF2-40B4-BE49-F238E27FC236}">
                  <a16:creationId xmlns="" xmlns:a16="http://schemas.microsoft.com/office/drawing/2014/main" id="{1A6C0E04-8D93-4443-98B0-162B029DB459}"/>
                </a:ext>
              </a:extLst>
            </p:cNvPr>
            <p:cNvSpPr>
              <a:spLocks noEditPoints="1"/>
            </p:cNvSpPr>
            <p:nvPr/>
          </p:nvSpPr>
          <p:spPr bwMode="auto">
            <a:xfrm>
              <a:off x="6088443" y="3238074"/>
              <a:ext cx="2149265" cy="1378795"/>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rgbClr val="FCBE22"/>
            </a:solidFill>
            <a:ln>
              <a:noFill/>
            </a:ln>
          </p:spPr>
          <p:txBody>
            <a:bodyPr vert="horz" wrap="square" lIns="121920" tIns="60960" rIns="121920" bIns="60960" numCol="1" anchor="t" anchorCtr="0" compatLnSpc="1"/>
            <a:lstStyle/>
            <a:p>
              <a:endParaRPr lang="zh-CN" altLang="en-US" sz="2133" dirty="0">
                <a:solidFill>
                  <a:schemeClr val="bg1"/>
                </a:solidFill>
                <a:cs typeface="+mn-ea"/>
                <a:sym typeface="+mn-lt"/>
              </a:endParaRPr>
            </a:p>
          </p:txBody>
        </p:sp>
        <p:sp>
          <p:nvSpPr>
            <p:cNvPr id="9" name="Freeform 5">
              <a:extLst>
                <a:ext uri="{FF2B5EF4-FFF2-40B4-BE49-F238E27FC236}">
                  <a16:creationId xmlns="" xmlns:a16="http://schemas.microsoft.com/office/drawing/2014/main" id="{04271738-C763-4A24-BB60-1C0EF4D8DE70}"/>
                </a:ext>
              </a:extLst>
            </p:cNvPr>
            <p:cNvSpPr>
              <a:spLocks noEditPoints="1"/>
            </p:cNvSpPr>
            <p:nvPr/>
          </p:nvSpPr>
          <p:spPr bwMode="auto">
            <a:xfrm>
              <a:off x="4286722" y="4427446"/>
              <a:ext cx="1891899" cy="1223515"/>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rgbClr val="FCBE22"/>
            </a:solidFill>
            <a:ln>
              <a:noFill/>
            </a:ln>
          </p:spPr>
          <p:txBody>
            <a:bodyPr vert="horz" wrap="square" lIns="121920" tIns="60960" rIns="121920" bIns="60960" numCol="1" anchor="t" anchorCtr="0" compatLnSpc="1"/>
            <a:lstStyle/>
            <a:p>
              <a:endParaRPr lang="zh-CN" altLang="en-US" sz="2133" dirty="0">
                <a:solidFill>
                  <a:schemeClr val="bg1"/>
                </a:solidFill>
                <a:cs typeface="+mn-ea"/>
                <a:sym typeface="+mn-lt"/>
              </a:endParaRPr>
            </a:p>
          </p:txBody>
        </p:sp>
      </p:grpSp>
      <p:sp>
        <p:nvSpPr>
          <p:cNvPr id="11" name="矩形 47">
            <a:extLst>
              <a:ext uri="{FF2B5EF4-FFF2-40B4-BE49-F238E27FC236}">
                <a16:creationId xmlns="" xmlns:a16="http://schemas.microsoft.com/office/drawing/2014/main" id="{BBD945D8-1292-4CB2-B883-8DD57FF72E09}"/>
              </a:ext>
            </a:extLst>
          </p:cNvPr>
          <p:cNvSpPr>
            <a:spLocks noChangeArrowheads="1"/>
          </p:cNvSpPr>
          <p:nvPr/>
        </p:nvSpPr>
        <p:spPr bwMode="auto">
          <a:xfrm>
            <a:off x="187570" y="5326102"/>
            <a:ext cx="3871922" cy="9857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21908" tIns="60955" rIns="121908" bIns="6095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600" dirty="0">
                <a:solidFill>
                  <a:schemeClr val="tx1">
                    <a:lumMod val="85000"/>
                    <a:lumOff val="15000"/>
                  </a:schemeClr>
                </a:solidFill>
                <a:latin typeface="+mn-lt"/>
                <a:ea typeface="+mn-ea"/>
                <a:cs typeface="+mn-ea"/>
                <a:sym typeface="+mn-lt"/>
              </a:rPr>
              <a:t>此处添加详细文本描述，建议与标题相关并符合整体语言风格，语言描述尽量简洁生动</a:t>
            </a:r>
          </a:p>
        </p:txBody>
      </p:sp>
      <p:sp>
        <p:nvSpPr>
          <p:cNvPr id="12" name="矩形 47">
            <a:extLst>
              <a:ext uri="{FF2B5EF4-FFF2-40B4-BE49-F238E27FC236}">
                <a16:creationId xmlns="" xmlns:a16="http://schemas.microsoft.com/office/drawing/2014/main" id="{0A510D3F-6D79-415C-A54A-843FBADDB1C9}"/>
              </a:ext>
            </a:extLst>
          </p:cNvPr>
          <p:cNvSpPr>
            <a:spLocks noChangeArrowheads="1"/>
          </p:cNvSpPr>
          <p:nvPr/>
        </p:nvSpPr>
        <p:spPr bwMode="auto">
          <a:xfrm>
            <a:off x="8450898" y="3981059"/>
            <a:ext cx="3588702" cy="9857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21908" tIns="60955" rIns="121908" bIns="6095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600" dirty="0">
                <a:solidFill>
                  <a:schemeClr val="tx1">
                    <a:lumMod val="85000"/>
                    <a:lumOff val="15000"/>
                  </a:schemeClr>
                </a:solidFill>
                <a:latin typeface="+mn-lt"/>
                <a:ea typeface="+mn-ea"/>
                <a:cs typeface="+mn-ea"/>
                <a:sym typeface="+mn-lt"/>
              </a:rPr>
              <a:t>此处添加详细文本描述，建议与标题相关并符合整体语言风格，语言描述尽量简洁生动</a:t>
            </a:r>
          </a:p>
        </p:txBody>
      </p:sp>
      <p:sp>
        <p:nvSpPr>
          <p:cNvPr id="13" name="矩形 47">
            <a:extLst>
              <a:ext uri="{FF2B5EF4-FFF2-40B4-BE49-F238E27FC236}">
                <a16:creationId xmlns="" xmlns:a16="http://schemas.microsoft.com/office/drawing/2014/main" id="{048BB3BF-CA13-4855-90F9-4628C2B9DDC0}"/>
              </a:ext>
            </a:extLst>
          </p:cNvPr>
          <p:cNvSpPr>
            <a:spLocks noChangeArrowheads="1"/>
          </p:cNvSpPr>
          <p:nvPr/>
        </p:nvSpPr>
        <p:spPr bwMode="auto">
          <a:xfrm>
            <a:off x="7492055" y="2168360"/>
            <a:ext cx="4547545" cy="6903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21908" tIns="60955" rIns="121908" bIns="6095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600" dirty="0">
                <a:solidFill>
                  <a:schemeClr val="tx1">
                    <a:lumMod val="85000"/>
                    <a:lumOff val="15000"/>
                  </a:schemeClr>
                </a:solidFill>
                <a:latin typeface="+mn-lt"/>
                <a:ea typeface="+mn-ea"/>
                <a:cs typeface="+mn-ea"/>
                <a:sym typeface="+mn-lt"/>
              </a:rPr>
              <a:t>此处添加详细文本描述，建议与标题相关并符合整体语言风格，语言描述尽量简洁生动</a:t>
            </a:r>
          </a:p>
        </p:txBody>
      </p:sp>
      <p:sp>
        <p:nvSpPr>
          <p:cNvPr id="14" name="矩形 47">
            <a:extLst>
              <a:ext uri="{FF2B5EF4-FFF2-40B4-BE49-F238E27FC236}">
                <a16:creationId xmlns="" xmlns:a16="http://schemas.microsoft.com/office/drawing/2014/main" id="{98614F1B-620E-4F84-B6B6-5C8907A3FA7A}"/>
              </a:ext>
            </a:extLst>
          </p:cNvPr>
          <p:cNvSpPr>
            <a:spLocks noChangeArrowheads="1"/>
          </p:cNvSpPr>
          <p:nvPr/>
        </p:nvSpPr>
        <p:spPr bwMode="auto">
          <a:xfrm>
            <a:off x="187570" y="3145874"/>
            <a:ext cx="4523562" cy="6903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21908" tIns="60955" rIns="121908" bIns="6095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600" dirty="0">
                <a:solidFill>
                  <a:schemeClr val="tx1">
                    <a:lumMod val="85000"/>
                    <a:lumOff val="15000"/>
                  </a:schemeClr>
                </a:solidFill>
                <a:latin typeface="+mn-lt"/>
                <a:ea typeface="+mn-ea"/>
                <a:cs typeface="+mn-ea"/>
                <a:sym typeface="+mn-lt"/>
              </a:rPr>
              <a:t>此处添加详细文本描述，建议与标题相关并符合整体语言风格，语言描述尽量简洁生动</a:t>
            </a:r>
          </a:p>
        </p:txBody>
      </p:sp>
      <p:sp>
        <p:nvSpPr>
          <p:cNvPr id="15" name="文本框 14">
            <a:extLst>
              <a:ext uri="{FF2B5EF4-FFF2-40B4-BE49-F238E27FC236}">
                <a16:creationId xmlns="" xmlns:a16="http://schemas.microsoft.com/office/drawing/2014/main" id="{0AA627D7-55DF-4DFB-9DAB-73D57325F7AF}"/>
              </a:ext>
            </a:extLst>
          </p:cNvPr>
          <p:cNvSpPr txBox="1"/>
          <p:nvPr/>
        </p:nvSpPr>
        <p:spPr>
          <a:xfrm>
            <a:off x="2541128" y="4572410"/>
            <a:ext cx="1518365" cy="830997"/>
          </a:xfrm>
          <a:prstGeom prst="rect">
            <a:avLst/>
          </a:prstGeom>
          <a:noFill/>
        </p:spPr>
        <p:txBody>
          <a:bodyPr wrap="none" rtlCol="0">
            <a:spAutoFit/>
          </a:bodyPr>
          <a:lstStyle>
            <a:defPPr>
              <a:defRPr lang="zh-CN"/>
            </a:defPPr>
            <a:lvl1pPr algn="ctr">
              <a:defRPr sz="3600" b="1">
                <a:solidFill>
                  <a:schemeClr val="tx1">
                    <a:lumMod val="75000"/>
                    <a:lumOff val="25000"/>
                  </a:schemeClr>
                </a:solidFill>
                <a:latin typeface="方正喵呜体" panose="02010600010101010101" pitchFamily="2" charset="-122"/>
                <a:ea typeface="方正喵呜体" panose="02010600010101010101" pitchFamily="2" charset="-122"/>
              </a:defRPr>
            </a:lvl1pPr>
          </a:lstStyle>
          <a:p>
            <a:pPr algn="r"/>
            <a:r>
              <a:rPr lang="en-US" altLang="zh-CN" sz="4800" dirty="0">
                <a:solidFill>
                  <a:srgbClr val="FCBE22"/>
                </a:solidFill>
                <a:effectLst>
                  <a:outerShdw dist="76200" dir="2700000" algn="tl" rotWithShape="0">
                    <a:srgbClr val="FE705A"/>
                  </a:outerShdw>
                </a:effectLst>
                <a:latin typeface="+mn-ea"/>
                <a:ea typeface="+mn-ea"/>
                <a:cs typeface="+mn-ea"/>
                <a:sym typeface="+mn-lt"/>
              </a:rPr>
              <a:t>25%</a:t>
            </a:r>
            <a:endParaRPr lang="zh-CN" altLang="en-US" sz="4800" dirty="0">
              <a:solidFill>
                <a:srgbClr val="FCBE22"/>
              </a:solidFill>
              <a:effectLst>
                <a:outerShdw dist="76200" dir="2700000" algn="tl" rotWithShape="0">
                  <a:srgbClr val="FE705A"/>
                </a:outerShdw>
              </a:effectLst>
              <a:latin typeface="+mn-ea"/>
              <a:ea typeface="+mn-ea"/>
              <a:cs typeface="+mn-ea"/>
              <a:sym typeface="+mn-lt"/>
            </a:endParaRPr>
          </a:p>
        </p:txBody>
      </p:sp>
      <p:sp>
        <p:nvSpPr>
          <p:cNvPr id="16" name="文本框 15">
            <a:extLst>
              <a:ext uri="{FF2B5EF4-FFF2-40B4-BE49-F238E27FC236}">
                <a16:creationId xmlns="" xmlns:a16="http://schemas.microsoft.com/office/drawing/2014/main" id="{8BE2522C-B6AF-47D9-8D08-F43C52CEC538}"/>
              </a:ext>
            </a:extLst>
          </p:cNvPr>
          <p:cNvSpPr txBox="1"/>
          <p:nvPr/>
        </p:nvSpPr>
        <p:spPr>
          <a:xfrm>
            <a:off x="8450901" y="3238074"/>
            <a:ext cx="1518364" cy="830997"/>
          </a:xfrm>
          <a:prstGeom prst="rect">
            <a:avLst/>
          </a:prstGeom>
          <a:noFill/>
        </p:spPr>
        <p:txBody>
          <a:bodyPr wrap="none" rtlCol="0">
            <a:spAutoFit/>
          </a:bodyPr>
          <a:lstStyle>
            <a:defPPr>
              <a:defRPr lang="zh-CN"/>
            </a:defPPr>
            <a:lvl1pPr algn="ctr">
              <a:defRPr sz="3600" b="1">
                <a:solidFill>
                  <a:schemeClr val="tx1">
                    <a:lumMod val="75000"/>
                    <a:lumOff val="25000"/>
                  </a:schemeClr>
                </a:solidFill>
                <a:latin typeface="方正喵呜体" panose="02010600010101010101" pitchFamily="2" charset="-122"/>
                <a:ea typeface="方正喵呜体" panose="02010600010101010101" pitchFamily="2" charset="-122"/>
              </a:defRPr>
            </a:lvl1pPr>
          </a:lstStyle>
          <a:p>
            <a:pPr algn="l"/>
            <a:r>
              <a:rPr lang="en-US" altLang="zh-CN" sz="4800" dirty="0">
                <a:solidFill>
                  <a:srgbClr val="FCBE22"/>
                </a:solidFill>
                <a:effectLst>
                  <a:outerShdw dist="76200" dir="2700000" algn="tl" rotWithShape="0">
                    <a:srgbClr val="FE705A"/>
                  </a:outerShdw>
                </a:effectLst>
                <a:latin typeface="+mn-ea"/>
                <a:ea typeface="+mn-ea"/>
                <a:cs typeface="+mn-ea"/>
                <a:sym typeface="+mn-lt"/>
              </a:rPr>
              <a:t>31%</a:t>
            </a:r>
            <a:endParaRPr lang="zh-CN" altLang="en-US" sz="4800" dirty="0">
              <a:solidFill>
                <a:srgbClr val="FCBE22"/>
              </a:solidFill>
              <a:effectLst>
                <a:outerShdw dist="76200" dir="2700000" algn="tl" rotWithShape="0">
                  <a:srgbClr val="FE705A"/>
                </a:outerShdw>
              </a:effectLst>
              <a:latin typeface="+mn-ea"/>
              <a:ea typeface="+mn-ea"/>
              <a:cs typeface="+mn-ea"/>
              <a:sym typeface="+mn-lt"/>
            </a:endParaRPr>
          </a:p>
        </p:txBody>
      </p:sp>
      <p:sp>
        <p:nvSpPr>
          <p:cNvPr id="17" name="文本框 16">
            <a:extLst>
              <a:ext uri="{FF2B5EF4-FFF2-40B4-BE49-F238E27FC236}">
                <a16:creationId xmlns="" xmlns:a16="http://schemas.microsoft.com/office/drawing/2014/main" id="{933B242B-930A-406F-A8BE-771425067A2E}"/>
              </a:ext>
            </a:extLst>
          </p:cNvPr>
          <p:cNvSpPr txBox="1"/>
          <p:nvPr/>
        </p:nvSpPr>
        <p:spPr>
          <a:xfrm>
            <a:off x="3192766" y="2346306"/>
            <a:ext cx="1518365" cy="830997"/>
          </a:xfrm>
          <a:prstGeom prst="rect">
            <a:avLst/>
          </a:prstGeom>
          <a:noFill/>
        </p:spPr>
        <p:txBody>
          <a:bodyPr wrap="none" rtlCol="0">
            <a:spAutoFit/>
          </a:bodyPr>
          <a:lstStyle>
            <a:defPPr>
              <a:defRPr lang="zh-CN"/>
            </a:defPPr>
            <a:lvl1pPr algn="ctr">
              <a:defRPr sz="3600" b="1">
                <a:solidFill>
                  <a:schemeClr val="tx1">
                    <a:lumMod val="75000"/>
                    <a:lumOff val="25000"/>
                  </a:schemeClr>
                </a:solidFill>
                <a:latin typeface="方正喵呜体" panose="02010600010101010101" pitchFamily="2" charset="-122"/>
                <a:ea typeface="方正喵呜体" panose="02010600010101010101" pitchFamily="2" charset="-122"/>
              </a:defRPr>
            </a:lvl1pPr>
          </a:lstStyle>
          <a:p>
            <a:pPr algn="r"/>
            <a:r>
              <a:rPr lang="en-US" altLang="zh-CN" sz="4800" dirty="0">
                <a:solidFill>
                  <a:srgbClr val="FCBE22"/>
                </a:solidFill>
                <a:effectLst>
                  <a:outerShdw dist="76200" dir="2700000" algn="tl" rotWithShape="0">
                    <a:srgbClr val="FE705A"/>
                  </a:outerShdw>
                </a:effectLst>
                <a:latin typeface="+mn-ea"/>
                <a:ea typeface="+mn-ea"/>
                <a:cs typeface="+mn-ea"/>
                <a:sym typeface="+mn-lt"/>
              </a:rPr>
              <a:t>28%</a:t>
            </a:r>
            <a:endParaRPr lang="zh-CN" altLang="en-US" sz="4800" dirty="0">
              <a:solidFill>
                <a:srgbClr val="FCBE22"/>
              </a:solidFill>
              <a:effectLst>
                <a:outerShdw dist="76200" dir="2700000" algn="tl" rotWithShape="0">
                  <a:srgbClr val="FE705A"/>
                </a:outerShdw>
              </a:effectLst>
              <a:latin typeface="+mn-ea"/>
              <a:ea typeface="+mn-ea"/>
              <a:cs typeface="+mn-ea"/>
              <a:sym typeface="+mn-lt"/>
            </a:endParaRPr>
          </a:p>
        </p:txBody>
      </p:sp>
      <p:sp>
        <p:nvSpPr>
          <p:cNvPr id="18" name="文本框 17">
            <a:extLst>
              <a:ext uri="{FF2B5EF4-FFF2-40B4-BE49-F238E27FC236}">
                <a16:creationId xmlns="" xmlns:a16="http://schemas.microsoft.com/office/drawing/2014/main" id="{4AD1B82E-5C32-4702-993B-88B9A26AB823}"/>
              </a:ext>
            </a:extLst>
          </p:cNvPr>
          <p:cNvSpPr txBox="1"/>
          <p:nvPr/>
        </p:nvSpPr>
        <p:spPr>
          <a:xfrm>
            <a:off x="7492055" y="1426351"/>
            <a:ext cx="1518364" cy="830997"/>
          </a:xfrm>
          <a:prstGeom prst="rect">
            <a:avLst/>
          </a:prstGeom>
          <a:noFill/>
        </p:spPr>
        <p:txBody>
          <a:bodyPr wrap="none" rtlCol="0">
            <a:spAutoFit/>
          </a:bodyPr>
          <a:lstStyle>
            <a:defPPr>
              <a:defRPr lang="zh-CN"/>
            </a:defPPr>
            <a:lvl1pPr algn="ctr">
              <a:defRPr sz="3600" b="1">
                <a:solidFill>
                  <a:schemeClr val="tx1">
                    <a:lumMod val="75000"/>
                    <a:lumOff val="25000"/>
                  </a:schemeClr>
                </a:solidFill>
                <a:latin typeface="方正喵呜体" panose="02010600010101010101" pitchFamily="2" charset="-122"/>
                <a:ea typeface="方正喵呜体" panose="02010600010101010101" pitchFamily="2" charset="-122"/>
              </a:defRPr>
            </a:lvl1pPr>
          </a:lstStyle>
          <a:p>
            <a:pPr algn="l"/>
            <a:r>
              <a:rPr lang="en-US" altLang="zh-CN" sz="4800" dirty="0">
                <a:solidFill>
                  <a:srgbClr val="FCBE22"/>
                </a:solidFill>
                <a:effectLst>
                  <a:outerShdw dist="76200" dir="2700000" algn="tl" rotWithShape="0">
                    <a:srgbClr val="FE705A"/>
                  </a:outerShdw>
                </a:effectLst>
                <a:latin typeface="+mn-ea"/>
                <a:ea typeface="+mn-ea"/>
                <a:cs typeface="+mn-ea"/>
                <a:sym typeface="+mn-lt"/>
              </a:rPr>
              <a:t>35%</a:t>
            </a:r>
            <a:endParaRPr lang="zh-CN" altLang="en-US" sz="4800" dirty="0">
              <a:solidFill>
                <a:srgbClr val="FCBE22"/>
              </a:solidFill>
              <a:effectLst>
                <a:outerShdw dist="76200" dir="2700000" algn="tl" rotWithShape="0">
                  <a:srgbClr val="FE705A"/>
                </a:outerShdw>
              </a:effectLst>
              <a:latin typeface="+mn-ea"/>
              <a:ea typeface="+mn-ea"/>
              <a:cs typeface="+mn-ea"/>
              <a:sym typeface="+mn-lt"/>
            </a:endParaRPr>
          </a:p>
        </p:txBody>
      </p:sp>
    </p:spTree>
    <p:extLst>
      <p:ext uri="{BB962C8B-B14F-4D97-AF65-F5344CB8AC3E}">
        <p14:creationId xmlns:p14="http://schemas.microsoft.com/office/powerpoint/2010/main" xmlns="" val="14630817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pattFill prst="lgGrid">
          <a:fgClr>
            <a:srgbClr val="E2F9FA"/>
          </a:fgClr>
          <a:bgClr>
            <a:srgbClr val="FDFDFD"/>
          </a:bgClr>
        </a:pattFill>
        <a:effectLst/>
      </p:bgPr>
    </p:bg>
    <p:spTree>
      <p:nvGrpSpPr>
        <p:cNvPr id="1" name=""/>
        <p:cNvGrpSpPr/>
        <p:nvPr/>
      </p:nvGrpSpPr>
      <p:grpSpPr>
        <a:xfrm>
          <a:off x="0" y="0"/>
          <a:ext cx="0" cy="0"/>
          <a:chOff x="0" y="0"/>
          <a:chExt cx="0" cy="0"/>
        </a:xfrm>
      </p:grpSpPr>
      <p:sp>
        <p:nvSpPr>
          <p:cNvPr id="1666" name="文本占位符 1653">
            <a:extLst>
              <a:ext uri="{FF2B5EF4-FFF2-40B4-BE49-F238E27FC236}">
                <a16:creationId xmlns="" xmlns:a16="http://schemas.microsoft.com/office/drawing/2014/main" id="{2C6A8C16-9B25-49A5-8B25-E1EEC0F572B8}"/>
              </a:ext>
            </a:extLst>
          </p:cNvPr>
          <p:cNvSpPr txBox="1">
            <a:spLocks/>
          </p:cNvSpPr>
          <p:nvPr/>
        </p:nvSpPr>
        <p:spPr>
          <a:xfrm>
            <a:off x="2776144" y="2841671"/>
            <a:ext cx="6639712" cy="1006429"/>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dist">
              <a:buFont typeface="Arial" panose="020B0604020202020204" pitchFamily="34" charset="0"/>
              <a:buNone/>
            </a:pPr>
            <a:r>
              <a:rPr kumimoji="1" lang="zh-CN" altLang="en-US" sz="6600" b="1" dirty="0">
                <a:ln w="127000">
                  <a:gradFill>
                    <a:gsLst>
                      <a:gs pos="0">
                        <a:srgbClr val="FCBE22"/>
                      </a:gs>
                      <a:gs pos="100000">
                        <a:srgbClr val="EEAB04"/>
                      </a:gs>
                    </a:gsLst>
                    <a:lin ang="5400000" scaled="1"/>
                  </a:gradFill>
                </a:ln>
                <a:solidFill>
                  <a:schemeClr val="bg1"/>
                </a:solidFill>
                <a:effectLst>
                  <a:outerShdw blurRad="63500" sx="102000" sy="102000" algn="ctr" rotWithShape="0">
                    <a:srgbClr val="C18B03">
                      <a:alpha val="40000"/>
                    </a:srgbClr>
                  </a:outerShdw>
                </a:effectLst>
                <a:latin typeface="+mj-ea"/>
                <a:cs typeface="Alibaba PuHuiTi Heavy" pitchFamily="18" charset="-122"/>
              </a:rPr>
              <a:t>感谢各位家长</a:t>
            </a:r>
            <a:endParaRPr lang="zh-CN" altLang="en-US" sz="6600" dirty="0">
              <a:ln w="127000">
                <a:gradFill>
                  <a:gsLst>
                    <a:gs pos="0">
                      <a:srgbClr val="FCBE22"/>
                    </a:gs>
                    <a:gs pos="100000">
                      <a:srgbClr val="EEAB04"/>
                    </a:gs>
                  </a:gsLst>
                  <a:lin ang="5400000" scaled="1"/>
                </a:gradFill>
              </a:ln>
              <a:solidFill>
                <a:schemeClr val="bg1"/>
              </a:solidFill>
              <a:effectLst>
                <a:outerShdw blurRad="63500" sx="102000" sy="102000" algn="ctr" rotWithShape="0">
                  <a:srgbClr val="C18B03">
                    <a:alpha val="40000"/>
                  </a:srgbClr>
                </a:outerShdw>
              </a:effectLst>
            </a:endParaRPr>
          </a:p>
        </p:txBody>
      </p:sp>
      <p:sp>
        <p:nvSpPr>
          <p:cNvPr id="1654" name="文本占位符 1653">
            <a:extLst>
              <a:ext uri="{FF2B5EF4-FFF2-40B4-BE49-F238E27FC236}">
                <a16:creationId xmlns="" xmlns:a16="http://schemas.microsoft.com/office/drawing/2014/main" id="{F43C9644-AB18-413C-A74F-0E4E6CDE70BD}"/>
              </a:ext>
            </a:extLst>
          </p:cNvPr>
          <p:cNvSpPr>
            <a:spLocks noGrp="1"/>
          </p:cNvSpPr>
          <p:nvPr>
            <p:ph type="body" sz="quarter" idx="4294967295"/>
          </p:nvPr>
        </p:nvSpPr>
        <p:spPr>
          <a:xfrm>
            <a:off x="2776144" y="2841671"/>
            <a:ext cx="6639712" cy="1006429"/>
          </a:xfrm>
        </p:spPr>
        <p:txBody>
          <a:bodyPr wrap="square">
            <a:spAutoFit/>
          </a:bodyPr>
          <a:lstStyle/>
          <a:p>
            <a:pPr marL="0" indent="0" algn="dist">
              <a:buNone/>
            </a:pPr>
            <a:r>
              <a:rPr kumimoji="1" lang="zh-CN" altLang="en-US" sz="6600" b="1" dirty="0">
                <a:solidFill>
                  <a:schemeClr val="bg1"/>
                </a:solidFill>
                <a:latin typeface="+mj-ea"/>
                <a:cs typeface="Alibaba PuHuiTi Heavy" pitchFamily="18" charset="-122"/>
              </a:rPr>
              <a:t>感谢各位家长</a:t>
            </a:r>
            <a:endParaRPr lang="zh-CN" altLang="en-US" sz="6600" dirty="0">
              <a:solidFill>
                <a:schemeClr val="bg1"/>
              </a:solidFill>
            </a:endParaRPr>
          </a:p>
        </p:txBody>
      </p:sp>
      <p:sp>
        <p:nvSpPr>
          <p:cNvPr id="13" name="矩形: 圆角 12">
            <a:extLst>
              <a:ext uri="{FF2B5EF4-FFF2-40B4-BE49-F238E27FC236}">
                <a16:creationId xmlns="" xmlns:a16="http://schemas.microsoft.com/office/drawing/2014/main" id="{004B1E87-4A27-48CA-841C-B02153E7AB08}"/>
              </a:ext>
            </a:extLst>
          </p:cNvPr>
          <p:cNvSpPr/>
          <p:nvPr/>
        </p:nvSpPr>
        <p:spPr>
          <a:xfrm>
            <a:off x="4249527" y="4655091"/>
            <a:ext cx="3692947" cy="455251"/>
          </a:xfrm>
          <a:prstGeom prst="roundRect">
            <a:avLst>
              <a:gd name="adj" fmla="val 50000"/>
            </a:avLst>
          </a:prstGeom>
          <a:solidFill>
            <a:srgbClr val="568E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a:extLst>
              <a:ext uri="{FF2B5EF4-FFF2-40B4-BE49-F238E27FC236}">
                <a16:creationId xmlns="" xmlns:a16="http://schemas.microsoft.com/office/drawing/2014/main" id="{F6ADF209-C32E-4400-BE9F-6EF3B786DE47}"/>
              </a:ext>
            </a:extLst>
          </p:cNvPr>
          <p:cNvGrpSpPr/>
          <p:nvPr/>
        </p:nvGrpSpPr>
        <p:grpSpPr>
          <a:xfrm>
            <a:off x="4478046" y="4705670"/>
            <a:ext cx="3235908" cy="369332"/>
            <a:chOff x="4469375" y="4640900"/>
            <a:chExt cx="3235908" cy="369332"/>
          </a:xfrm>
        </p:grpSpPr>
        <p:sp>
          <p:nvSpPr>
            <p:cNvPr id="15" name="文本框 14">
              <a:extLst>
                <a:ext uri="{FF2B5EF4-FFF2-40B4-BE49-F238E27FC236}">
                  <a16:creationId xmlns="" xmlns:a16="http://schemas.microsoft.com/office/drawing/2014/main" id="{D7B03A68-F0AF-4E8B-94E6-B7CA133CC294}"/>
                </a:ext>
              </a:extLst>
            </p:cNvPr>
            <p:cNvSpPr txBox="1"/>
            <p:nvPr/>
          </p:nvSpPr>
          <p:spPr>
            <a:xfrm>
              <a:off x="5010111" y="4640900"/>
              <a:ext cx="2154436" cy="369332"/>
            </a:xfrm>
            <a:prstGeom prst="rect">
              <a:avLst/>
            </a:prstGeom>
            <a:noFill/>
          </p:spPr>
          <p:txBody>
            <a:bodyPr wrap="none" lIns="0" tIns="0" rIns="0" bIns="0" rtlCol="0">
              <a:spAutoFit/>
            </a:bodyPr>
            <a:lstStyle/>
            <a:p>
              <a:pPr lvl="0" algn="dist"/>
              <a:r>
                <a:rPr kumimoji="1" lang="zh-CN" altLang="en-US" sz="2400" dirty="0">
                  <a:solidFill>
                    <a:schemeClr val="bg1"/>
                  </a:solidFill>
                  <a:latin typeface="+mj-ea"/>
                  <a:ea typeface="+mj-ea"/>
                </a:rPr>
                <a:t>班主任：某某某</a:t>
              </a:r>
            </a:p>
          </p:txBody>
        </p:sp>
        <p:sp>
          <p:nvSpPr>
            <p:cNvPr id="16" name="图形 12">
              <a:extLst>
                <a:ext uri="{FF2B5EF4-FFF2-40B4-BE49-F238E27FC236}">
                  <a16:creationId xmlns="" xmlns:a16="http://schemas.microsoft.com/office/drawing/2014/main" id="{E8F90106-8C5D-4CB0-819A-930FD6FB2686}"/>
                </a:ext>
              </a:extLst>
            </p:cNvPr>
            <p:cNvSpPr/>
            <p:nvPr/>
          </p:nvSpPr>
          <p:spPr>
            <a:xfrm>
              <a:off x="4469375" y="4741536"/>
              <a:ext cx="175672" cy="168060"/>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noFill/>
            <a:ln w="12700" cap="flat">
              <a:solidFill>
                <a:schemeClr val="bg1"/>
              </a:solidFill>
              <a:prstDash val="solid"/>
              <a:miter/>
            </a:ln>
          </p:spPr>
          <p:txBody>
            <a:bodyPr rtlCol="0" anchor="ctr"/>
            <a:lstStyle/>
            <a:p>
              <a:endParaRPr lang="zh-CN" altLang="en-US"/>
            </a:p>
          </p:txBody>
        </p:sp>
        <p:sp>
          <p:nvSpPr>
            <p:cNvPr id="17" name="图形 12">
              <a:extLst>
                <a:ext uri="{FF2B5EF4-FFF2-40B4-BE49-F238E27FC236}">
                  <a16:creationId xmlns="" xmlns:a16="http://schemas.microsoft.com/office/drawing/2014/main" id="{BA077E0A-F32B-4B46-94E3-41771B53DD9D}"/>
                </a:ext>
              </a:extLst>
            </p:cNvPr>
            <p:cNvSpPr/>
            <p:nvPr/>
          </p:nvSpPr>
          <p:spPr>
            <a:xfrm>
              <a:off x="7529611" y="4741536"/>
              <a:ext cx="175672" cy="168060"/>
            </a:xfrm>
            <a:custGeom>
              <a:avLst/>
              <a:gdLst>
                <a:gd name="connsiteX0" fmla="*/ 175207 w 175672"/>
                <a:gd name="connsiteY0" fmla="*/ 63479 h 168060"/>
                <a:gd name="connsiteX1" fmla="*/ 164336 w 175672"/>
                <a:gd name="connsiteY1" fmla="*/ 55761 h 168060"/>
                <a:gd name="connsiteX2" fmla="*/ 118870 w 175672"/>
                <a:gd name="connsiteY2" fmla="*/ 49153 h 168060"/>
                <a:gd name="connsiteX3" fmla="*/ 98536 w 175672"/>
                <a:gd name="connsiteY3" fmla="*/ 7955 h 168060"/>
                <a:gd name="connsiteX4" fmla="*/ 87836 w 175672"/>
                <a:gd name="connsiteY4" fmla="*/ 0 h 168060"/>
                <a:gd name="connsiteX5" fmla="*/ 77136 w 175672"/>
                <a:gd name="connsiteY5" fmla="*/ 7956 h 168060"/>
                <a:gd name="connsiteX6" fmla="*/ 56805 w 175672"/>
                <a:gd name="connsiteY6" fmla="*/ 49153 h 168060"/>
                <a:gd name="connsiteX7" fmla="*/ 11337 w 175672"/>
                <a:gd name="connsiteY7" fmla="*/ 55761 h 168060"/>
                <a:gd name="connsiteX8" fmla="*/ 465 w 175672"/>
                <a:gd name="connsiteY8" fmla="*/ 63479 h 168060"/>
                <a:gd name="connsiteX9" fmla="*/ 4724 w 175672"/>
                <a:gd name="connsiteY9" fmla="*/ 76113 h 168060"/>
                <a:gd name="connsiteX10" fmla="*/ 37625 w 175672"/>
                <a:gd name="connsiteY10" fmla="*/ 108181 h 168060"/>
                <a:gd name="connsiteX11" fmla="*/ 29857 w 175672"/>
                <a:gd name="connsiteY11" fmla="*/ 153465 h 168060"/>
                <a:gd name="connsiteX12" fmla="*/ 32152 w 175672"/>
                <a:gd name="connsiteY12" fmla="*/ 164619 h 168060"/>
                <a:gd name="connsiteX13" fmla="*/ 39836 w 175672"/>
                <a:gd name="connsiteY13" fmla="*/ 168060 h 168060"/>
                <a:gd name="connsiteX14" fmla="*/ 47171 w 175672"/>
                <a:gd name="connsiteY14" fmla="*/ 166042 h 168060"/>
                <a:gd name="connsiteX15" fmla="*/ 87836 w 175672"/>
                <a:gd name="connsiteY15" fmla="*/ 144663 h 168060"/>
                <a:gd name="connsiteX16" fmla="*/ 128504 w 175672"/>
                <a:gd name="connsiteY16" fmla="*/ 166044 h 168060"/>
                <a:gd name="connsiteX17" fmla="*/ 135838 w 175672"/>
                <a:gd name="connsiteY17" fmla="*/ 168060 h 168060"/>
                <a:gd name="connsiteX18" fmla="*/ 135839 w 175672"/>
                <a:gd name="connsiteY18" fmla="*/ 168060 h 168060"/>
                <a:gd name="connsiteX19" fmla="*/ 143523 w 175672"/>
                <a:gd name="connsiteY19" fmla="*/ 164619 h 168060"/>
                <a:gd name="connsiteX20" fmla="*/ 145816 w 175672"/>
                <a:gd name="connsiteY20" fmla="*/ 153465 h 168060"/>
                <a:gd name="connsiteX21" fmla="*/ 138049 w 175672"/>
                <a:gd name="connsiteY21" fmla="*/ 108181 h 168060"/>
                <a:gd name="connsiteX22" fmla="*/ 170949 w 175672"/>
                <a:gd name="connsiteY22" fmla="*/ 76113 h 168060"/>
                <a:gd name="connsiteX23" fmla="*/ 175207 w 175672"/>
                <a:gd name="connsiteY23" fmla="*/ 63479 h 1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5672" h="168060">
                  <a:moveTo>
                    <a:pt x="175207" y="63479"/>
                  </a:moveTo>
                  <a:cubicBezTo>
                    <a:pt x="173876" y="59385"/>
                    <a:pt x="169914" y="56572"/>
                    <a:pt x="164336" y="55761"/>
                  </a:cubicBezTo>
                  <a:lnTo>
                    <a:pt x="118870" y="49153"/>
                  </a:lnTo>
                  <a:lnTo>
                    <a:pt x="98536" y="7955"/>
                  </a:lnTo>
                  <a:cubicBezTo>
                    <a:pt x="96041" y="2900"/>
                    <a:pt x="92141" y="0"/>
                    <a:pt x="87836" y="0"/>
                  </a:cubicBezTo>
                  <a:cubicBezTo>
                    <a:pt x="83531" y="0"/>
                    <a:pt x="79631" y="2900"/>
                    <a:pt x="77136" y="7956"/>
                  </a:cubicBezTo>
                  <a:lnTo>
                    <a:pt x="56805" y="49153"/>
                  </a:lnTo>
                  <a:lnTo>
                    <a:pt x="11337" y="55761"/>
                  </a:lnTo>
                  <a:cubicBezTo>
                    <a:pt x="5758" y="56572"/>
                    <a:pt x="1795" y="59385"/>
                    <a:pt x="465" y="63479"/>
                  </a:cubicBezTo>
                  <a:cubicBezTo>
                    <a:pt x="-864" y="67574"/>
                    <a:pt x="688" y="72179"/>
                    <a:pt x="4724" y="76113"/>
                  </a:cubicBezTo>
                  <a:lnTo>
                    <a:pt x="37625" y="108181"/>
                  </a:lnTo>
                  <a:lnTo>
                    <a:pt x="29857" y="153465"/>
                  </a:lnTo>
                  <a:cubicBezTo>
                    <a:pt x="28864" y="159256"/>
                    <a:pt x="30557" y="162726"/>
                    <a:pt x="32152" y="164619"/>
                  </a:cubicBezTo>
                  <a:cubicBezTo>
                    <a:pt x="34023" y="166838"/>
                    <a:pt x="36751" y="168060"/>
                    <a:pt x="39836" y="168060"/>
                  </a:cubicBezTo>
                  <a:cubicBezTo>
                    <a:pt x="42155" y="168060"/>
                    <a:pt x="44623" y="167381"/>
                    <a:pt x="47171" y="166042"/>
                  </a:cubicBezTo>
                  <a:lnTo>
                    <a:pt x="87836" y="144663"/>
                  </a:lnTo>
                  <a:lnTo>
                    <a:pt x="128504" y="166044"/>
                  </a:lnTo>
                  <a:cubicBezTo>
                    <a:pt x="131050" y="167382"/>
                    <a:pt x="133518" y="168060"/>
                    <a:pt x="135838" y="168060"/>
                  </a:cubicBezTo>
                  <a:lnTo>
                    <a:pt x="135839" y="168060"/>
                  </a:lnTo>
                  <a:cubicBezTo>
                    <a:pt x="138922" y="168060"/>
                    <a:pt x="141652" y="166838"/>
                    <a:pt x="143523" y="164619"/>
                  </a:cubicBezTo>
                  <a:cubicBezTo>
                    <a:pt x="145116" y="162728"/>
                    <a:pt x="146811" y="159256"/>
                    <a:pt x="145816" y="153465"/>
                  </a:cubicBezTo>
                  <a:lnTo>
                    <a:pt x="138049" y="108181"/>
                  </a:lnTo>
                  <a:lnTo>
                    <a:pt x="170949" y="76113"/>
                  </a:lnTo>
                  <a:cubicBezTo>
                    <a:pt x="174984" y="72179"/>
                    <a:pt x="176537" y="67574"/>
                    <a:pt x="175207" y="63479"/>
                  </a:cubicBezTo>
                  <a:close/>
                </a:path>
              </a:pathLst>
            </a:custGeom>
            <a:noFill/>
            <a:ln w="12700" cap="flat">
              <a:solidFill>
                <a:schemeClr val="bg1"/>
              </a:solidFill>
              <a:prstDash val="solid"/>
              <a:miter/>
            </a:ln>
          </p:spPr>
          <p:txBody>
            <a:bodyPr rtlCol="0" anchor="ctr"/>
            <a:lstStyle/>
            <a:p>
              <a:endParaRPr lang="zh-CN" altLang="en-US"/>
            </a:p>
          </p:txBody>
        </p:sp>
      </p:grpSp>
    </p:spTree>
    <p:extLst>
      <p:ext uri="{BB962C8B-B14F-4D97-AF65-F5344CB8AC3E}">
        <p14:creationId xmlns:p14="http://schemas.microsoft.com/office/powerpoint/2010/main" xmlns="" val="311605475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GUIDESSETTING" val="{&quot;Id&quot;:null,&quot;Name&quot;:&quot;无&quot;,&quot;HeaderHeight&quot;:11.5,&quot;FooterHeight&quot;:0.0,&quot;SideMargin&quot;:3.0,&quot;TopMargin&quot;:5.0,&quot;BottomMargin&quot;:4.0,&quot;IntervalMargin&quot;:2.0,&quot;SettingType&quot;:&quot;System&quot;}"/>
  <p:tag name="ISPRING_PRESENTATION_TITLE" val="PPT;"/>
</p:tagLst>
</file>

<file path=ppt/tags/tag2.xml><?xml version="1.0" encoding="utf-8"?>
<p:tagLst xmlns:a="http://schemas.openxmlformats.org/drawingml/2006/main" xmlns:r="http://schemas.openxmlformats.org/officeDocument/2006/relationships" xmlns:p="http://schemas.openxmlformats.org/presentationml/2006/main">
  <p:tag name="PA" val="v5.0.2"/>
</p:tagLst>
</file>

<file path=ppt/tags/tag3.xml><?xml version="1.0" encoding="utf-8"?>
<p:tagLst xmlns:a="http://schemas.openxmlformats.org/drawingml/2006/main" xmlns:r="http://schemas.openxmlformats.org/officeDocument/2006/relationships" xmlns:p="http://schemas.openxmlformats.org/presentationml/2006/main">
  <p:tag name="PA" val="v5.0.2"/>
</p:tagLst>
</file>

<file path=ppt/tags/tag4.xml><?xml version="1.0" encoding="utf-8"?>
<p:tagLst xmlns:a="http://schemas.openxmlformats.org/drawingml/2006/main" xmlns:r="http://schemas.openxmlformats.org/officeDocument/2006/relationships" xmlns:p="http://schemas.openxmlformats.org/presentationml/2006/main">
  <p:tag name="PA" val="v5.0.2"/>
</p:tagLst>
</file>

<file path=ppt/tags/tag5.xml><?xml version="1.0" encoding="utf-8"?>
<p:tagLst xmlns:a="http://schemas.openxmlformats.org/drawingml/2006/main" xmlns:r="http://schemas.openxmlformats.org/officeDocument/2006/relationships" xmlns:p="http://schemas.openxmlformats.org/presentationml/2006/main">
  <p:tag name="PA" val="v5.0.2"/>
  <p:tag name="RESOURCELIBID" val="452"/>
  <p:tag name="WHOLESPTYPE" val="Shape_SubTitle"/>
</p:tagLst>
</file>

<file path=ppt/tags/tag6.xml><?xml version="1.0" encoding="utf-8"?>
<p:tagLst xmlns:a="http://schemas.openxmlformats.org/drawingml/2006/main" xmlns:r="http://schemas.openxmlformats.org/officeDocument/2006/relationships" xmlns:p="http://schemas.openxmlformats.org/presentationml/2006/main">
  <p:tag name="PA" val="v5.0.2"/>
  <p:tag name="RESOURCELIBID" val="452"/>
  <p:tag name="WHOLESPTYPE" val="Shape_SubTitle"/>
</p:tagLst>
</file>

<file path=ppt/tags/tag7.xml><?xml version="1.0" encoding="utf-8"?>
<p:tagLst xmlns:a="http://schemas.openxmlformats.org/drawingml/2006/main" xmlns:r="http://schemas.openxmlformats.org/officeDocument/2006/relationships" xmlns:p="http://schemas.openxmlformats.org/presentationml/2006/main">
  <p:tag name="PA" val="v5.0.2"/>
  <p:tag name="RESOURCELIBID" val="452"/>
  <p:tag name="WHOLESPTYPE" val="Shape_SubTitle"/>
</p:tagLst>
</file>

<file path=ppt/tags/tag8.xml><?xml version="1.0" encoding="utf-8"?>
<p:tagLst xmlns:a="http://schemas.openxmlformats.org/drawingml/2006/main" xmlns:r="http://schemas.openxmlformats.org/officeDocument/2006/relationships" xmlns:p="http://schemas.openxmlformats.org/presentationml/2006/main">
  <p:tag name="PA" val="v5.0.2"/>
  <p:tag name="RESOURCELIBID" val="452"/>
  <p:tag name="WHOLESPTYPE" val="Shape_SubTitle"/>
</p:tagLst>
</file>

<file path=ppt/tags/tag9.xml><?xml version="1.0" encoding="utf-8"?>
<p:tagLst xmlns:a="http://schemas.openxmlformats.org/drawingml/2006/main" xmlns:r="http://schemas.openxmlformats.org/officeDocument/2006/relationships" xmlns:p="http://schemas.openxmlformats.org/presentationml/2006/main">
  <p:tag name="PA" val="v5.0.2"/>
  <p:tag name="WHOLESPTYPE" val="Shape_Title"/>
  <p:tag name="SHADOWSRC" val="true"/>
  <p:tag name="SCENESHAPETYPE" val="SceneShape"/>
  <p:tag name="SCENESHAPESUBTYPE" val="ScenePicShape"/>
  <p:tag name="SCENESHAPENAME" val="幻影图形"/>
  <p:tag name="LOOPID" val="636661447864353463"/>
  <p:tag name="SCANEADDTIONSP" val="false"/>
  <p:tag name="RESOURCEID" val="636661447864453469"/>
  <p:tag name="SCENEID" val="Unkown"/>
  <p:tag name="SCENELINKIDS" val="2|6|7|8"/>
  <p:tag name="ANIMSTRING" val="97dc195e9db14a91331b8d825796bfd8"/>
</p:tagLst>
</file>

<file path=ppt/tags/tag10.xml><?xml version="1.0" encoding="utf-8"?>
<p:tagLst xmlns:a="http://schemas.openxmlformats.org/drawingml/2006/main" xmlns:r="http://schemas.openxmlformats.org/officeDocument/2006/relationships" xmlns:p="http://schemas.openxmlformats.org/presentationml/2006/main">
  <p:tag name="PA" val="v5.0.2"/>
  <p:tag name="WHOLESPTYPE" val="Shape_Title"/>
</p:tagLst>
</file>

<file path=ppt/tags/tag11.xml><?xml version="1.0" encoding="utf-8"?>
<p:tagLst xmlns:a="http://schemas.openxmlformats.org/drawingml/2006/main" xmlns:r="http://schemas.openxmlformats.org/officeDocument/2006/relationships" xmlns:p="http://schemas.openxmlformats.org/presentationml/2006/main">
  <p:tag name="PA" val="v5.2.8"/>
</p:tagLst>
</file>

<file path=ppt/tags/tag12.xml><?xml version="1.0" encoding="utf-8"?>
<p:tagLst xmlns:a="http://schemas.openxmlformats.org/drawingml/2006/main" xmlns:r="http://schemas.openxmlformats.org/officeDocument/2006/relationships" xmlns:p="http://schemas.openxmlformats.org/presentationml/2006/main">
  <p:tag name="PA" val="v5.2.8"/>
</p:tagLst>
</file>

<file path=ppt/tags/tag13.xml><?xml version="1.0" encoding="utf-8"?>
<p:tagLst xmlns:a="http://schemas.openxmlformats.org/drawingml/2006/main" xmlns:r="http://schemas.openxmlformats.org/officeDocument/2006/relationships" xmlns:p="http://schemas.openxmlformats.org/presentationml/2006/main">
  <p:tag name="PA" val="v5.2.8"/>
</p:tagLst>
</file>

<file path=ppt/tags/tag14.xml><?xml version="1.0" encoding="utf-8"?>
<p:tagLst xmlns:a="http://schemas.openxmlformats.org/drawingml/2006/main" xmlns:r="http://schemas.openxmlformats.org/officeDocument/2006/relationships" xmlns:p="http://schemas.openxmlformats.org/presentationml/2006/main">
  <p:tag name="PA" val="v5.2.8"/>
</p:tagLst>
</file>

<file path=ppt/tags/tag15.xml><?xml version="1.0" encoding="utf-8"?>
<p:tagLst xmlns:a="http://schemas.openxmlformats.org/drawingml/2006/main" xmlns:r="http://schemas.openxmlformats.org/officeDocument/2006/relationships" xmlns:p="http://schemas.openxmlformats.org/presentationml/2006/main">
  <p:tag name="MH" val="20171120211712"/>
  <p:tag name="MH_LIBRARY" val="GRAPHIC"/>
  <p:tag name="MH_TYPE" val="Other"/>
  <p:tag name="MH_ORDER" val="9"/>
  <p:tag name="PA" val="v5.2.8"/>
</p:tagLst>
</file>

<file path=ppt/tags/tag16.xml><?xml version="1.0" encoding="utf-8"?>
<p:tagLst xmlns:a="http://schemas.openxmlformats.org/drawingml/2006/main" xmlns:r="http://schemas.openxmlformats.org/officeDocument/2006/relationships" xmlns:p="http://schemas.openxmlformats.org/presentationml/2006/main">
  <p:tag name="MH" val="20171120211712"/>
  <p:tag name="MH_LIBRARY" val="GRAPHIC"/>
  <p:tag name="MH_TYPE" val="Other"/>
  <p:tag name="MH_ORDER" val="10"/>
  <p:tag name="PA" val="v5.2.8"/>
</p:tagLst>
</file>

<file path=ppt/tags/tag17.xml><?xml version="1.0" encoding="utf-8"?>
<p:tagLst xmlns:a="http://schemas.openxmlformats.org/drawingml/2006/main" xmlns:r="http://schemas.openxmlformats.org/officeDocument/2006/relationships" xmlns:p="http://schemas.openxmlformats.org/presentationml/2006/main">
  <p:tag name="MH" val="20171120211712"/>
  <p:tag name="MH_LIBRARY" val="GRAPHIC"/>
  <p:tag name="MH_TYPE" val="Other"/>
  <p:tag name="MH_ORDER" val="11"/>
  <p:tag name="PA" val="v5.2.8"/>
</p:tagLst>
</file>

<file path=ppt/tags/tag18.xml><?xml version="1.0" encoding="utf-8"?>
<p:tagLst xmlns:a="http://schemas.openxmlformats.org/drawingml/2006/main" xmlns:r="http://schemas.openxmlformats.org/officeDocument/2006/relationships" xmlns:p="http://schemas.openxmlformats.org/presentationml/2006/main">
  <p:tag name="PA" val="v5.2.8"/>
</p:tagLst>
</file>

<file path=ppt/tags/tag19.xml><?xml version="1.0" encoding="utf-8"?>
<p:tagLst xmlns:a="http://schemas.openxmlformats.org/drawingml/2006/main" xmlns:r="http://schemas.openxmlformats.org/officeDocument/2006/relationships" xmlns:p="http://schemas.openxmlformats.org/presentationml/2006/main">
  <p:tag name="PA" val="v5.2.8"/>
</p:tagLst>
</file>

<file path=ppt/tags/tag20.xml><?xml version="1.0" encoding="utf-8"?>
<p:tagLst xmlns:a="http://schemas.openxmlformats.org/drawingml/2006/main" xmlns:r="http://schemas.openxmlformats.org/officeDocument/2006/relationships" xmlns:p="http://schemas.openxmlformats.org/presentationml/2006/main">
  <p:tag name="PA" val="v5.2.8"/>
</p:tagLst>
</file>

<file path=ppt/tags/tag21.xml><?xml version="1.0" encoding="utf-8"?>
<p:tagLst xmlns:a="http://schemas.openxmlformats.org/drawingml/2006/main" xmlns:r="http://schemas.openxmlformats.org/officeDocument/2006/relationships" xmlns:p="http://schemas.openxmlformats.org/presentationml/2006/main">
  <p:tag name="PA" val="v5.2.8"/>
</p:tagLst>
</file>

<file path=ppt/tags/tag22.xml><?xml version="1.0" encoding="utf-8"?>
<p:tagLst xmlns:a="http://schemas.openxmlformats.org/drawingml/2006/main" xmlns:r="http://schemas.openxmlformats.org/officeDocument/2006/relationships" xmlns:p="http://schemas.openxmlformats.org/presentationml/2006/main">
  <p:tag name="PA" val="v5.2.8"/>
</p:tagLst>
</file>

<file path=ppt/tags/tag23.xml><?xml version="1.0" encoding="utf-8"?>
<p:tagLst xmlns:a="http://schemas.openxmlformats.org/drawingml/2006/main" xmlns:r="http://schemas.openxmlformats.org/officeDocument/2006/relationships" xmlns:p="http://schemas.openxmlformats.org/presentationml/2006/main">
  <p:tag name="PA" val="v5.2.8"/>
</p:tagLst>
</file>

<file path=ppt/tags/tag24.xml><?xml version="1.0" encoding="utf-8"?>
<p:tagLst xmlns:a="http://schemas.openxmlformats.org/drawingml/2006/main" xmlns:r="http://schemas.openxmlformats.org/officeDocument/2006/relationships" xmlns:p="http://schemas.openxmlformats.org/presentationml/2006/main">
  <p:tag name="PA" val="v5.2.8"/>
</p:tagLst>
</file>

<file path=ppt/tags/tag25.xml><?xml version="1.0" encoding="utf-8"?>
<p:tagLst xmlns:a="http://schemas.openxmlformats.org/drawingml/2006/main" xmlns:r="http://schemas.openxmlformats.org/officeDocument/2006/relationships" xmlns:p="http://schemas.openxmlformats.org/presentationml/2006/main">
  <p:tag name="PA" val="v5.2.8"/>
</p:tagLst>
</file>

<file path=ppt/tags/tag26.xml><?xml version="1.0" encoding="utf-8"?>
<p:tagLst xmlns:a="http://schemas.openxmlformats.org/drawingml/2006/main" xmlns:r="http://schemas.openxmlformats.org/officeDocument/2006/relationships" xmlns:p="http://schemas.openxmlformats.org/presentationml/2006/main">
  <p:tag name="PA" val="v5.2.8"/>
</p:tagLst>
</file>

<file path=ppt/tags/tag27.xml><?xml version="1.0" encoding="utf-8"?>
<p:tagLst xmlns:a="http://schemas.openxmlformats.org/drawingml/2006/main" xmlns:r="http://schemas.openxmlformats.org/officeDocument/2006/relationships" xmlns:p="http://schemas.openxmlformats.org/presentationml/2006/main">
  <p:tag name="PA" val="v5.2.8"/>
</p:tagLst>
</file>

<file path=ppt/tags/tag28.xml><?xml version="1.0" encoding="utf-8"?>
<p:tagLst xmlns:a="http://schemas.openxmlformats.org/drawingml/2006/main" xmlns:r="http://schemas.openxmlformats.org/officeDocument/2006/relationships" xmlns:p="http://schemas.openxmlformats.org/presentationml/2006/main">
  <p:tag name="PA" val="v5.2.8"/>
</p:tagLst>
</file>

<file path=ppt/tags/tag29.xml><?xml version="1.0" encoding="utf-8"?>
<p:tagLst xmlns:a="http://schemas.openxmlformats.org/drawingml/2006/main" xmlns:r="http://schemas.openxmlformats.org/officeDocument/2006/relationships" xmlns:p="http://schemas.openxmlformats.org/presentationml/2006/main">
  <p:tag name="PA" val="v5.2.8"/>
</p:tagLst>
</file>

<file path=ppt/tags/tag30.xml><?xml version="1.0" encoding="utf-8"?>
<p:tagLst xmlns:a="http://schemas.openxmlformats.org/drawingml/2006/main" xmlns:r="http://schemas.openxmlformats.org/officeDocument/2006/relationships" xmlns:p="http://schemas.openxmlformats.org/presentationml/2006/main">
  <p:tag name="MH" val="20171019134344"/>
  <p:tag name="MH_LIBRARY" val="GRAPHIC"/>
  <p:tag name="MH_TYPE" val="SubTitle"/>
  <p:tag name="MH_ORDER" val="1"/>
  <p:tag name="PA" val="v5.2.8"/>
</p:tagLst>
</file>

<file path=ppt/tags/tag31.xml><?xml version="1.0" encoding="utf-8"?>
<p:tagLst xmlns:a="http://schemas.openxmlformats.org/drawingml/2006/main" xmlns:r="http://schemas.openxmlformats.org/officeDocument/2006/relationships" xmlns:p="http://schemas.openxmlformats.org/presentationml/2006/main">
  <p:tag name="PA" val="v5.2.8"/>
</p:tagLst>
</file>

<file path=ppt/tags/tag32.xml><?xml version="1.0" encoding="utf-8"?>
<p:tagLst xmlns:a="http://schemas.openxmlformats.org/drawingml/2006/main" xmlns:r="http://schemas.openxmlformats.org/officeDocument/2006/relationships" xmlns:p="http://schemas.openxmlformats.org/presentationml/2006/main">
  <p:tag name="MH" val="20171019134344"/>
  <p:tag name="MH_LIBRARY" val="GRAPHIC"/>
  <p:tag name="MH_TYPE" val="SubTitle"/>
  <p:tag name="MH_ORDER" val="1"/>
  <p:tag name="PA" val="v5.2.8"/>
</p:tagLst>
</file>

<file path=ppt/tags/tag33.xml><?xml version="1.0" encoding="utf-8"?>
<p:tagLst xmlns:a="http://schemas.openxmlformats.org/drawingml/2006/main" xmlns:r="http://schemas.openxmlformats.org/officeDocument/2006/relationships" xmlns:p="http://schemas.openxmlformats.org/presentationml/2006/main">
  <p:tag name="PA" val="v5.2.8"/>
</p:tagLst>
</file>

<file path=ppt/tags/tag34.xml><?xml version="1.0" encoding="utf-8"?>
<p:tagLst xmlns:a="http://schemas.openxmlformats.org/drawingml/2006/main" xmlns:r="http://schemas.openxmlformats.org/officeDocument/2006/relationships" xmlns:p="http://schemas.openxmlformats.org/presentationml/2006/main">
  <p:tag name="MH" val="20171019134344"/>
  <p:tag name="MH_LIBRARY" val="GRAPHIC"/>
  <p:tag name="MH_TYPE" val="SubTitle"/>
  <p:tag name="MH_ORDER" val="1"/>
  <p:tag name="PA" val="v5.2.8"/>
</p:tagLst>
</file>

<file path=ppt/tags/tag35.xml><?xml version="1.0" encoding="utf-8"?>
<p:tagLst xmlns:a="http://schemas.openxmlformats.org/drawingml/2006/main" xmlns:r="http://schemas.openxmlformats.org/officeDocument/2006/relationships" xmlns:p="http://schemas.openxmlformats.org/presentationml/2006/main">
  <p:tag name="PA" val="v5.2.8"/>
</p:tagLst>
</file>

<file path=ppt/tags/tag36.xml><?xml version="1.0" encoding="utf-8"?>
<p:tagLst xmlns:a="http://schemas.openxmlformats.org/drawingml/2006/main" xmlns:r="http://schemas.openxmlformats.org/officeDocument/2006/relationships" xmlns:p="http://schemas.openxmlformats.org/presentationml/2006/main">
  <p:tag name="MH" val="20171019134344"/>
  <p:tag name="MH_LIBRARY" val="GRAPHIC"/>
  <p:tag name="MH_TYPE" val="SubTitle"/>
  <p:tag name="MH_ORDER" val="1"/>
  <p:tag name="PA" val="v5.2.8"/>
</p:tagLst>
</file>

<file path=ppt/tags/tag37.xml><?xml version="1.0" encoding="utf-8"?>
<p:tagLst xmlns:a="http://schemas.openxmlformats.org/drawingml/2006/main" xmlns:r="http://schemas.openxmlformats.org/officeDocument/2006/relationships" xmlns:p="http://schemas.openxmlformats.org/presentationml/2006/main">
  <p:tag name="PA" val="v5.2.8"/>
</p:tagLst>
</file>

<file path=ppt/tags/tag38.xml><?xml version="1.0" encoding="utf-8"?>
<p:tagLst xmlns:a="http://schemas.openxmlformats.org/drawingml/2006/main" xmlns:r="http://schemas.openxmlformats.org/officeDocument/2006/relationships" xmlns:p="http://schemas.openxmlformats.org/presentationml/2006/main">
  <p:tag name="PA" val="v5.0.2"/>
  <p:tag name="WHOLESPTYPE" val="Shape_Title"/>
  <p:tag name="SHADOWSRC" val="true"/>
  <p:tag name="SCENESHAPETYPE" val="SceneShape"/>
  <p:tag name="SCENESHAPESUBTYPE" val="ScenePicShape"/>
  <p:tag name="SCENESHAPENAME" val="幻影图形"/>
  <p:tag name="LOOPID" val="636661447864353463"/>
  <p:tag name="SCANEADDTIONSP" val="false"/>
  <p:tag name="RESOURCEID" val="636661447864453469"/>
  <p:tag name="SCENEID" val="Unkown"/>
  <p:tag name="SCENELINKIDS" val="2|6|7|8"/>
  <p:tag name="ANIMSTRING" val="97dc195e9db14a91331b8d825796bfd8"/>
</p:tagLst>
</file>

<file path=ppt/tags/tag39.xml><?xml version="1.0" encoding="utf-8"?>
<p:tagLst xmlns:a="http://schemas.openxmlformats.org/drawingml/2006/main" xmlns:r="http://schemas.openxmlformats.org/officeDocument/2006/relationships" xmlns:p="http://schemas.openxmlformats.org/presentationml/2006/main">
  <p:tag name="PA" val="v5.0.2"/>
  <p:tag name="WHOLESPTYPE" val="Shape_Title"/>
</p:tagLst>
</file>

<file path=ppt/tags/tag40.xml><?xml version="1.0" encoding="utf-8"?>
<p:tagLst xmlns:a="http://schemas.openxmlformats.org/drawingml/2006/main" xmlns:r="http://schemas.openxmlformats.org/officeDocument/2006/relationships" xmlns:p="http://schemas.openxmlformats.org/presentationml/2006/main">
  <p:tag name="PA" val="v5.2.8"/>
</p:tagLst>
</file>

<file path=ppt/tags/tag41.xml><?xml version="1.0" encoding="utf-8"?>
<p:tagLst xmlns:a="http://schemas.openxmlformats.org/drawingml/2006/main" xmlns:r="http://schemas.openxmlformats.org/officeDocument/2006/relationships" xmlns:p="http://schemas.openxmlformats.org/presentationml/2006/main">
  <p:tag name="MH" val="20171019134344"/>
  <p:tag name="MH_LIBRARY" val="GRAPHIC"/>
  <p:tag name="MH_TYPE" val="SubTitle"/>
  <p:tag name="MH_ORDER" val="1"/>
  <p:tag name="PA" val="v5.2.8"/>
</p:tagLst>
</file>

<file path=ppt/tags/tag42.xml><?xml version="1.0" encoding="utf-8"?>
<p:tagLst xmlns:a="http://schemas.openxmlformats.org/drawingml/2006/main" xmlns:r="http://schemas.openxmlformats.org/officeDocument/2006/relationships" xmlns:p="http://schemas.openxmlformats.org/presentationml/2006/main">
  <p:tag name="PA" val="v5.2.8"/>
</p:tagLst>
</file>

<file path=ppt/tags/tag43.xml><?xml version="1.0" encoding="utf-8"?>
<p:tagLst xmlns:a="http://schemas.openxmlformats.org/drawingml/2006/main" xmlns:r="http://schemas.openxmlformats.org/officeDocument/2006/relationships" xmlns:p="http://schemas.openxmlformats.org/presentationml/2006/main">
  <p:tag name="PA" val="v5.2.8"/>
</p:tagLst>
</file>

<file path=ppt/tags/tag44.xml><?xml version="1.0" encoding="utf-8"?>
<p:tagLst xmlns:a="http://schemas.openxmlformats.org/drawingml/2006/main" xmlns:r="http://schemas.openxmlformats.org/officeDocument/2006/relationships" xmlns:p="http://schemas.openxmlformats.org/presentationml/2006/main">
  <p:tag name="MH" val="20171019134344"/>
  <p:tag name="MH_LIBRARY" val="GRAPHIC"/>
  <p:tag name="MH_TYPE" val="SubTitle"/>
  <p:tag name="MH_ORDER" val="1"/>
  <p:tag name="PA" val="v5.2.8"/>
</p:tagLst>
</file>

<file path=ppt/tags/tag45.xml><?xml version="1.0" encoding="utf-8"?>
<p:tagLst xmlns:a="http://schemas.openxmlformats.org/drawingml/2006/main" xmlns:r="http://schemas.openxmlformats.org/officeDocument/2006/relationships" xmlns:p="http://schemas.openxmlformats.org/presentationml/2006/main">
  <p:tag name="PA" val="v5.2.8"/>
</p:tagLst>
</file>

<file path=ppt/tags/tag46.xml><?xml version="1.0" encoding="utf-8"?>
<p:tagLst xmlns:a="http://schemas.openxmlformats.org/drawingml/2006/main" xmlns:r="http://schemas.openxmlformats.org/officeDocument/2006/relationships" xmlns:p="http://schemas.openxmlformats.org/presentationml/2006/main">
  <p:tag name="PA" val="v5.2.8"/>
</p:tagLst>
</file>

<file path=ppt/tags/tag47.xml><?xml version="1.0" encoding="utf-8"?>
<p:tagLst xmlns:a="http://schemas.openxmlformats.org/drawingml/2006/main" xmlns:r="http://schemas.openxmlformats.org/officeDocument/2006/relationships" xmlns:p="http://schemas.openxmlformats.org/presentationml/2006/main">
  <p:tag name="MH" val="20171019134344"/>
  <p:tag name="MH_LIBRARY" val="GRAPHIC"/>
  <p:tag name="MH_TYPE" val="SubTitle"/>
  <p:tag name="MH_ORDER" val="1"/>
  <p:tag name="PA" val="v5.2.8"/>
</p:tagLst>
</file>

<file path=ppt/tags/tag48.xml><?xml version="1.0" encoding="utf-8"?>
<p:tagLst xmlns:a="http://schemas.openxmlformats.org/drawingml/2006/main" xmlns:r="http://schemas.openxmlformats.org/officeDocument/2006/relationships" xmlns:p="http://schemas.openxmlformats.org/presentationml/2006/main">
  <p:tag name="PA" val="v5.2.8"/>
</p:tagLst>
</file>

<file path=ppt/tags/tag49.xml><?xml version="1.0" encoding="utf-8"?>
<p:tagLst xmlns:a="http://schemas.openxmlformats.org/drawingml/2006/main" xmlns:r="http://schemas.openxmlformats.org/officeDocument/2006/relationships" xmlns:p="http://schemas.openxmlformats.org/presentationml/2006/main">
  <p:tag name="PA" val="v5.2.8"/>
</p:tagLst>
</file>

<file path=ppt/tags/tag50.xml><?xml version="1.0" encoding="utf-8"?>
<p:tagLst xmlns:a="http://schemas.openxmlformats.org/drawingml/2006/main" xmlns:r="http://schemas.openxmlformats.org/officeDocument/2006/relationships" xmlns:p="http://schemas.openxmlformats.org/presentationml/2006/main">
  <p:tag name="MH" val="20171019134344"/>
  <p:tag name="MH_LIBRARY" val="GRAPHIC"/>
  <p:tag name="MH_TYPE" val="SubTitle"/>
  <p:tag name="MH_ORDER" val="1"/>
  <p:tag name="PA" val="v5.2.8"/>
</p:tagLst>
</file>

<file path=ppt/tags/tag51.xml><?xml version="1.0" encoding="utf-8"?>
<p:tagLst xmlns:a="http://schemas.openxmlformats.org/drawingml/2006/main" xmlns:r="http://schemas.openxmlformats.org/officeDocument/2006/relationships" xmlns:p="http://schemas.openxmlformats.org/presentationml/2006/main">
  <p:tag name="PA" val="v5.2.8"/>
</p:tagLst>
</file>

<file path=ppt/tags/tag52.xml><?xml version="1.0" encoding="utf-8"?>
<p:tagLst xmlns:a="http://schemas.openxmlformats.org/drawingml/2006/main" xmlns:r="http://schemas.openxmlformats.org/officeDocument/2006/relationships" xmlns:p="http://schemas.openxmlformats.org/presentationml/2006/main">
  <p:tag name="PA" val="v5.2.8"/>
</p:tagLst>
</file>

<file path=ppt/tags/tag53.xml><?xml version="1.0" encoding="utf-8"?>
<p:tagLst xmlns:a="http://schemas.openxmlformats.org/drawingml/2006/main" xmlns:r="http://schemas.openxmlformats.org/officeDocument/2006/relationships" xmlns:p="http://schemas.openxmlformats.org/presentationml/2006/main">
  <p:tag name="MH" val="20171019134344"/>
  <p:tag name="MH_LIBRARY" val="GRAPHIC"/>
  <p:tag name="MH_TYPE" val="SubTitle"/>
  <p:tag name="MH_ORDER" val="1"/>
  <p:tag name="PA" val="v5.2.8"/>
</p:tagLst>
</file>

<file path=ppt/tags/tag54.xml><?xml version="1.0" encoding="utf-8"?>
<p:tagLst xmlns:a="http://schemas.openxmlformats.org/drawingml/2006/main" xmlns:r="http://schemas.openxmlformats.org/officeDocument/2006/relationships" xmlns:p="http://schemas.openxmlformats.org/presentationml/2006/main">
  <p:tag name="PA" val="v5.2.8"/>
</p:tagLst>
</file>

<file path=ppt/tags/tag55.xml><?xml version="1.0" encoding="utf-8"?>
<p:tagLst xmlns:a="http://schemas.openxmlformats.org/drawingml/2006/main" xmlns:r="http://schemas.openxmlformats.org/officeDocument/2006/relationships" xmlns:p="http://schemas.openxmlformats.org/presentationml/2006/main">
  <p:tag name="PA" val="v5.0.2"/>
  <p:tag name="WHOLESPTYPE" val="Shape_Line"/>
</p:tagLst>
</file>

<file path=ppt/tags/tag56.xml><?xml version="1.0" encoding="utf-8"?>
<p:tagLst xmlns:a="http://schemas.openxmlformats.org/drawingml/2006/main" xmlns:r="http://schemas.openxmlformats.org/officeDocument/2006/relationships" xmlns:p="http://schemas.openxmlformats.org/presentationml/2006/main">
  <p:tag name="PA" val="v5.0.2"/>
  <p:tag name="WHOLESPTYPE" val="Shape_SubTitle"/>
</p:tagLst>
</file>

<file path=ppt/tags/tag57.xml><?xml version="1.0" encoding="utf-8"?>
<p:tagLst xmlns:a="http://schemas.openxmlformats.org/drawingml/2006/main" xmlns:r="http://schemas.openxmlformats.org/officeDocument/2006/relationships" xmlns:p="http://schemas.openxmlformats.org/presentationml/2006/main">
  <p:tag name="PA" val="v5.0.2"/>
  <p:tag name="WHOLESPTYPE" val="Shape_Text"/>
</p:tagLst>
</file>

<file path=ppt/tags/tag58.xml><?xml version="1.0" encoding="utf-8"?>
<p:tagLst xmlns:a="http://schemas.openxmlformats.org/drawingml/2006/main" xmlns:r="http://schemas.openxmlformats.org/officeDocument/2006/relationships" xmlns:p="http://schemas.openxmlformats.org/presentationml/2006/main">
  <p:tag name="PA" val="v5.0.2"/>
  <p:tag name="WHOLESPTYPE" val="Shape_Title"/>
  <p:tag name="SCANEADDTIONSP" val="true"/>
  <p:tag name="SCENESHAPETYPE" val="SceneShape"/>
  <p:tag name="SCENESHAPESUBTYPE" val="ScenePicShape"/>
  <p:tag name="SCENESHAPENAME" val="幻影图形"/>
  <p:tag name="LOOPID" val="636661447873894009"/>
  <p:tag name="RESOURCEID" val="636661447874014016"/>
  <p:tag name="SCENEID" val="Unkown"/>
  <p:tag name="SCENELINKIDS" val="83|89|90|91"/>
  <p:tag name="ANIMSTRING" val="97dc195e9db14a91331b8d825796bfd8"/>
</p:tagLst>
</file>

<file path=ppt/tags/tag59.xml><?xml version="1.0" encoding="utf-8"?>
<p:tagLst xmlns:a="http://schemas.openxmlformats.org/drawingml/2006/main" xmlns:r="http://schemas.openxmlformats.org/officeDocument/2006/relationships" xmlns:p="http://schemas.openxmlformats.org/presentationml/2006/main">
  <p:tag name="PA" val="v5.0.2"/>
  <p:tag name="WHOLESPTYPE" val="Shape_Line"/>
</p:tagLst>
</file>

<file path=ppt/tags/tag60.xml><?xml version="1.0" encoding="utf-8"?>
<p:tagLst xmlns:a="http://schemas.openxmlformats.org/drawingml/2006/main" xmlns:r="http://schemas.openxmlformats.org/officeDocument/2006/relationships" xmlns:p="http://schemas.openxmlformats.org/presentationml/2006/main">
  <p:tag name="PA" val="v5.0.2"/>
  <p:tag name="WHOLESPTYPE" val="Shape_Line"/>
</p:tagLst>
</file>

<file path=ppt/tags/tag61.xml><?xml version="1.0" encoding="utf-8"?>
<p:tagLst xmlns:a="http://schemas.openxmlformats.org/drawingml/2006/main" xmlns:r="http://schemas.openxmlformats.org/officeDocument/2006/relationships" xmlns:p="http://schemas.openxmlformats.org/presentationml/2006/main">
  <p:tag name="PA" val="v5.0.2"/>
  <p:tag name="WHOLESPTYPE" val="Shape_SubTitle"/>
</p:tagLst>
</file>

<file path=ppt/tags/tag62.xml><?xml version="1.0" encoding="utf-8"?>
<p:tagLst xmlns:a="http://schemas.openxmlformats.org/drawingml/2006/main" xmlns:r="http://schemas.openxmlformats.org/officeDocument/2006/relationships" xmlns:p="http://schemas.openxmlformats.org/presentationml/2006/main">
  <p:tag name="PA" val="v5.0.2"/>
  <p:tag name="WHOLESPTYPE" val="Shape_Text"/>
</p:tagLst>
</file>

<file path=ppt/tags/tag63.xml><?xml version="1.0" encoding="utf-8"?>
<p:tagLst xmlns:a="http://schemas.openxmlformats.org/drawingml/2006/main" xmlns:r="http://schemas.openxmlformats.org/officeDocument/2006/relationships" xmlns:p="http://schemas.openxmlformats.org/presentationml/2006/main">
  <p:tag name="PA" val="v5.0.2"/>
  <p:tag name="WHOLESPTYPE" val="Shape_Title"/>
  <p:tag name="SCANEADDTIONSP" val="true"/>
  <p:tag name="SCENESHAPETYPE" val="SceneShape"/>
  <p:tag name="SCENESHAPESUBTYPE" val="ScenePicShape"/>
  <p:tag name="SCENESHAPENAME" val="幻影图形"/>
  <p:tag name="LOOPID" val="636661447873894009"/>
  <p:tag name="RESOURCEID" val="636661447874014016"/>
  <p:tag name="SCENEID" val="Unkown"/>
  <p:tag name="SCENELINKIDS" val="83|89|90|91"/>
  <p:tag name="ANIMSTRING" val="97dc195e9db14a91331b8d825796bfd8"/>
</p:tagLst>
</file>

<file path=ppt/tags/tag64.xml><?xml version="1.0" encoding="utf-8"?>
<p:tagLst xmlns:a="http://schemas.openxmlformats.org/drawingml/2006/main" xmlns:r="http://schemas.openxmlformats.org/officeDocument/2006/relationships" xmlns:p="http://schemas.openxmlformats.org/presentationml/2006/main">
  <p:tag name="PA" val="v5.0.2"/>
  <p:tag name="WHOLESPTYPE" val="Shape_Line"/>
</p:tagLst>
</file>

<file path=ppt/tags/tag65.xml><?xml version="1.0" encoding="utf-8"?>
<p:tagLst xmlns:a="http://schemas.openxmlformats.org/drawingml/2006/main" xmlns:r="http://schemas.openxmlformats.org/officeDocument/2006/relationships" xmlns:p="http://schemas.openxmlformats.org/presentationml/2006/main">
  <p:tag name="PA" val="v5.2.8"/>
</p:tagLst>
</file>

<file path=ppt/tags/tag66.xml><?xml version="1.0" encoding="utf-8"?>
<p:tagLst xmlns:a="http://schemas.openxmlformats.org/drawingml/2006/main" xmlns:r="http://schemas.openxmlformats.org/officeDocument/2006/relationships" xmlns:p="http://schemas.openxmlformats.org/presentationml/2006/main">
  <p:tag name="MH" val="20171019134344"/>
  <p:tag name="MH_LIBRARY" val="GRAPHIC"/>
  <p:tag name="MH_TYPE" val="SubTitle"/>
  <p:tag name="MH_ORDER" val="1"/>
  <p:tag name="PA" val="v5.2.8"/>
</p:tagLst>
</file>

<file path=ppt/tags/tag67.xml><?xml version="1.0" encoding="utf-8"?>
<p:tagLst xmlns:a="http://schemas.openxmlformats.org/drawingml/2006/main" xmlns:r="http://schemas.openxmlformats.org/officeDocument/2006/relationships" xmlns:p="http://schemas.openxmlformats.org/presentationml/2006/main">
  <p:tag name="PA" val="v5.2.8"/>
</p:tagLst>
</file>

<file path=ppt/tags/tag68.xml><?xml version="1.0" encoding="utf-8"?>
<p:tagLst xmlns:a="http://schemas.openxmlformats.org/drawingml/2006/main" xmlns:r="http://schemas.openxmlformats.org/officeDocument/2006/relationships" xmlns:p="http://schemas.openxmlformats.org/presentationml/2006/main">
  <p:tag name="PA" val="v5.2.8"/>
</p:tagLst>
</file>

<file path=ppt/tags/tag69.xml><?xml version="1.0" encoding="utf-8"?>
<p:tagLst xmlns:a="http://schemas.openxmlformats.org/drawingml/2006/main" xmlns:r="http://schemas.openxmlformats.org/officeDocument/2006/relationships" xmlns:p="http://schemas.openxmlformats.org/presentationml/2006/main">
  <p:tag name="MH" val="20171019134344"/>
  <p:tag name="MH_LIBRARY" val="GRAPHIC"/>
  <p:tag name="MH_TYPE" val="SubTitle"/>
  <p:tag name="MH_ORDER" val="1"/>
  <p:tag name="PA" val="v5.2.8"/>
</p:tagLst>
</file>

<file path=ppt/tags/tag70.xml><?xml version="1.0" encoding="utf-8"?>
<p:tagLst xmlns:a="http://schemas.openxmlformats.org/drawingml/2006/main" xmlns:r="http://schemas.openxmlformats.org/officeDocument/2006/relationships" xmlns:p="http://schemas.openxmlformats.org/presentationml/2006/main">
  <p:tag name="PA" val="v5.2.8"/>
</p:tagLst>
</file>

<file path=ppt/tags/tag71.xml><?xml version="1.0" encoding="utf-8"?>
<p:tagLst xmlns:a="http://schemas.openxmlformats.org/drawingml/2006/main" xmlns:r="http://schemas.openxmlformats.org/officeDocument/2006/relationships" xmlns:p="http://schemas.openxmlformats.org/presentationml/2006/main">
  <p:tag name="PA" val="v5.2.8"/>
</p:tagLst>
</file>

<file path=ppt/tags/tag72.xml><?xml version="1.0" encoding="utf-8"?>
<p:tagLst xmlns:a="http://schemas.openxmlformats.org/drawingml/2006/main" xmlns:r="http://schemas.openxmlformats.org/officeDocument/2006/relationships" xmlns:p="http://schemas.openxmlformats.org/presentationml/2006/main">
  <p:tag name="MH" val="20171019134344"/>
  <p:tag name="MH_LIBRARY" val="GRAPHIC"/>
  <p:tag name="MH_TYPE" val="SubTitle"/>
  <p:tag name="MH_ORDER" val="1"/>
  <p:tag name="PA" val="v5.2.8"/>
</p:tagLst>
</file>

<file path=ppt/tags/tag73.xml><?xml version="1.0" encoding="utf-8"?>
<p:tagLst xmlns:a="http://schemas.openxmlformats.org/drawingml/2006/main" xmlns:r="http://schemas.openxmlformats.org/officeDocument/2006/relationships" xmlns:p="http://schemas.openxmlformats.org/presentationml/2006/main">
  <p:tag name="PA" val="v5.2.8"/>
</p:tagLst>
</file>

<file path=ppt/tags/tag74.xml><?xml version="1.0" encoding="utf-8"?>
<p:tagLst xmlns:a="http://schemas.openxmlformats.org/drawingml/2006/main" xmlns:r="http://schemas.openxmlformats.org/officeDocument/2006/relationships" xmlns:p="http://schemas.openxmlformats.org/presentationml/2006/main">
  <p:tag name="PA" val="v5.2.8"/>
</p:tagLst>
</file>

<file path=ppt/tags/tag75.xml><?xml version="1.0" encoding="utf-8"?>
<p:tagLst xmlns:a="http://schemas.openxmlformats.org/drawingml/2006/main" xmlns:r="http://schemas.openxmlformats.org/officeDocument/2006/relationships" xmlns:p="http://schemas.openxmlformats.org/presentationml/2006/main">
  <p:tag name="MH" val="20171019134344"/>
  <p:tag name="MH_LIBRARY" val="GRAPHIC"/>
  <p:tag name="MH_TYPE" val="SubTitle"/>
  <p:tag name="MH_ORDER" val="1"/>
  <p:tag name="PA" val="v5.2.8"/>
</p:tagLst>
</file>

<file path=ppt/tags/tag76.xml><?xml version="1.0" encoding="utf-8"?>
<p:tagLst xmlns:a="http://schemas.openxmlformats.org/drawingml/2006/main" xmlns:r="http://schemas.openxmlformats.org/officeDocument/2006/relationships" xmlns:p="http://schemas.openxmlformats.org/presentationml/2006/main">
  <p:tag name="PA" val="v5.2.8"/>
</p:tagLst>
</file>

<file path=ppt/tags/tag77.xml><?xml version="1.0" encoding="utf-8"?>
<p:tagLst xmlns:a="http://schemas.openxmlformats.org/drawingml/2006/main" xmlns:r="http://schemas.openxmlformats.org/officeDocument/2006/relationships" xmlns:p="http://schemas.openxmlformats.org/presentationml/2006/main">
  <p:tag name="PA" val="v5.0.2"/>
  <p:tag name="WHOLESPTYPE" val="Shape_Title"/>
  <p:tag name="SHADOWSRC" val="true"/>
  <p:tag name="SCENESHAPETYPE" val="SceneShape"/>
  <p:tag name="SCENESHAPESUBTYPE" val="ScenePicShape"/>
  <p:tag name="SCENESHAPENAME" val="幻影图形"/>
  <p:tag name="LOOPID" val="636661447864353463"/>
  <p:tag name="SCANEADDTIONSP" val="false"/>
  <p:tag name="RESOURCEID" val="636661447864453469"/>
  <p:tag name="SCENEID" val="Unkown"/>
  <p:tag name="SCENELINKIDS" val="2|6|7|8"/>
  <p:tag name="ANIMSTRING" val="97dc195e9db14a91331b8d825796bfd8"/>
</p:tagLst>
</file>

<file path=ppt/tags/tag78.xml><?xml version="1.0" encoding="utf-8"?>
<p:tagLst xmlns:a="http://schemas.openxmlformats.org/drawingml/2006/main" xmlns:r="http://schemas.openxmlformats.org/officeDocument/2006/relationships" xmlns:p="http://schemas.openxmlformats.org/presentationml/2006/main">
  <p:tag name="PA" val="v5.0.2"/>
  <p:tag name="WHOLESPTYPE" val="Shape_Title"/>
</p:tagLst>
</file>

<file path=ppt/tags/tag79.xml><?xml version="1.0" encoding="utf-8"?>
<p:tagLst xmlns:a="http://schemas.openxmlformats.org/drawingml/2006/main" xmlns:r="http://schemas.openxmlformats.org/officeDocument/2006/relationships" xmlns:p="http://schemas.openxmlformats.org/presentationml/2006/main">
  <p:tag name="MH" val="20170411125732"/>
  <p:tag name="MH_LIBRARY" val="GRAPHIC"/>
  <p:tag name="MH_TYPE" val="Other"/>
  <p:tag name="MH_ORDER" val="5"/>
</p:tagLst>
</file>

<file path=ppt/tags/tag80.xml><?xml version="1.0" encoding="utf-8"?>
<p:tagLst xmlns:a="http://schemas.openxmlformats.org/drawingml/2006/main" xmlns:r="http://schemas.openxmlformats.org/officeDocument/2006/relationships" xmlns:p="http://schemas.openxmlformats.org/presentationml/2006/main">
  <p:tag name="MH" val="20170411125732"/>
  <p:tag name="MH_LIBRARY" val="GRAPHIC"/>
  <p:tag name="MH_TYPE" val="Other"/>
  <p:tag name="MH_ORDER" val="6"/>
</p:tagLst>
</file>

<file path=ppt/tags/tag81.xml><?xml version="1.0" encoding="utf-8"?>
<p:tagLst xmlns:a="http://schemas.openxmlformats.org/drawingml/2006/main" xmlns:r="http://schemas.openxmlformats.org/officeDocument/2006/relationships" xmlns:p="http://schemas.openxmlformats.org/presentationml/2006/main">
  <p:tag name="MH" val="20170411125732"/>
  <p:tag name="MH_LIBRARY" val="GRAPHIC"/>
  <p:tag name="MH_TYPE" val="Other"/>
  <p:tag name="MH_ORDER" val="7"/>
</p:tagLst>
</file>

<file path=ppt/tags/tag82.xml><?xml version="1.0" encoding="utf-8"?>
<p:tagLst xmlns:a="http://schemas.openxmlformats.org/drawingml/2006/main" xmlns:r="http://schemas.openxmlformats.org/officeDocument/2006/relationships" xmlns:p="http://schemas.openxmlformats.org/presentationml/2006/main">
  <p:tag name="MH" val="20170411125732"/>
  <p:tag name="MH_LIBRARY" val="GRAPHIC"/>
  <p:tag name="MH_TYPE" val="Other"/>
  <p:tag name="MH_ORDER" val="8"/>
</p:tagLst>
</file>

<file path=ppt/tags/tag83.xml><?xml version="1.0" encoding="utf-8"?>
<p:tagLst xmlns:a="http://schemas.openxmlformats.org/drawingml/2006/main" xmlns:r="http://schemas.openxmlformats.org/officeDocument/2006/relationships" xmlns:p="http://schemas.openxmlformats.org/presentationml/2006/main">
  <p:tag name="MH" val="20170411125732"/>
  <p:tag name="MH_LIBRARY" val="GRAPHIC"/>
  <p:tag name="MH_TYPE" val="Other"/>
  <p:tag name="MH_ORDER" val="10"/>
</p:tagLst>
</file>

<file path=ppt/tags/tag84.xml><?xml version="1.0" encoding="utf-8"?>
<p:tagLst xmlns:a="http://schemas.openxmlformats.org/drawingml/2006/main" xmlns:r="http://schemas.openxmlformats.org/officeDocument/2006/relationships" xmlns:p="http://schemas.openxmlformats.org/presentationml/2006/main">
  <p:tag name="PA" val="v5.0.2"/>
  <p:tag name="WHOLESPTYPE" val="Shape_Title"/>
  <p:tag name="SHADOWSRC" val="true"/>
  <p:tag name="SCENESHAPETYPE" val="SceneShape"/>
  <p:tag name="SCENESHAPESUBTYPE" val="ScenePicShape"/>
  <p:tag name="SCENESHAPENAME" val="幻影图形"/>
  <p:tag name="LOOPID" val="636661447864353463"/>
  <p:tag name="SCANEADDTIONSP" val="false"/>
  <p:tag name="RESOURCEID" val="636661447864453469"/>
  <p:tag name="SCENEID" val="Unkown"/>
  <p:tag name="SCENELINKIDS" val="2|6|7|8"/>
  <p:tag name="ANIMSTRING" val="97dc195e9db14a91331b8d825796bfd8"/>
</p:tagLst>
</file>

<file path=ppt/tags/tag85.xml><?xml version="1.0" encoding="utf-8"?>
<p:tagLst xmlns:a="http://schemas.openxmlformats.org/drawingml/2006/main" xmlns:r="http://schemas.openxmlformats.org/officeDocument/2006/relationships" xmlns:p="http://schemas.openxmlformats.org/presentationml/2006/main">
  <p:tag name="PA" val="v5.0.2"/>
  <p:tag name="WHOLESPTYPE" val="Shape_Title"/>
</p:tagLst>
</file>

<file path=ppt/tags/tag86.xml><?xml version="1.0" encoding="utf-8"?>
<p:tagLst xmlns:a="http://schemas.openxmlformats.org/drawingml/2006/main" xmlns:r="http://schemas.openxmlformats.org/officeDocument/2006/relationships" xmlns:p="http://schemas.openxmlformats.org/presentationml/2006/main">
  <p:tag name="PA" val="v5.0.2"/>
  <p:tag name="WHOLESPTYPE" val="Shape_Title"/>
  <p:tag name="SHADOWSRC" val="true"/>
  <p:tag name="SCENESHAPETYPE" val="SceneShape"/>
  <p:tag name="SCENESHAPESUBTYPE" val="ScenePicShape"/>
  <p:tag name="SCENESHAPENAME" val="幻影图形"/>
  <p:tag name="LOOPID" val="636661447877824234"/>
  <p:tag name="SCANEADDTIONSP" val="false"/>
  <p:tag name="RESOURCEID" val="636661447877954241"/>
  <p:tag name="SCENEID" val="Unkown"/>
  <p:tag name="SCENELINKIDS" val="6|39|40|41"/>
  <p:tag name="ANIMSTRING" val="97dc195e9db14a91331b8d825796bfd8"/>
</p:tagLst>
</file>

<file path=ppt/tags/tag87.xml><?xml version="1.0" encoding="utf-8"?>
<p:tagLst xmlns:a="http://schemas.openxmlformats.org/drawingml/2006/main" xmlns:r="http://schemas.openxmlformats.org/officeDocument/2006/relationships" xmlns:p="http://schemas.openxmlformats.org/presentationml/2006/main">
  <p:tag name="PA" val="v5.0.2"/>
  <p:tag name="WHOLESPTYPE" val="Shape_Text"/>
</p:tagLst>
</file>

<file path=ppt/tags/tag88.xml><?xml version="1.0" encoding="utf-8"?>
<p:tagLst xmlns:a="http://schemas.openxmlformats.org/drawingml/2006/main" xmlns:r="http://schemas.openxmlformats.org/officeDocument/2006/relationships" xmlns:p="http://schemas.openxmlformats.org/presentationml/2006/main">
  <p:tag name="PA" val="v5.0.2"/>
  <p:tag name="WHOLESPTYPE" val="Shape_SubTitle"/>
</p:tagLst>
</file>

<file path=ppt/tags/tag89.xml><?xml version="1.0" encoding="utf-8"?>
<p:tagLst xmlns:a="http://schemas.openxmlformats.org/drawingml/2006/main" xmlns:r="http://schemas.openxmlformats.org/officeDocument/2006/relationships" xmlns:p="http://schemas.openxmlformats.org/presentationml/2006/main">
  <p:tag name="PA" val="v5.0.2"/>
  <p:tag name="WHOLESPTYPE" val="Shape_Text"/>
</p:tagLst>
</file>

<file path=ppt/tags/tag90.xml><?xml version="1.0" encoding="utf-8"?>
<p:tagLst xmlns:a="http://schemas.openxmlformats.org/drawingml/2006/main" xmlns:r="http://schemas.openxmlformats.org/officeDocument/2006/relationships" xmlns:p="http://schemas.openxmlformats.org/presentationml/2006/main">
  <p:tag name="PA" val="v5.0.2"/>
  <p:tag name="WHOLESPTYPE" val="Shape_SubTitle"/>
</p:tagLst>
</file>

<file path=ppt/tags/tag91.xml><?xml version="1.0" encoding="utf-8"?>
<p:tagLst xmlns:a="http://schemas.openxmlformats.org/drawingml/2006/main" xmlns:r="http://schemas.openxmlformats.org/officeDocument/2006/relationships" xmlns:p="http://schemas.openxmlformats.org/presentationml/2006/main">
  <p:tag name="PA" val="v5.0.2"/>
  <p:tag name="WHOLESPTYPE" val="Shape_Other"/>
</p:tagLst>
</file>

<file path=ppt/tags/tag92.xml><?xml version="1.0" encoding="utf-8"?>
<p:tagLst xmlns:a="http://schemas.openxmlformats.org/drawingml/2006/main" xmlns:r="http://schemas.openxmlformats.org/officeDocument/2006/relationships" xmlns:p="http://schemas.openxmlformats.org/presentationml/2006/main">
  <p:tag name="PA" val="v5.0.2"/>
  <p:tag name="WHOLESPTYPE" val="Shape_SubTitle"/>
</p:tagLst>
</file>

<file path=ppt/tags/tag93.xml><?xml version="1.0" encoding="utf-8"?>
<p:tagLst xmlns:a="http://schemas.openxmlformats.org/drawingml/2006/main" xmlns:r="http://schemas.openxmlformats.org/officeDocument/2006/relationships" xmlns:p="http://schemas.openxmlformats.org/presentationml/2006/main">
  <p:tag name="PA" val="v5.0.2"/>
  <p:tag name="WHOLESPTYPE" val="Shape_SubTitle"/>
</p:tagLst>
</file>

<file path=ppt/tags/tag94.xml><?xml version="1.0" encoding="utf-8"?>
<p:tagLst xmlns:a="http://schemas.openxmlformats.org/drawingml/2006/main" xmlns:r="http://schemas.openxmlformats.org/officeDocument/2006/relationships" xmlns:p="http://schemas.openxmlformats.org/presentationml/2006/main">
  <p:tag name="PA" val="v5.0.2"/>
  <p:tag name="WHOLESPTYPE" val="Shape_Text"/>
</p:tagLst>
</file>

<file path=ppt/tags/tag95.xml><?xml version="1.0" encoding="utf-8"?>
<p:tagLst xmlns:a="http://schemas.openxmlformats.org/drawingml/2006/main" xmlns:r="http://schemas.openxmlformats.org/officeDocument/2006/relationships" xmlns:p="http://schemas.openxmlformats.org/presentationml/2006/main">
  <p:tag name="PA" val="v5.0.2"/>
  <p:tag name="WHOLESPTYPE" val="Shape_SubTitle"/>
</p:tagLst>
</file>

<file path=ppt/tags/tag96.xml><?xml version="1.0" encoding="utf-8"?>
<p:tagLst xmlns:a="http://schemas.openxmlformats.org/drawingml/2006/main" xmlns:r="http://schemas.openxmlformats.org/officeDocument/2006/relationships" xmlns:p="http://schemas.openxmlformats.org/presentationml/2006/main">
  <p:tag name="PA" val="v5.0.2"/>
  <p:tag name="WHOLESPTYPE" val="Shape_Text"/>
</p:tagLst>
</file>

<file path=ppt/tags/tag97.xml><?xml version="1.0" encoding="utf-8"?>
<p:tagLst xmlns:a="http://schemas.openxmlformats.org/drawingml/2006/main" xmlns:r="http://schemas.openxmlformats.org/officeDocument/2006/relationships" xmlns:p="http://schemas.openxmlformats.org/presentationml/2006/main">
  <p:tag name="PA" val="v5.0.2"/>
  <p:tag name="WHOLESPTYPE" val="Shape_Other"/>
</p:tagLst>
</file>

<file path=ppt/tags/tag98.xml><?xml version="1.0" encoding="utf-8"?>
<p:tagLst xmlns:a="http://schemas.openxmlformats.org/drawingml/2006/main" xmlns:r="http://schemas.openxmlformats.org/officeDocument/2006/relationships" xmlns:p="http://schemas.openxmlformats.org/presentationml/2006/main">
  <p:tag name="PA" val="v5.0.2"/>
  <p:tag name="WHOLESPTYPE" val="Shape_SubTitle"/>
</p:tagLst>
</file>

<file path=ppt/tags/tag99.xml><?xml version="1.0" encoding="utf-8"?>
<p:tagLst xmlns:a="http://schemas.openxmlformats.org/drawingml/2006/main" xmlns:r="http://schemas.openxmlformats.org/officeDocument/2006/relationships" xmlns:p="http://schemas.openxmlformats.org/presentationml/2006/main">
  <p:tag name="PA" val="v5.0.2"/>
  <p:tag name="WHOLESPTYPE" val="Shape_SubTitle"/>
</p:tagLst>
</file>

<file path=ppt/tags/tag100.xml><?xml version="1.0" encoding="utf-8"?>
<p:tagLst xmlns:a="http://schemas.openxmlformats.org/drawingml/2006/main" xmlns:r="http://schemas.openxmlformats.org/officeDocument/2006/relationships" xmlns:p="http://schemas.openxmlformats.org/presentationml/2006/main">
  <p:tag name="PA" val="v5.0.2"/>
  <p:tag name="WHOLESPTYPE" val="Shape_SubTitle"/>
</p:tagLst>
</file>

<file path=ppt/tags/tag101.xml><?xml version="1.0" encoding="utf-8"?>
<p:tagLst xmlns:a="http://schemas.openxmlformats.org/drawingml/2006/main" xmlns:r="http://schemas.openxmlformats.org/officeDocument/2006/relationships" xmlns:p="http://schemas.openxmlformats.org/presentationml/2006/main">
  <p:tag name="PA" val="v5.0.2"/>
</p:tagLst>
</file>

<file path=ppt/tags/tag102.xml><?xml version="1.0" encoding="utf-8"?>
<p:tagLst xmlns:a="http://schemas.openxmlformats.org/drawingml/2006/main" xmlns:r="http://schemas.openxmlformats.org/officeDocument/2006/relationships" xmlns:p="http://schemas.openxmlformats.org/presentationml/2006/main">
  <p:tag name="PA" val="v5.0.2"/>
</p:tagLst>
</file>

<file path=ppt/tags/tag103.xml><?xml version="1.0" encoding="utf-8"?>
<p:tagLst xmlns:a="http://schemas.openxmlformats.org/drawingml/2006/main" xmlns:r="http://schemas.openxmlformats.org/officeDocument/2006/relationships" xmlns:p="http://schemas.openxmlformats.org/presentationml/2006/main">
  <p:tag name="PA" val="v5.0.2"/>
</p:tagLst>
</file>

<file path=ppt/tags/tag104.xml><?xml version="1.0" encoding="utf-8"?>
<p:tagLst xmlns:a="http://schemas.openxmlformats.org/drawingml/2006/main" xmlns:r="http://schemas.openxmlformats.org/officeDocument/2006/relationships" xmlns:p="http://schemas.openxmlformats.org/presentationml/2006/main">
  <p:tag name="PA" val="v5.0.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秋叶产品手册">
      <a:majorFont>
        <a:latin typeface="微软雅黑"/>
        <a:ea typeface="微软雅黑"/>
        <a:cs typeface=""/>
      </a:majorFont>
      <a:minorFont>
        <a:latin typeface="微软雅黑 Light"/>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678</TotalTime>
  <Words>1279</Words>
  <Application>Microsoft Office PowerPoint</Application>
  <PresentationFormat>自定义</PresentationFormat>
  <Paragraphs>131</Paragraphs>
  <Slides>20</Slides>
  <Notes>2</Notes>
  <HiddenSlides>0</HiddenSlides>
  <MMClips>0</MMClips>
  <ScaleCrop>false</ScaleCrop>
  <HeadingPairs>
    <vt:vector size="4" baseType="variant">
      <vt:variant>
        <vt:lpstr>主题</vt:lpstr>
      </vt:variant>
      <vt:variant>
        <vt:i4>1</vt:i4>
      </vt:variant>
      <vt:variant>
        <vt:lpstr>幻灯片标题</vt:lpstr>
      </vt:variant>
      <vt:variant>
        <vt:i4>20</vt:i4>
      </vt:variant>
    </vt:vector>
  </HeadingPairs>
  <TitlesOfParts>
    <vt:vector size="21"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dc:title>
  <dc:creator>PPT</dc:creator>
  <cp:keywords>PPT</cp:keywords>
  <dc:description>www.51pptmoban.com</dc:description>
  <cp:lastModifiedBy>User</cp:lastModifiedBy>
  <cp:revision>30</cp:revision>
  <dcterms:created xsi:type="dcterms:W3CDTF">2020-04-12T04:06:54Z</dcterms:created>
  <dcterms:modified xsi:type="dcterms:W3CDTF">2020-08-10T07:10:14Z</dcterms:modified>
</cp:coreProperties>
</file>