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charts/chart17.xml" ContentType="application/vnd.openxmlformats-officedocument.drawingml.chart+xml"/>
  <Override PartName="/ppt/charts/chart18.xml" ContentType="application/vnd.openxmlformats-officedocument.drawingml.chart+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heme/themeOverride1.xml" ContentType="application/vnd.openxmlformats-officedocument.themeOverr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heme/themeOverride2.xml" ContentType="application/vnd.openxmlformats-officedocument.themeOverr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940" r:id="rId1"/>
  </p:sldMasterIdLst>
  <p:notesMasterIdLst>
    <p:notesMasterId r:id="rId27"/>
  </p:notesMasterIdLst>
  <p:handoutMasterIdLst>
    <p:handoutMasterId r:id="rId28"/>
  </p:handoutMasterIdLst>
  <p:sldIdLst>
    <p:sldId id="3435" r:id="rId2"/>
    <p:sldId id="3436" r:id="rId3"/>
    <p:sldId id="3437" r:id="rId4"/>
    <p:sldId id="3366" r:id="rId5"/>
    <p:sldId id="3362" r:id="rId6"/>
    <p:sldId id="3389" r:id="rId7"/>
    <p:sldId id="3371" r:id="rId8"/>
    <p:sldId id="3444" r:id="rId9"/>
    <p:sldId id="3387" r:id="rId10"/>
    <p:sldId id="3364" r:id="rId11"/>
    <p:sldId id="3368" r:id="rId12"/>
    <p:sldId id="3370" r:id="rId13"/>
    <p:sldId id="3445" r:id="rId14"/>
    <p:sldId id="3365" r:id="rId15"/>
    <p:sldId id="3386" r:id="rId16"/>
    <p:sldId id="3369" r:id="rId17"/>
    <p:sldId id="3446" r:id="rId18"/>
    <p:sldId id="3355" r:id="rId19"/>
    <p:sldId id="3367" r:id="rId20"/>
    <p:sldId id="3447" r:id="rId21"/>
    <p:sldId id="3363" r:id="rId22"/>
    <p:sldId id="3442" r:id="rId23"/>
    <p:sldId id="3443" r:id="rId24"/>
    <p:sldId id="3449" r:id="rId25"/>
    <p:sldId id="3448" r:id="rId26"/>
  </p:sldIdLst>
  <p:sldSz cx="12858750" cy="7232650"/>
  <p:notesSz cx="6858000" cy="9144000"/>
  <p:custDataLst>
    <p:tags r:id="rId29"/>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39763" indent="-182563"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638" indent="-554038"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328" userDrawn="1">
          <p15:clr>
            <a:srgbClr val="A4A3A4"/>
          </p15:clr>
        </p15:guide>
        <p15:guide id="2" pos="4050" userDrawn="1">
          <p15:clr>
            <a:srgbClr val="A4A3A4"/>
          </p15:clr>
        </p15:guide>
        <p15:guide id="5" orient="horz" pos="4183" userDrawn="1">
          <p15:clr>
            <a:srgbClr val="A4A3A4"/>
          </p15:clr>
        </p15:guide>
        <p15:guide id="6" pos="7588" userDrawn="1">
          <p15:clr>
            <a:srgbClr val="A4A3A4"/>
          </p15:clr>
        </p15:guide>
        <p15:guide id="7" pos="376" userDrawn="1">
          <p15:clr>
            <a:srgbClr val="A4A3A4"/>
          </p15:clr>
        </p15:guide>
        <p15:guide id="8" pos="135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7E6E6"/>
    <a:srgbClr val="616161"/>
    <a:srgbClr val="00BE9C"/>
    <a:srgbClr val="FFFFFF"/>
    <a:srgbClr val="297E9B"/>
    <a:srgbClr val="900000"/>
    <a:srgbClr val="0FC7D3"/>
    <a:srgbClr val="EC206C"/>
    <a:srgbClr val="BC148E"/>
    <a:srgbClr val="0A1A3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605" autoAdjust="0"/>
    <p:restoredTop sz="92986" autoAdjust="0"/>
  </p:normalViewPr>
  <p:slideViewPr>
    <p:cSldViewPr>
      <p:cViewPr varScale="1">
        <p:scale>
          <a:sx n="87" d="100"/>
          <a:sy n="87" d="100"/>
        </p:scale>
        <p:origin x="342" y="90"/>
      </p:cViewPr>
      <p:guideLst>
        <p:guide orient="horz" pos="328"/>
        <p:guide pos="4050"/>
        <p:guide orient="horz" pos="4183"/>
        <p:guide pos="7588"/>
        <p:guide pos="376"/>
        <p:guide pos="1350"/>
      </p:guideLst>
    </p:cSldViewPr>
  </p:slideViewPr>
  <p:outlineViewPr>
    <p:cViewPr>
      <p:scale>
        <a:sx n="100" d="100"/>
        <a:sy n="100" d="100"/>
      </p:scale>
      <p:origin x="0" y="-14412"/>
    </p:cViewPr>
  </p:outlineViewPr>
  <p:notesTextViewPr>
    <p:cViewPr>
      <p:scale>
        <a:sx n="1" d="1"/>
        <a:sy n="1" d="1"/>
      </p:scale>
      <p:origin x="0" y="0"/>
    </p:cViewPr>
  </p:notesTextViewPr>
  <p:sorterViewPr>
    <p:cViewPr>
      <p:scale>
        <a:sx n="132" d="100"/>
        <a:sy n="132" d="100"/>
      </p:scale>
      <p:origin x="0" y="0"/>
    </p:cViewPr>
  </p:sorterViewPr>
  <p:notesViewPr>
    <p:cSldViewPr showGuides="1">
      <p:cViewPr varScale="1">
        <p:scale>
          <a:sx n="85" d="100"/>
          <a:sy n="85" d="100"/>
        </p:scale>
        <p:origin x="3804"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presProps" Target="pres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___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___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___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___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___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___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___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___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___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___13.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___14.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___15.xlsx"/></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Excel____16.xlsx"/></Relationships>
</file>

<file path=ppt/charts/_rels/chart17.xml.rels><?xml version="1.0" encoding="UTF-8" standalone="yes"?>
<Relationships xmlns="http://schemas.openxmlformats.org/package/2006/relationships"><Relationship Id="rId1" Type="http://schemas.openxmlformats.org/officeDocument/2006/relationships/package" Target="../embeddings/Microsoft_Excel____17.xlsx"/></Relationships>
</file>

<file path=ppt/charts/_rels/chart18.xml.rels><?xml version="1.0" encoding="UTF-8" standalone="yes"?>
<Relationships xmlns="http://schemas.openxmlformats.org/package/2006/relationships"><Relationship Id="rId1" Type="http://schemas.openxmlformats.org/officeDocument/2006/relationships/package" Target="../embeddings/Microsoft_Excel____18.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solidFill>
              <a:schemeClr val="bg1">
                <a:lumMod val="85000"/>
              </a:schemeClr>
            </a:solidFill>
            <a:ln>
              <a:solidFill>
                <a:schemeClr val="bg1"/>
              </a:solidFill>
            </a:ln>
          </c:spPr>
          <c:dPt>
            <c:idx val="0"/>
            <c:bubble3D val="0"/>
            <c:spPr>
              <a:solidFill>
                <a:schemeClr val="accent1"/>
              </a:solidFill>
              <a:ln>
                <a:solidFill>
                  <a:schemeClr val="bg1"/>
                </a:solidFill>
              </a:ln>
            </c:spPr>
            <c:extLst xmlns:c16r2="http://schemas.microsoft.com/office/drawing/2015/06/chart">
              <c:ext xmlns:c16="http://schemas.microsoft.com/office/drawing/2014/chart" uri="{C3380CC4-5D6E-409C-BE32-E72D297353CC}">
                <c16:uniqueId val="{00000001-A81D-4E47-AB88-04450B9DB44A}"/>
              </c:ext>
            </c:extLst>
          </c:dPt>
          <c:dPt>
            <c:idx val="1"/>
            <c:bubble3D val="0"/>
            <c:spPr>
              <a:solidFill>
                <a:schemeClr val="accent1"/>
              </a:solidFill>
              <a:ln>
                <a:solidFill>
                  <a:schemeClr val="bg1"/>
                </a:solidFill>
              </a:ln>
            </c:spPr>
            <c:extLst xmlns:c16r2="http://schemas.microsoft.com/office/drawing/2015/06/chart">
              <c:ext xmlns:c16="http://schemas.microsoft.com/office/drawing/2014/chart" uri="{C3380CC4-5D6E-409C-BE32-E72D297353CC}">
                <c16:uniqueId val="{00000003-A81D-4E47-AB88-04450B9DB44A}"/>
              </c:ext>
            </c:extLst>
          </c:dPt>
          <c:dPt>
            <c:idx val="2"/>
            <c:bubble3D val="0"/>
            <c:spPr>
              <a:solidFill>
                <a:schemeClr val="accent1"/>
              </a:solidFill>
              <a:ln>
                <a:solidFill>
                  <a:schemeClr val="bg1"/>
                </a:solidFill>
              </a:ln>
            </c:spPr>
            <c:extLst xmlns:c16r2="http://schemas.microsoft.com/office/drawing/2015/06/chart">
              <c:ext xmlns:c16="http://schemas.microsoft.com/office/drawing/2014/chart" uri="{C3380CC4-5D6E-409C-BE32-E72D297353CC}">
                <c16:uniqueId val="{00000005-A81D-4E47-AB88-04450B9DB44A}"/>
              </c:ext>
            </c:extLst>
          </c:dPt>
          <c:dPt>
            <c:idx val="3"/>
            <c:bubble3D val="0"/>
            <c:spPr>
              <a:solidFill>
                <a:schemeClr val="accent1"/>
              </a:solidFill>
              <a:ln>
                <a:solidFill>
                  <a:schemeClr val="bg1"/>
                </a:solidFill>
              </a:ln>
            </c:spPr>
            <c:extLst xmlns:c16r2="http://schemas.microsoft.com/office/drawing/2015/06/chart">
              <c:ext xmlns:c16="http://schemas.microsoft.com/office/drawing/2014/chart" uri="{C3380CC4-5D6E-409C-BE32-E72D297353CC}">
                <c16:uniqueId val="{00000007-A81D-4E47-AB88-04450B9DB44A}"/>
              </c:ext>
            </c:extLst>
          </c:dPt>
          <c:dPt>
            <c:idx val="4"/>
            <c:bubble3D val="0"/>
            <c:spPr>
              <a:solidFill>
                <a:schemeClr val="accent1"/>
              </a:solidFill>
              <a:ln>
                <a:solidFill>
                  <a:schemeClr val="bg1"/>
                </a:solidFill>
              </a:ln>
            </c:spPr>
            <c:extLst xmlns:c16r2="http://schemas.microsoft.com/office/drawing/2015/06/chart">
              <c:ext xmlns:c16="http://schemas.microsoft.com/office/drawing/2014/chart" uri="{C3380CC4-5D6E-409C-BE32-E72D297353CC}">
                <c16:uniqueId val="{00000009-A81D-4E47-AB88-04450B9DB44A}"/>
              </c:ext>
            </c:extLst>
          </c:dPt>
          <c:val>
            <c:numRef>
              <c:f>Sheet1!$B$2:$B$11</c:f>
              <c:numCache>
                <c:formatCode>General</c:formatCode>
                <c:ptCount val="10"/>
                <c:pt idx="0">
                  <c:v>10</c:v>
                </c:pt>
                <c:pt idx="1">
                  <c:v>10</c:v>
                </c:pt>
                <c:pt idx="2">
                  <c:v>10</c:v>
                </c:pt>
                <c:pt idx="3">
                  <c:v>10</c:v>
                </c:pt>
                <c:pt idx="4">
                  <c:v>10</c:v>
                </c:pt>
                <c:pt idx="5">
                  <c:v>10</c:v>
                </c:pt>
                <c:pt idx="6">
                  <c:v>10</c:v>
                </c:pt>
                <c:pt idx="7">
                  <c:v>10</c:v>
                </c:pt>
                <c:pt idx="8">
                  <c:v>10</c:v>
                </c:pt>
                <c:pt idx="9">
                  <c:v>10</c:v>
                </c:pt>
              </c:numCache>
            </c:numRef>
          </c:val>
          <c:extLst xmlns:c16r2="http://schemas.microsoft.com/office/drawing/2015/06/chart">
            <c:ext xmlns:c16="http://schemas.microsoft.com/office/drawing/2014/chart" uri="{C3380CC4-5D6E-409C-BE32-E72D297353CC}">
              <c16:uniqueId val="{0000000A-A81D-4E47-AB88-04450B9DB44A}"/>
            </c:ext>
            <c:ext xmlns:c15="http://schemas.microsoft.com/office/drawing/2012/chart" uri="{02D57815-91ED-43cb-92C2-25804820EDAC}">
              <c15:filteredSeriesTitle>
                <c15:tx>
                  <c:strRef>
                    <c:extLst xmlns:c16r2="http://schemas.microsoft.com/office/drawing/2015/06/char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Sheet1!$A$2:$A$11</c15:sqref>
                        </c15:formulaRef>
                      </c:ext>
                    </c:extLst>
                    <c:strCache>
                      <c:ptCount val="10"/>
                      <c:pt idx="0">
                        <c:v>1st Qtr</c:v>
                      </c:pt>
                      <c:pt idx="1">
                        <c:v>2nd Qtr</c:v>
                      </c:pt>
                      <c:pt idx="2">
                        <c:v>1st Qtr</c:v>
                      </c:pt>
                      <c:pt idx="3">
                        <c:v>1st Qtr</c:v>
                      </c:pt>
                      <c:pt idx="4">
                        <c:v>1st Qtr</c:v>
                      </c:pt>
                      <c:pt idx="5">
                        <c:v>1st Qtr</c:v>
                      </c:pt>
                      <c:pt idx="6">
                        <c:v>1st Qtr</c:v>
                      </c:pt>
                      <c:pt idx="7">
                        <c:v>1st Qtr</c:v>
                      </c:pt>
                      <c:pt idx="8">
                        <c:v>1st Qtr</c:v>
                      </c:pt>
                      <c:pt idx="9">
                        <c:v>1st Qtr</c:v>
                      </c:pt>
                    </c:strCache>
                  </c:strRef>
                </c15:cat>
              </c15:filteredCategoryTitle>
            </c:ext>
          </c:extLst>
        </c:ser>
        <c:dLbls>
          <c:showLegendKey val="0"/>
          <c:showVal val="0"/>
          <c:showCatName val="0"/>
          <c:showSerName val="0"/>
          <c:showPercent val="0"/>
          <c:showBubbleSize val="0"/>
          <c:showLeaderLines val="1"/>
        </c:dLbls>
        <c:firstSliceAng val="0"/>
        <c:holeSize val="80"/>
      </c:doughnutChart>
    </c:plotArea>
    <c:plotVisOnly val="1"/>
    <c:dispBlanksAs val="zero"/>
    <c:showDLblsOverMax val="0"/>
  </c:chart>
  <c:spPr>
    <a:ln>
      <a:noFill/>
    </a:ln>
  </c:spPr>
  <c:txPr>
    <a:bodyPr/>
    <a:lstStyle/>
    <a:p>
      <a:pPr rtl="0">
        <a:defRPr sz="1800" baseline="-25000">
          <a:latin typeface="Arial" panose="020B0604020202020204" pitchFamily="34" charset="0"/>
          <a:ea typeface="微软雅黑" panose="020B0503020204020204" pitchFamily="34" charset="-122"/>
          <a:cs typeface="+mn-ea"/>
          <a:sym typeface="Arial" panose="020B0604020202020204" pitchFamily="34" charset="0"/>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solidFill>
              <a:schemeClr val="bg1">
                <a:lumMod val="85000"/>
              </a:schemeClr>
            </a:solidFill>
            <a:ln>
              <a:solidFill>
                <a:schemeClr val="bg1"/>
              </a:solidFill>
            </a:ln>
          </c:spPr>
          <c:dPt>
            <c:idx val="0"/>
            <c:bubble3D val="0"/>
            <c:spPr>
              <a:solidFill>
                <a:schemeClr val="accent2"/>
              </a:solidFill>
              <a:ln>
                <a:solidFill>
                  <a:schemeClr val="bg1"/>
                </a:solidFill>
              </a:ln>
            </c:spPr>
            <c:extLst xmlns:c16r2="http://schemas.microsoft.com/office/drawing/2015/06/chart">
              <c:ext xmlns:c16="http://schemas.microsoft.com/office/drawing/2014/chart" uri="{C3380CC4-5D6E-409C-BE32-E72D297353CC}">
                <c16:uniqueId val="{00000001-80D1-4F2B-98A1-1916A6A0DED4}"/>
              </c:ext>
            </c:extLst>
          </c:dPt>
          <c:dPt>
            <c:idx val="1"/>
            <c:bubble3D val="0"/>
            <c:spPr>
              <a:solidFill>
                <a:schemeClr val="accent2"/>
              </a:solidFill>
              <a:ln>
                <a:solidFill>
                  <a:schemeClr val="bg1"/>
                </a:solidFill>
              </a:ln>
            </c:spPr>
            <c:extLst xmlns:c16r2="http://schemas.microsoft.com/office/drawing/2015/06/chart">
              <c:ext xmlns:c16="http://schemas.microsoft.com/office/drawing/2014/chart" uri="{C3380CC4-5D6E-409C-BE32-E72D297353CC}">
                <c16:uniqueId val="{00000003-80D1-4F2B-98A1-1916A6A0DED4}"/>
              </c:ext>
            </c:extLst>
          </c:dPt>
          <c:dPt>
            <c:idx val="2"/>
            <c:bubble3D val="0"/>
            <c:spPr>
              <a:solidFill>
                <a:schemeClr val="accent2"/>
              </a:solidFill>
              <a:ln>
                <a:solidFill>
                  <a:schemeClr val="bg1"/>
                </a:solidFill>
              </a:ln>
            </c:spPr>
            <c:extLst xmlns:c16r2="http://schemas.microsoft.com/office/drawing/2015/06/chart">
              <c:ext xmlns:c16="http://schemas.microsoft.com/office/drawing/2014/chart" uri="{C3380CC4-5D6E-409C-BE32-E72D297353CC}">
                <c16:uniqueId val="{00000005-80D1-4F2B-98A1-1916A6A0DED4}"/>
              </c:ext>
            </c:extLst>
          </c:dPt>
          <c:dPt>
            <c:idx val="3"/>
            <c:bubble3D val="0"/>
            <c:spPr>
              <a:solidFill>
                <a:schemeClr val="accent2"/>
              </a:solidFill>
              <a:ln>
                <a:solidFill>
                  <a:schemeClr val="bg1"/>
                </a:solidFill>
              </a:ln>
            </c:spPr>
            <c:extLst xmlns:c16r2="http://schemas.microsoft.com/office/drawing/2015/06/chart">
              <c:ext xmlns:c16="http://schemas.microsoft.com/office/drawing/2014/chart" uri="{C3380CC4-5D6E-409C-BE32-E72D297353CC}">
                <c16:uniqueId val="{00000007-80D1-4F2B-98A1-1916A6A0DED4}"/>
              </c:ext>
            </c:extLst>
          </c:dPt>
          <c:dPt>
            <c:idx val="4"/>
            <c:bubble3D val="0"/>
            <c:spPr>
              <a:solidFill>
                <a:schemeClr val="accent2"/>
              </a:solidFill>
              <a:ln>
                <a:solidFill>
                  <a:schemeClr val="bg1"/>
                </a:solidFill>
              </a:ln>
            </c:spPr>
            <c:extLst xmlns:c16r2="http://schemas.microsoft.com/office/drawing/2015/06/chart">
              <c:ext xmlns:c16="http://schemas.microsoft.com/office/drawing/2014/chart" uri="{C3380CC4-5D6E-409C-BE32-E72D297353CC}">
                <c16:uniqueId val="{00000009-80D1-4F2B-98A1-1916A6A0DED4}"/>
              </c:ext>
            </c:extLst>
          </c:dPt>
          <c:dPt>
            <c:idx val="5"/>
            <c:bubble3D val="0"/>
            <c:spPr>
              <a:solidFill>
                <a:schemeClr val="accent2"/>
              </a:solidFill>
              <a:ln>
                <a:solidFill>
                  <a:schemeClr val="bg1"/>
                </a:solidFill>
              </a:ln>
            </c:spPr>
            <c:extLst xmlns:c16r2="http://schemas.microsoft.com/office/drawing/2015/06/chart">
              <c:ext xmlns:c16="http://schemas.microsoft.com/office/drawing/2014/chart" uri="{C3380CC4-5D6E-409C-BE32-E72D297353CC}">
                <c16:uniqueId val="{0000000B-80D1-4F2B-98A1-1916A6A0DED4}"/>
              </c:ext>
            </c:extLst>
          </c:dPt>
          <c:dPt>
            <c:idx val="6"/>
            <c:bubble3D val="0"/>
            <c:spPr>
              <a:solidFill>
                <a:schemeClr val="accent2"/>
              </a:solidFill>
              <a:ln>
                <a:solidFill>
                  <a:schemeClr val="bg1"/>
                </a:solidFill>
              </a:ln>
            </c:spPr>
            <c:extLst xmlns:c16r2="http://schemas.microsoft.com/office/drawing/2015/06/chart">
              <c:ext xmlns:c16="http://schemas.microsoft.com/office/drawing/2014/chart" uri="{C3380CC4-5D6E-409C-BE32-E72D297353CC}">
                <c16:uniqueId val="{0000000D-80D1-4F2B-98A1-1916A6A0DED4}"/>
              </c:ext>
            </c:extLst>
          </c:dPt>
          <c:val>
            <c:numRef>
              <c:f>Sheet1!$B$2:$B$11</c:f>
              <c:numCache>
                <c:formatCode>General</c:formatCode>
                <c:ptCount val="10"/>
                <c:pt idx="0">
                  <c:v>10</c:v>
                </c:pt>
                <c:pt idx="1">
                  <c:v>10</c:v>
                </c:pt>
                <c:pt idx="2">
                  <c:v>10</c:v>
                </c:pt>
                <c:pt idx="3">
                  <c:v>10</c:v>
                </c:pt>
                <c:pt idx="4">
                  <c:v>10</c:v>
                </c:pt>
                <c:pt idx="5">
                  <c:v>10</c:v>
                </c:pt>
                <c:pt idx="6">
                  <c:v>10</c:v>
                </c:pt>
                <c:pt idx="7">
                  <c:v>10</c:v>
                </c:pt>
                <c:pt idx="8">
                  <c:v>10</c:v>
                </c:pt>
                <c:pt idx="9">
                  <c:v>10</c:v>
                </c:pt>
              </c:numCache>
            </c:numRef>
          </c:val>
          <c:extLst xmlns:c16r2="http://schemas.microsoft.com/office/drawing/2015/06/chart">
            <c:ext xmlns:c16="http://schemas.microsoft.com/office/drawing/2014/chart" uri="{C3380CC4-5D6E-409C-BE32-E72D297353CC}">
              <c16:uniqueId val="{0000000E-80D1-4F2B-98A1-1916A6A0DED4}"/>
            </c:ext>
            <c:ext xmlns:c15="http://schemas.microsoft.com/office/drawing/2012/chart" uri="{02D57815-91ED-43cb-92C2-25804820EDAC}">
              <c15:filteredSeriesTitle>
                <c15:tx>
                  <c:strRef>
                    <c:extLst xmlns:c16r2="http://schemas.microsoft.com/office/drawing/2015/06/char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Sheet1!$A$2:$A$11</c15:sqref>
                        </c15:formulaRef>
                      </c:ext>
                    </c:extLst>
                    <c:strCache>
                      <c:ptCount val="10"/>
                      <c:pt idx="0">
                        <c:v>1st Qtr</c:v>
                      </c:pt>
                      <c:pt idx="1">
                        <c:v>2nd Qtr</c:v>
                      </c:pt>
                      <c:pt idx="2">
                        <c:v>1st Qtr</c:v>
                      </c:pt>
                      <c:pt idx="3">
                        <c:v>1st Qtr</c:v>
                      </c:pt>
                      <c:pt idx="4">
                        <c:v>1st Qtr</c:v>
                      </c:pt>
                      <c:pt idx="5">
                        <c:v>1st Qtr</c:v>
                      </c:pt>
                      <c:pt idx="6">
                        <c:v>1st Qtr</c:v>
                      </c:pt>
                      <c:pt idx="7">
                        <c:v>1st Qtr</c:v>
                      </c:pt>
                      <c:pt idx="8">
                        <c:v>1st Qtr</c:v>
                      </c:pt>
                      <c:pt idx="9">
                        <c:v>1st Qtr</c:v>
                      </c:pt>
                    </c:strCache>
                  </c:strRef>
                </c15:cat>
              </c15:filteredCategoryTitle>
            </c:ext>
          </c:extLst>
        </c:ser>
        <c:dLbls>
          <c:showLegendKey val="0"/>
          <c:showVal val="0"/>
          <c:showCatName val="0"/>
          <c:showSerName val="0"/>
          <c:showPercent val="0"/>
          <c:showBubbleSize val="0"/>
          <c:showLeaderLines val="1"/>
        </c:dLbls>
        <c:firstSliceAng val="0"/>
        <c:holeSize val="80"/>
      </c:doughnutChart>
    </c:plotArea>
    <c:plotVisOnly val="1"/>
    <c:dispBlanksAs val="zero"/>
    <c:showDLblsOverMax val="0"/>
  </c:chart>
  <c:spPr>
    <a:ln>
      <a:noFill/>
    </a:ln>
  </c:spPr>
  <c:txPr>
    <a:bodyPr/>
    <a:lstStyle/>
    <a:p>
      <a:pPr rtl="0">
        <a:defRPr sz="1800" baseline="-25000">
          <a:latin typeface="Arial" panose="020B0604020202020204" pitchFamily="34" charset="0"/>
          <a:ea typeface="微软雅黑" panose="020B0503020204020204" pitchFamily="34" charset="-122"/>
          <a:cs typeface="+mn-ea"/>
          <a:sym typeface="Arial" panose="020B0604020202020204" pitchFamily="34" charset="0"/>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solidFill>
              <a:schemeClr val="bg1">
                <a:lumMod val="85000"/>
              </a:schemeClr>
            </a:solidFill>
            <a:ln>
              <a:solidFill>
                <a:schemeClr val="bg1"/>
              </a:solidFill>
            </a:ln>
          </c:spPr>
          <c:dPt>
            <c:idx val="0"/>
            <c:bubble3D val="0"/>
            <c:spPr>
              <a:solidFill>
                <a:schemeClr val="accent3"/>
              </a:solidFill>
              <a:ln>
                <a:solidFill>
                  <a:schemeClr val="bg1"/>
                </a:solidFill>
              </a:ln>
            </c:spPr>
            <c:extLst xmlns:c16r2="http://schemas.microsoft.com/office/drawing/2015/06/chart">
              <c:ext xmlns:c16="http://schemas.microsoft.com/office/drawing/2014/chart" uri="{C3380CC4-5D6E-409C-BE32-E72D297353CC}">
                <c16:uniqueId val="{00000001-1630-4627-B57B-4198FD3F829C}"/>
              </c:ext>
            </c:extLst>
          </c:dPt>
          <c:dPt>
            <c:idx val="1"/>
            <c:bubble3D val="0"/>
            <c:spPr>
              <a:solidFill>
                <a:schemeClr val="accent3"/>
              </a:solidFill>
              <a:ln>
                <a:solidFill>
                  <a:schemeClr val="bg1"/>
                </a:solidFill>
              </a:ln>
            </c:spPr>
            <c:extLst xmlns:c16r2="http://schemas.microsoft.com/office/drawing/2015/06/chart">
              <c:ext xmlns:c16="http://schemas.microsoft.com/office/drawing/2014/chart" uri="{C3380CC4-5D6E-409C-BE32-E72D297353CC}">
                <c16:uniqueId val="{00000003-1630-4627-B57B-4198FD3F829C}"/>
              </c:ext>
            </c:extLst>
          </c:dPt>
          <c:dPt>
            <c:idx val="2"/>
            <c:bubble3D val="0"/>
            <c:spPr>
              <a:solidFill>
                <a:schemeClr val="accent3"/>
              </a:solidFill>
              <a:ln>
                <a:solidFill>
                  <a:schemeClr val="bg1"/>
                </a:solidFill>
              </a:ln>
            </c:spPr>
            <c:extLst xmlns:c16r2="http://schemas.microsoft.com/office/drawing/2015/06/chart">
              <c:ext xmlns:c16="http://schemas.microsoft.com/office/drawing/2014/chart" uri="{C3380CC4-5D6E-409C-BE32-E72D297353CC}">
                <c16:uniqueId val="{00000005-1630-4627-B57B-4198FD3F829C}"/>
              </c:ext>
            </c:extLst>
          </c:dPt>
          <c:dPt>
            <c:idx val="3"/>
            <c:bubble3D val="0"/>
            <c:spPr>
              <a:solidFill>
                <a:schemeClr val="accent3"/>
              </a:solidFill>
              <a:ln>
                <a:solidFill>
                  <a:schemeClr val="bg1"/>
                </a:solidFill>
              </a:ln>
            </c:spPr>
            <c:extLst xmlns:c16r2="http://schemas.microsoft.com/office/drawing/2015/06/chart">
              <c:ext xmlns:c16="http://schemas.microsoft.com/office/drawing/2014/chart" uri="{C3380CC4-5D6E-409C-BE32-E72D297353CC}">
                <c16:uniqueId val="{00000007-1630-4627-B57B-4198FD3F829C}"/>
              </c:ext>
            </c:extLst>
          </c:dPt>
          <c:dPt>
            <c:idx val="4"/>
            <c:bubble3D val="0"/>
            <c:spPr>
              <a:solidFill>
                <a:schemeClr val="accent3"/>
              </a:solidFill>
              <a:ln>
                <a:solidFill>
                  <a:schemeClr val="bg1"/>
                </a:solidFill>
              </a:ln>
            </c:spPr>
            <c:extLst xmlns:c16r2="http://schemas.microsoft.com/office/drawing/2015/06/chart">
              <c:ext xmlns:c16="http://schemas.microsoft.com/office/drawing/2014/chart" uri="{C3380CC4-5D6E-409C-BE32-E72D297353CC}">
                <c16:uniqueId val="{00000009-1630-4627-B57B-4198FD3F829C}"/>
              </c:ext>
            </c:extLst>
          </c:dPt>
          <c:dPt>
            <c:idx val="5"/>
            <c:bubble3D val="0"/>
            <c:spPr>
              <a:solidFill>
                <a:schemeClr val="accent3"/>
              </a:solidFill>
              <a:ln>
                <a:solidFill>
                  <a:schemeClr val="bg1"/>
                </a:solidFill>
              </a:ln>
            </c:spPr>
            <c:extLst xmlns:c16r2="http://schemas.microsoft.com/office/drawing/2015/06/chart">
              <c:ext xmlns:c16="http://schemas.microsoft.com/office/drawing/2014/chart" uri="{C3380CC4-5D6E-409C-BE32-E72D297353CC}">
                <c16:uniqueId val="{0000000B-1630-4627-B57B-4198FD3F829C}"/>
              </c:ext>
            </c:extLst>
          </c:dPt>
          <c:dPt>
            <c:idx val="6"/>
            <c:bubble3D val="0"/>
            <c:spPr>
              <a:solidFill>
                <a:schemeClr val="accent3"/>
              </a:solidFill>
              <a:ln>
                <a:solidFill>
                  <a:schemeClr val="bg1"/>
                </a:solidFill>
              </a:ln>
            </c:spPr>
            <c:extLst xmlns:c16r2="http://schemas.microsoft.com/office/drawing/2015/06/chart">
              <c:ext xmlns:c16="http://schemas.microsoft.com/office/drawing/2014/chart" uri="{C3380CC4-5D6E-409C-BE32-E72D297353CC}">
                <c16:uniqueId val="{0000000D-1630-4627-B57B-4198FD3F829C}"/>
              </c:ext>
            </c:extLst>
          </c:dPt>
          <c:dPt>
            <c:idx val="7"/>
            <c:bubble3D val="0"/>
            <c:spPr>
              <a:solidFill>
                <a:schemeClr val="accent3"/>
              </a:solidFill>
              <a:ln>
                <a:solidFill>
                  <a:schemeClr val="bg1"/>
                </a:solidFill>
              </a:ln>
            </c:spPr>
            <c:extLst xmlns:c16r2="http://schemas.microsoft.com/office/drawing/2015/06/chart">
              <c:ext xmlns:c16="http://schemas.microsoft.com/office/drawing/2014/chart" uri="{C3380CC4-5D6E-409C-BE32-E72D297353CC}">
                <c16:uniqueId val="{0000000F-1630-4627-B57B-4198FD3F829C}"/>
              </c:ext>
            </c:extLst>
          </c:dPt>
          <c:val>
            <c:numRef>
              <c:f>Sheet1!$B$2:$B$11</c:f>
              <c:numCache>
                <c:formatCode>General</c:formatCode>
                <c:ptCount val="10"/>
                <c:pt idx="0">
                  <c:v>10</c:v>
                </c:pt>
                <c:pt idx="1">
                  <c:v>10</c:v>
                </c:pt>
                <c:pt idx="2">
                  <c:v>10</c:v>
                </c:pt>
                <c:pt idx="3">
                  <c:v>10</c:v>
                </c:pt>
                <c:pt idx="4">
                  <c:v>10</c:v>
                </c:pt>
                <c:pt idx="5">
                  <c:v>10</c:v>
                </c:pt>
                <c:pt idx="6">
                  <c:v>10</c:v>
                </c:pt>
                <c:pt idx="7">
                  <c:v>10</c:v>
                </c:pt>
                <c:pt idx="8">
                  <c:v>10</c:v>
                </c:pt>
                <c:pt idx="9">
                  <c:v>10</c:v>
                </c:pt>
              </c:numCache>
            </c:numRef>
          </c:val>
          <c:extLst xmlns:c16r2="http://schemas.microsoft.com/office/drawing/2015/06/chart">
            <c:ext xmlns:c16="http://schemas.microsoft.com/office/drawing/2014/chart" uri="{C3380CC4-5D6E-409C-BE32-E72D297353CC}">
              <c16:uniqueId val="{00000010-1630-4627-B57B-4198FD3F829C}"/>
            </c:ext>
            <c:ext xmlns:c15="http://schemas.microsoft.com/office/drawing/2012/chart" uri="{02D57815-91ED-43cb-92C2-25804820EDAC}">
              <c15:filteredSeriesTitle>
                <c15:tx>
                  <c:strRef>
                    <c:extLst xmlns:c16r2="http://schemas.microsoft.com/office/drawing/2015/06/char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Sheet1!$A$2:$A$11</c15:sqref>
                        </c15:formulaRef>
                      </c:ext>
                    </c:extLst>
                    <c:strCache>
                      <c:ptCount val="10"/>
                      <c:pt idx="0">
                        <c:v>1st Qtr</c:v>
                      </c:pt>
                      <c:pt idx="1">
                        <c:v>2nd Qtr</c:v>
                      </c:pt>
                      <c:pt idx="2">
                        <c:v>1st Qtr</c:v>
                      </c:pt>
                      <c:pt idx="3">
                        <c:v>1st Qtr</c:v>
                      </c:pt>
                      <c:pt idx="4">
                        <c:v>1st Qtr</c:v>
                      </c:pt>
                      <c:pt idx="5">
                        <c:v>1st Qtr</c:v>
                      </c:pt>
                      <c:pt idx="6">
                        <c:v>1st Qtr</c:v>
                      </c:pt>
                      <c:pt idx="7">
                        <c:v>1st Qtr</c:v>
                      </c:pt>
                      <c:pt idx="8">
                        <c:v>1st Qtr</c:v>
                      </c:pt>
                      <c:pt idx="9">
                        <c:v>1st Qtr</c:v>
                      </c:pt>
                    </c:strCache>
                  </c:strRef>
                </c15:cat>
              </c15:filteredCategoryTitle>
            </c:ext>
          </c:extLst>
        </c:ser>
        <c:dLbls>
          <c:showLegendKey val="0"/>
          <c:showVal val="0"/>
          <c:showCatName val="0"/>
          <c:showSerName val="0"/>
          <c:showPercent val="0"/>
          <c:showBubbleSize val="0"/>
          <c:showLeaderLines val="1"/>
        </c:dLbls>
        <c:firstSliceAng val="0"/>
        <c:holeSize val="80"/>
      </c:doughnutChart>
    </c:plotArea>
    <c:plotVisOnly val="1"/>
    <c:dispBlanksAs val="zero"/>
    <c:showDLblsOverMax val="0"/>
  </c:chart>
  <c:spPr>
    <a:ln>
      <a:noFill/>
    </a:ln>
  </c:spPr>
  <c:txPr>
    <a:bodyPr/>
    <a:lstStyle/>
    <a:p>
      <a:pPr rtl="0">
        <a:defRPr sz="1800" baseline="-25000">
          <a:latin typeface="Arial" panose="020B0604020202020204" pitchFamily="34" charset="0"/>
          <a:ea typeface="微软雅黑" panose="020B0503020204020204" pitchFamily="34" charset="-122"/>
          <a:cs typeface="+mn-ea"/>
          <a:sym typeface="Arial" panose="020B0604020202020204" pitchFamily="34" charset="0"/>
        </a:defRPr>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solidFill>
              <a:schemeClr val="bg1">
                <a:lumMod val="85000"/>
              </a:schemeClr>
            </a:solidFill>
            <a:ln>
              <a:solidFill>
                <a:schemeClr val="bg1"/>
              </a:solidFill>
            </a:ln>
          </c:spPr>
          <c:dPt>
            <c:idx val="1"/>
            <c:bubble3D val="0"/>
            <c:spPr>
              <a:solidFill>
                <a:schemeClr val="accent4"/>
              </a:solidFill>
              <a:ln>
                <a:solidFill>
                  <a:schemeClr val="bg1"/>
                </a:solidFill>
              </a:ln>
            </c:spPr>
            <c:extLst xmlns:c16r2="http://schemas.microsoft.com/office/drawing/2015/06/chart">
              <c:ext xmlns:c16="http://schemas.microsoft.com/office/drawing/2014/chart" uri="{C3380CC4-5D6E-409C-BE32-E72D297353CC}">
                <c16:uniqueId val="{00000001-9625-44ED-8011-79282C6F32A6}"/>
              </c:ext>
            </c:extLst>
          </c:dPt>
          <c:dPt>
            <c:idx val="2"/>
            <c:bubble3D val="0"/>
            <c:spPr>
              <a:solidFill>
                <a:schemeClr val="accent4"/>
              </a:solidFill>
              <a:ln>
                <a:solidFill>
                  <a:schemeClr val="bg1"/>
                </a:solidFill>
              </a:ln>
            </c:spPr>
            <c:extLst xmlns:c16r2="http://schemas.microsoft.com/office/drawing/2015/06/chart">
              <c:ext xmlns:c16="http://schemas.microsoft.com/office/drawing/2014/chart" uri="{C3380CC4-5D6E-409C-BE32-E72D297353CC}">
                <c16:uniqueId val="{00000003-9625-44ED-8011-79282C6F32A6}"/>
              </c:ext>
            </c:extLst>
          </c:dPt>
          <c:dPt>
            <c:idx val="3"/>
            <c:bubble3D val="0"/>
            <c:spPr>
              <a:solidFill>
                <a:schemeClr val="accent4"/>
              </a:solidFill>
              <a:ln>
                <a:solidFill>
                  <a:schemeClr val="bg1"/>
                </a:solidFill>
              </a:ln>
            </c:spPr>
            <c:extLst xmlns:c16r2="http://schemas.microsoft.com/office/drawing/2015/06/chart">
              <c:ext xmlns:c16="http://schemas.microsoft.com/office/drawing/2014/chart" uri="{C3380CC4-5D6E-409C-BE32-E72D297353CC}">
                <c16:uniqueId val="{00000005-9625-44ED-8011-79282C6F32A6}"/>
              </c:ext>
            </c:extLst>
          </c:dPt>
          <c:dPt>
            <c:idx val="4"/>
            <c:bubble3D val="0"/>
            <c:spPr>
              <a:solidFill>
                <a:schemeClr val="accent4"/>
              </a:solidFill>
              <a:ln>
                <a:solidFill>
                  <a:schemeClr val="bg1"/>
                </a:solidFill>
              </a:ln>
            </c:spPr>
            <c:extLst xmlns:c16r2="http://schemas.microsoft.com/office/drawing/2015/06/chart">
              <c:ext xmlns:c16="http://schemas.microsoft.com/office/drawing/2014/chart" uri="{C3380CC4-5D6E-409C-BE32-E72D297353CC}">
                <c16:uniqueId val="{00000007-9625-44ED-8011-79282C6F32A6}"/>
              </c:ext>
            </c:extLst>
          </c:dPt>
          <c:val>
            <c:numRef>
              <c:f>Sheet1!$B$2:$B$11</c:f>
              <c:numCache>
                <c:formatCode>General</c:formatCode>
                <c:ptCount val="10"/>
                <c:pt idx="0">
                  <c:v>10</c:v>
                </c:pt>
                <c:pt idx="1">
                  <c:v>10</c:v>
                </c:pt>
                <c:pt idx="2">
                  <c:v>10</c:v>
                </c:pt>
                <c:pt idx="3">
                  <c:v>10</c:v>
                </c:pt>
                <c:pt idx="4">
                  <c:v>10</c:v>
                </c:pt>
                <c:pt idx="5">
                  <c:v>10</c:v>
                </c:pt>
                <c:pt idx="6">
                  <c:v>10</c:v>
                </c:pt>
                <c:pt idx="7">
                  <c:v>10</c:v>
                </c:pt>
                <c:pt idx="8">
                  <c:v>10</c:v>
                </c:pt>
                <c:pt idx="9">
                  <c:v>10</c:v>
                </c:pt>
              </c:numCache>
            </c:numRef>
          </c:val>
          <c:extLst xmlns:c16r2="http://schemas.microsoft.com/office/drawing/2015/06/chart">
            <c:ext xmlns:c16="http://schemas.microsoft.com/office/drawing/2014/chart" uri="{C3380CC4-5D6E-409C-BE32-E72D297353CC}">
              <c16:uniqueId val="{00000008-9625-44ED-8011-79282C6F32A6}"/>
            </c:ext>
            <c:ext xmlns:c15="http://schemas.microsoft.com/office/drawing/2012/chart" uri="{02D57815-91ED-43cb-92C2-25804820EDAC}">
              <c15:filteredSeriesTitle>
                <c15:tx>
                  <c:strRef>
                    <c:extLst xmlns:c16r2="http://schemas.microsoft.com/office/drawing/2015/06/char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Sheet1!$A$2:$A$11</c15:sqref>
                        </c15:formulaRef>
                      </c:ext>
                    </c:extLst>
                    <c:strCache>
                      <c:ptCount val="10"/>
                      <c:pt idx="0">
                        <c:v>1st Qtr</c:v>
                      </c:pt>
                      <c:pt idx="1">
                        <c:v>2nd Qtr</c:v>
                      </c:pt>
                      <c:pt idx="2">
                        <c:v>1st Qtr</c:v>
                      </c:pt>
                      <c:pt idx="3">
                        <c:v>1st Qtr</c:v>
                      </c:pt>
                      <c:pt idx="4">
                        <c:v>1st Qtr</c:v>
                      </c:pt>
                      <c:pt idx="5">
                        <c:v>1st Qtr</c:v>
                      </c:pt>
                      <c:pt idx="6">
                        <c:v>1st Qtr</c:v>
                      </c:pt>
                      <c:pt idx="7">
                        <c:v>1st Qtr</c:v>
                      </c:pt>
                      <c:pt idx="8">
                        <c:v>1st Qtr</c:v>
                      </c:pt>
                      <c:pt idx="9">
                        <c:v>1st Qtr</c:v>
                      </c:pt>
                    </c:strCache>
                  </c:strRef>
                </c15:cat>
              </c15:filteredCategoryTitle>
            </c:ext>
          </c:extLst>
        </c:ser>
        <c:dLbls>
          <c:showLegendKey val="0"/>
          <c:showVal val="0"/>
          <c:showCatName val="0"/>
          <c:showSerName val="0"/>
          <c:showPercent val="0"/>
          <c:showBubbleSize val="0"/>
          <c:showLeaderLines val="1"/>
        </c:dLbls>
        <c:firstSliceAng val="0"/>
        <c:holeSize val="80"/>
      </c:doughnutChart>
    </c:plotArea>
    <c:plotVisOnly val="1"/>
    <c:dispBlanksAs val="zero"/>
    <c:showDLblsOverMax val="0"/>
  </c:chart>
  <c:spPr>
    <a:ln>
      <a:noFill/>
    </a:ln>
  </c:spPr>
  <c:txPr>
    <a:bodyPr/>
    <a:lstStyle/>
    <a:p>
      <a:pPr rtl="0">
        <a:defRPr sz="1800" baseline="-25000">
          <a:latin typeface="Arial" panose="020B0604020202020204" pitchFamily="34" charset="0"/>
          <a:ea typeface="微软雅黑" panose="020B0503020204020204" pitchFamily="34" charset="-122"/>
          <a:cs typeface="+mn-ea"/>
          <a:sym typeface="Arial" panose="020B0604020202020204" pitchFamily="34" charset="0"/>
        </a:defRPr>
      </a:pPr>
      <a:endParaRPr lang="zh-CN"/>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c:spPr>
          <c:invertIfNegative val="0"/>
          <c:dPt>
            <c:idx val="0"/>
            <c:invertIfNegative val="0"/>
            <c:bubble3D val="0"/>
            <c:extLst xmlns:c16r2="http://schemas.microsoft.com/office/drawing/2015/06/chart">
              <c:ext xmlns:c16="http://schemas.microsoft.com/office/drawing/2014/chart" uri="{C3380CC4-5D6E-409C-BE32-E72D297353CC}">
                <c16:uniqueId val="{00000000-7F73-4DE9-B878-54C9B8817E71}"/>
              </c:ext>
            </c:extLst>
          </c:dPt>
          <c:dPt>
            <c:idx val="1"/>
            <c:invertIfNegative val="0"/>
            <c:bubble3D val="0"/>
            <c:extLst xmlns:c16r2="http://schemas.microsoft.com/office/drawing/2015/06/chart">
              <c:ext xmlns:c16="http://schemas.microsoft.com/office/drawing/2014/chart" uri="{C3380CC4-5D6E-409C-BE32-E72D297353CC}">
                <c16:uniqueId val="{00000001-7F73-4DE9-B878-54C9B8817E71}"/>
              </c:ext>
            </c:extLst>
          </c:dPt>
          <c:dPt>
            <c:idx val="2"/>
            <c:invertIfNegative val="0"/>
            <c:bubble3D val="0"/>
            <c:extLst xmlns:c16r2="http://schemas.microsoft.com/office/drawing/2015/06/chart">
              <c:ext xmlns:c16="http://schemas.microsoft.com/office/drawing/2014/chart" uri="{C3380CC4-5D6E-409C-BE32-E72D297353CC}">
                <c16:uniqueId val="{00000002-7F73-4DE9-B878-54C9B8817E71}"/>
              </c:ext>
            </c:extLst>
          </c:dPt>
          <c:dPt>
            <c:idx val="3"/>
            <c:invertIfNegative val="0"/>
            <c:bubble3D val="0"/>
            <c:extLst xmlns:c16r2="http://schemas.microsoft.com/office/drawing/2015/06/chart">
              <c:ext xmlns:c16="http://schemas.microsoft.com/office/drawing/2014/chart" uri="{C3380CC4-5D6E-409C-BE32-E72D297353CC}">
                <c16:uniqueId val="{00000003-7F73-4DE9-B878-54C9B8817E71}"/>
              </c:ext>
            </c:extLst>
          </c:dPt>
          <c:dLbls>
            <c:spPr>
              <a:noFill/>
              <a:ln>
                <a:noFill/>
              </a:ln>
              <a:effectLst/>
            </c:sp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ext>
            </c:extLst>
          </c:dLbls>
          <c:val>
            <c:numRef>
              <c:f>Sheet1!$B$2:$B$5</c:f>
              <c:numCache>
                <c:formatCode>General</c:formatCode>
                <c:ptCount val="4"/>
                <c:pt idx="0">
                  <c:v>4</c:v>
                </c:pt>
                <c:pt idx="1">
                  <c:v>3</c:v>
                </c:pt>
                <c:pt idx="2">
                  <c:v>6</c:v>
                </c:pt>
                <c:pt idx="3">
                  <c:v>12</c:v>
                </c:pt>
              </c:numCache>
            </c:numRef>
          </c:val>
          <c:extLst xmlns:c16r2="http://schemas.microsoft.com/office/drawing/2015/06/chart">
            <c:ext xmlns:c16="http://schemas.microsoft.com/office/drawing/2014/chart" uri="{C3380CC4-5D6E-409C-BE32-E72D297353CC}">
              <c16:uniqueId val="{00000004-7F73-4DE9-B878-54C9B8817E71}"/>
            </c:ext>
            <c:ext xmlns:c15="http://schemas.microsoft.com/office/drawing/2012/chart" uri="{02D57815-91ED-43cb-92C2-25804820EDAC}">
              <c15:filteredSeriesTitle>
                <c15:tx>
                  <c:strRef>
                    <c:extLst xmlns:c16r2="http://schemas.microsoft.com/office/drawing/2015/06/chart">
                      <c:ext uri="{02D57815-91ED-43cb-92C2-25804820EDAC}">
                        <c15:formulaRef>
                          <c15:sqref>Sheet1!$B$1</c15:sqref>
                        </c15:formulaRef>
                      </c:ext>
                    </c:extLst>
                    <c:strCache>
                      <c:ptCount val="1"/>
                      <c:pt idx="0">
                        <c:v>Series 1</c:v>
                      </c:pt>
                    </c:strCache>
                  </c:strRef>
                </c15:tx>
              </c15:filteredSeriesTitle>
            </c:ext>
            <c:ext xmlns:c15="http://schemas.microsoft.com/office/drawing/2012/chart" uri="{02D57815-91ED-43cb-92C2-25804820EDAC}">
              <c15:filteredCategoryTitle>
                <c15:cat>
                  <c:numRef>
                    <c:extLst xmlns:c16r2="http://schemas.microsoft.com/office/drawing/2015/06/chart">
                      <c:ext uri="{02D57815-91ED-43cb-92C2-25804820EDAC}">
                        <c15:formulaRef>
                          <c15:sqref>Sheet1!$A$2:$A$5</c15:sqref>
                        </c15:formulaRef>
                      </c:ext>
                    </c:extLst>
                    <c:numCache>
                      <c:formatCode>General</c:formatCode>
                      <c:ptCount val="4"/>
                      <c:pt idx="0">
                        <c:v>2005</c:v>
                      </c:pt>
                      <c:pt idx="1">
                        <c:v>2006</c:v>
                      </c:pt>
                      <c:pt idx="2">
                        <c:v>2007</c:v>
                      </c:pt>
                      <c:pt idx="3">
                        <c:v>2008</c:v>
                      </c:pt>
                    </c:numCache>
                  </c:numRef>
                </c15:cat>
              </c15:filteredCategoryTitle>
            </c:ext>
          </c:extLst>
        </c:ser>
        <c:dLbls>
          <c:showLegendKey val="0"/>
          <c:showVal val="0"/>
          <c:showCatName val="0"/>
          <c:showSerName val="0"/>
          <c:showPercent val="0"/>
          <c:showBubbleSize val="0"/>
        </c:dLbls>
        <c:gapWidth val="36"/>
        <c:overlap val="-20"/>
        <c:axId val="-114277280"/>
        <c:axId val="-114284352"/>
      </c:barChart>
      <c:catAx>
        <c:axId val="-114277280"/>
        <c:scaling>
          <c:orientation val="minMax"/>
        </c:scaling>
        <c:delete val="1"/>
        <c:axPos val="b"/>
        <c:numFmt formatCode="General" sourceLinked="1"/>
        <c:majorTickMark val="out"/>
        <c:minorTickMark val="none"/>
        <c:tickLblPos val="nextTo"/>
        <c:crossAx val="-114284352"/>
        <c:crosses val="autoZero"/>
        <c:auto val="1"/>
        <c:lblAlgn val="ctr"/>
        <c:lblOffset val="100"/>
        <c:noMultiLvlLbl val="0"/>
      </c:catAx>
      <c:valAx>
        <c:axId val="-114284352"/>
        <c:scaling>
          <c:orientation val="minMax"/>
        </c:scaling>
        <c:delete val="1"/>
        <c:axPos val="l"/>
        <c:numFmt formatCode="General" sourceLinked="1"/>
        <c:majorTickMark val="out"/>
        <c:minorTickMark val="none"/>
        <c:tickLblPos val="nextTo"/>
        <c:crossAx val="-114277280"/>
        <c:crosses val="autoZero"/>
        <c:crossBetween val="between"/>
      </c:valAx>
      <c:spPr>
        <a:noFill/>
        <a:ln w="25400">
          <a:noFill/>
        </a:ln>
      </c:spPr>
    </c:plotArea>
    <c:plotVisOnly val="1"/>
    <c:dispBlanksAs val="gap"/>
    <c:showDLblsOverMax val="0"/>
  </c:chart>
  <c:txPr>
    <a:bodyPr/>
    <a:lstStyle/>
    <a:p>
      <a:pPr>
        <a:defRPr sz="14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defRPr>
      </a:pPr>
      <a:endParaRPr lang="zh-CN"/>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2"/>
            </a:solidFill>
          </c:spPr>
          <c:invertIfNegative val="0"/>
          <c:dPt>
            <c:idx val="0"/>
            <c:invertIfNegative val="0"/>
            <c:bubble3D val="0"/>
            <c:extLst xmlns:c16r2="http://schemas.microsoft.com/office/drawing/2015/06/chart">
              <c:ext xmlns:c16="http://schemas.microsoft.com/office/drawing/2014/chart" uri="{C3380CC4-5D6E-409C-BE32-E72D297353CC}">
                <c16:uniqueId val="{00000000-4B08-462C-A93B-9A7E6CC25834}"/>
              </c:ext>
            </c:extLst>
          </c:dPt>
          <c:dPt>
            <c:idx val="1"/>
            <c:invertIfNegative val="0"/>
            <c:bubble3D val="0"/>
            <c:extLst xmlns:c16r2="http://schemas.microsoft.com/office/drawing/2015/06/chart">
              <c:ext xmlns:c16="http://schemas.microsoft.com/office/drawing/2014/chart" uri="{C3380CC4-5D6E-409C-BE32-E72D297353CC}">
                <c16:uniqueId val="{00000001-4B08-462C-A93B-9A7E6CC25834}"/>
              </c:ext>
            </c:extLst>
          </c:dPt>
          <c:dPt>
            <c:idx val="2"/>
            <c:invertIfNegative val="0"/>
            <c:bubble3D val="0"/>
            <c:extLst xmlns:c16r2="http://schemas.microsoft.com/office/drawing/2015/06/chart">
              <c:ext xmlns:c16="http://schemas.microsoft.com/office/drawing/2014/chart" uri="{C3380CC4-5D6E-409C-BE32-E72D297353CC}">
                <c16:uniqueId val="{00000002-4B08-462C-A93B-9A7E6CC25834}"/>
              </c:ext>
            </c:extLst>
          </c:dPt>
          <c:dPt>
            <c:idx val="3"/>
            <c:invertIfNegative val="0"/>
            <c:bubble3D val="0"/>
            <c:extLst xmlns:c16r2="http://schemas.microsoft.com/office/drawing/2015/06/chart">
              <c:ext xmlns:c16="http://schemas.microsoft.com/office/drawing/2014/chart" uri="{C3380CC4-5D6E-409C-BE32-E72D297353CC}">
                <c16:uniqueId val="{00000003-4B08-462C-A93B-9A7E6CC25834}"/>
              </c:ext>
            </c:extLst>
          </c:dPt>
          <c:dLbls>
            <c:spPr>
              <a:noFill/>
              <a:ln>
                <a:noFill/>
              </a:ln>
              <a:effectLst/>
            </c:sp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ext>
            </c:extLst>
          </c:dLbls>
          <c:val>
            <c:numRef>
              <c:f>Sheet1!$B$2:$B$5</c:f>
              <c:numCache>
                <c:formatCode>General</c:formatCode>
                <c:ptCount val="4"/>
                <c:pt idx="0">
                  <c:v>3</c:v>
                </c:pt>
                <c:pt idx="1">
                  <c:v>1.4</c:v>
                </c:pt>
                <c:pt idx="2">
                  <c:v>2</c:v>
                </c:pt>
                <c:pt idx="3">
                  <c:v>0.7</c:v>
                </c:pt>
              </c:numCache>
            </c:numRef>
          </c:val>
          <c:extLst xmlns:c16r2="http://schemas.microsoft.com/office/drawing/2015/06/chart">
            <c:ext xmlns:c16="http://schemas.microsoft.com/office/drawing/2014/chart" uri="{C3380CC4-5D6E-409C-BE32-E72D297353CC}">
              <c16:uniqueId val="{00000004-4B08-462C-A93B-9A7E6CC25834}"/>
            </c:ext>
            <c:ext xmlns:c15="http://schemas.microsoft.com/office/drawing/2012/chart" uri="{02D57815-91ED-43cb-92C2-25804820EDAC}">
              <c15:filteredSeriesTitle>
                <c15:tx>
                  <c:strRef>
                    <c:extLst xmlns:c16r2="http://schemas.microsoft.com/office/drawing/2015/06/chart">
                      <c:ext uri="{02D57815-91ED-43cb-92C2-25804820EDAC}">
                        <c15:formulaRef>
                          <c15:sqref>Sheet1!$B$1</c15:sqref>
                        </c15:formulaRef>
                      </c:ext>
                    </c:extLst>
                    <c:strCache>
                      <c:ptCount val="1"/>
                      <c:pt idx="0">
                        <c:v>Series 1</c:v>
                      </c:pt>
                    </c:strCache>
                  </c:strRef>
                </c15:tx>
              </c15:filteredSeriesTitle>
            </c:ext>
            <c:ext xmlns:c15="http://schemas.microsoft.com/office/drawing/2012/chart" uri="{02D57815-91ED-43cb-92C2-25804820EDAC}">
              <c15:filteredCategoryTitle>
                <c15:cat>
                  <c:numRef>
                    <c:extLst xmlns:c16r2="http://schemas.microsoft.com/office/drawing/2015/06/chart">
                      <c:ext uri="{02D57815-91ED-43cb-92C2-25804820EDAC}">
                        <c15:formulaRef>
                          <c15:sqref>Sheet1!$A$2:$A$5</c15:sqref>
                        </c15:formulaRef>
                      </c:ext>
                    </c:extLst>
                    <c:numCache>
                      <c:formatCode>General</c:formatCode>
                      <c:ptCount val="4"/>
                      <c:pt idx="0">
                        <c:v>2005</c:v>
                      </c:pt>
                      <c:pt idx="1">
                        <c:v>2006</c:v>
                      </c:pt>
                      <c:pt idx="2">
                        <c:v>2007</c:v>
                      </c:pt>
                      <c:pt idx="3">
                        <c:v>2008</c:v>
                      </c:pt>
                    </c:numCache>
                  </c:numRef>
                </c15:cat>
              </c15:filteredCategoryTitle>
            </c:ext>
          </c:extLst>
        </c:ser>
        <c:dLbls>
          <c:dLblPos val="outEnd"/>
          <c:showLegendKey val="0"/>
          <c:showVal val="1"/>
          <c:showCatName val="0"/>
          <c:showSerName val="0"/>
          <c:showPercent val="0"/>
          <c:showBubbleSize val="0"/>
        </c:dLbls>
        <c:gapWidth val="36"/>
        <c:overlap val="-20"/>
        <c:axId val="-114288160"/>
        <c:axId val="-114296864"/>
      </c:barChart>
      <c:catAx>
        <c:axId val="-114288160"/>
        <c:scaling>
          <c:orientation val="minMax"/>
        </c:scaling>
        <c:delete val="1"/>
        <c:axPos val="b"/>
        <c:numFmt formatCode="General" sourceLinked="1"/>
        <c:majorTickMark val="out"/>
        <c:minorTickMark val="none"/>
        <c:tickLblPos val="nextTo"/>
        <c:crossAx val="-114296864"/>
        <c:crosses val="autoZero"/>
        <c:auto val="1"/>
        <c:lblAlgn val="ctr"/>
        <c:lblOffset val="100"/>
        <c:noMultiLvlLbl val="0"/>
      </c:catAx>
      <c:valAx>
        <c:axId val="-114296864"/>
        <c:scaling>
          <c:orientation val="minMax"/>
        </c:scaling>
        <c:delete val="1"/>
        <c:axPos val="l"/>
        <c:numFmt formatCode="General" sourceLinked="1"/>
        <c:majorTickMark val="out"/>
        <c:minorTickMark val="none"/>
        <c:tickLblPos val="nextTo"/>
        <c:crossAx val="-114288160"/>
        <c:crosses val="autoZero"/>
        <c:crossBetween val="between"/>
      </c:valAx>
      <c:spPr>
        <a:noFill/>
        <a:ln w="25400">
          <a:noFill/>
        </a:ln>
      </c:spPr>
    </c:plotArea>
    <c:plotVisOnly val="1"/>
    <c:dispBlanksAs val="gap"/>
    <c:showDLblsOverMax val="0"/>
  </c:chart>
  <c:txPr>
    <a:bodyPr/>
    <a:lstStyle/>
    <a:p>
      <a:pPr>
        <a:defRPr sz="14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defRPr>
      </a:pPr>
      <a:endParaRPr lang="zh-CN"/>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3"/>
            </a:solidFill>
          </c:spPr>
          <c:invertIfNegative val="0"/>
          <c:dPt>
            <c:idx val="0"/>
            <c:invertIfNegative val="0"/>
            <c:bubble3D val="0"/>
            <c:extLst xmlns:c16r2="http://schemas.microsoft.com/office/drawing/2015/06/chart">
              <c:ext xmlns:c16="http://schemas.microsoft.com/office/drawing/2014/chart" uri="{C3380CC4-5D6E-409C-BE32-E72D297353CC}">
                <c16:uniqueId val="{00000000-60FA-4685-9D88-46274992A696}"/>
              </c:ext>
            </c:extLst>
          </c:dPt>
          <c:dPt>
            <c:idx val="1"/>
            <c:invertIfNegative val="0"/>
            <c:bubble3D val="0"/>
            <c:extLst xmlns:c16r2="http://schemas.microsoft.com/office/drawing/2015/06/chart">
              <c:ext xmlns:c16="http://schemas.microsoft.com/office/drawing/2014/chart" uri="{C3380CC4-5D6E-409C-BE32-E72D297353CC}">
                <c16:uniqueId val="{00000001-60FA-4685-9D88-46274992A696}"/>
              </c:ext>
            </c:extLst>
          </c:dPt>
          <c:dPt>
            <c:idx val="2"/>
            <c:invertIfNegative val="0"/>
            <c:bubble3D val="0"/>
            <c:extLst xmlns:c16r2="http://schemas.microsoft.com/office/drawing/2015/06/chart">
              <c:ext xmlns:c16="http://schemas.microsoft.com/office/drawing/2014/chart" uri="{C3380CC4-5D6E-409C-BE32-E72D297353CC}">
                <c16:uniqueId val="{00000002-60FA-4685-9D88-46274992A696}"/>
              </c:ext>
            </c:extLst>
          </c:dPt>
          <c:dPt>
            <c:idx val="3"/>
            <c:invertIfNegative val="0"/>
            <c:bubble3D val="0"/>
            <c:extLst xmlns:c16r2="http://schemas.microsoft.com/office/drawing/2015/06/chart">
              <c:ext xmlns:c16="http://schemas.microsoft.com/office/drawing/2014/chart" uri="{C3380CC4-5D6E-409C-BE32-E72D297353CC}">
                <c16:uniqueId val="{00000003-60FA-4685-9D88-46274992A696}"/>
              </c:ext>
            </c:extLst>
          </c:dPt>
          <c:dLbls>
            <c:spPr>
              <a:noFill/>
              <a:ln>
                <a:noFill/>
              </a:ln>
              <a:effectLst/>
            </c:sp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ext>
            </c:extLst>
          </c:dLbls>
          <c:val>
            <c:numRef>
              <c:f>Sheet1!$B$2:$B$5</c:f>
              <c:numCache>
                <c:formatCode>General</c:formatCode>
                <c:ptCount val="4"/>
                <c:pt idx="0">
                  <c:v>1</c:v>
                </c:pt>
                <c:pt idx="1">
                  <c:v>0.5</c:v>
                </c:pt>
                <c:pt idx="2">
                  <c:v>1.3</c:v>
                </c:pt>
                <c:pt idx="3">
                  <c:v>2</c:v>
                </c:pt>
              </c:numCache>
            </c:numRef>
          </c:val>
          <c:extLst xmlns:c16r2="http://schemas.microsoft.com/office/drawing/2015/06/chart">
            <c:ext xmlns:c16="http://schemas.microsoft.com/office/drawing/2014/chart" uri="{C3380CC4-5D6E-409C-BE32-E72D297353CC}">
              <c16:uniqueId val="{00000004-60FA-4685-9D88-46274992A696}"/>
            </c:ext>
            <c:ext xmlns:c15="http://schemas.microsoft.com/office/drawing/2012/chart" uri="{02D57815-91ED-43cb-92C2-25804820EDAC}">
              <c15:filteredSeriesTitle>
                <c15:tx>
                  <c:strRef>
                    <c:extLst xmlns:c16r2="http://schemas.microsoft.com/office/drawing/2015/06/chart">
                      <c:ext uri="{02D57815-91ED-43cb-92C2-25804820EDAC}">
                        <c15:formulaRef>
                          <c15:sqref>Sheet1!$B$1</c15:sqref>
                        </c15:formulaRef>
                      </c:ext>
                    </c:extLst>
                    <c:strCache>
                      <c:ptCount val="1"/>
                      <c:pt idx="0">
                        <c:v>Series 1</c:v>
                      </c:pt>
                    </c:strCache>
                  </c:strRef>
                </c15:tx>
              </c15:filteredSeriesTitle>
            </c:ext>
            <c:ext xmlns:c15="http://schemas.microsoft.com/office/drawing/2012/chart" uri="{02D57815-91ED-43cb-92C2-25804820EDAC}">
              <c15:filteredCategoryTitle>
                <c15:cat>
                  <c:numRef>
                    <c:extLst xmlns:c16r2="http://schemas.microsoft.com/office/drawing/2015/06/chart">
                      <c:ext uri="{02D57815-91ED-43cb-92C2-25804820EDAC}">
                        <c15:formulaRef>
                          <c15:sqref>Sheet1!$A$2:$A$5</c15:sqref>
                        </c15:formulaRef>
                      </c:ext>
                    </c:extLst>
                    <c:numCache>
                      <c:formatCode>General</c:formatCode>
                      <c:ptCount val="4"/>
                      <c:pt idx="0">
                        <c:v>2005</c:v>
                      </c:pt>
                      <c:pt idx="1">
                        <c:v>2006</c:v>
                      </c:pt>
                      <c:pt idx="2">
                        <c:v>2007</c:v>
                      </c:pt>
                      <c:pt idx="3">
                        <c:v>2008</c:v>
                      </c:pt>
                    </c:numCache>
                  </c:numRef>
                </c15:cat>
              </c15:filteredCategoryTitle>
            </c:ext>
          </c:extLst>
        </c:ser>
        <c:dLbls>
          <c:showLegendKey val="0"/>
          <c:showVal val="0"/>
          <c:showCatName val="0"/>
          <c:showSerName val="0"/>
          <c:showPercent val="0"/>
          <c:showBubbleSize val="0"/>
        </c:dLbls>
        <c:gapWidth val="36"/>
        <c:overlap val="-20"/>
        <c:axId val="-114278912"/>
        <c:axId val="-114296320"/>
      </c:barChart>
      <c:catAx>
        <c:axId val="-114278912"/>
        <c:scaling>
          <c:orientation val="minMax"/>
        </c:scaling>
        <c:delete val="1"/>
        <c:axPos val="b"/>
        <c:numFmt formatCode="General" sourceLinked="1"/>
        <c:majorTickMark val="out"/>
        <c:minorTickMark val="none"/>
        <c:tickLblPos val="nextTo"/>
        <c:crossAx val="-114296320"/>
        <c:crosses val="autoZero"/>
        <c:auto val="1"/>
        <c:lblAlgn val="ctr"/>
        <c:lblOffset val="100"/>
        <c:noMultiLvlLbl val="0"/>
      </c:catAx>
      <c:valAx>
        <c:axId val="-114296320"/>
        <c:scaling>
          <c:orientation val="minMax"/>
        </c:scaling>
        <c:delete val="1"/>
        <c:axPos val="l"/>
        <c:numFmt formatCode="General" sourceLinked="1"/>
        <c:majorTickMark val="out"/>
        <c:minorTickMark val="none"/>
        <c:tickLblPos val="nextTo"/>
        <c:crossAx val="-114278912"/>
        <c:crosses val="autoZero"/>
        <c:crossBetween val="between"/>
      </c:valAx>
      <c:spPr>
        <a:noFill/>
        <a:ln w="25400">
          <a:noFill/>
        </a:ln>
      </c:spPr>
    </c:plotArea>
    <c:plotVisOnly val="1"/>
    <c:dispBlanksAs val="gap"/>
    <c:showDLblsOverMax val="0"/>
  </c:chart>
  <c:txPr>
    <a:bodyPr/>
    <a:lstStyle/>
    <a:p>
      <a:pPr>
        <a:defRPr sz="14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defRPr>
      </a:pPr>
      <a:endParaRPr lang="zh-CN"/>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4"/>
            </a:solidFill>
          </c:spPr>
          <c:invertIfNegative val="0"/>
          <c:dPt>
            <c:idx val="0"/>
            <c:invertIfNegative val="0"/>
            <c:bubble3D val="0"/>
            <c:extLst xmlns:c16r2="http://schemas.microsoft.com/office/drawing/2015/06/chart">
              <c:ext xmlns:c16="http://schemas.microsoft.com/office/drawing/2014/chart" uri="{C3380CC4-5D6E-409C-BE32-E72D297353CC}">
                <c16:uniqueId val="{00000000-DE9A-4129-88AD-4A0CBBBB83A4}"/>
              </c:ext>
            </c:extLst>
          </c:dPt>
          <c:dPt>
            <c:idx val="1"/>
            <c:invertIfNegative val="0"/>
            <c:bubble3D val="0"/>
            <c:extLst xmlns:c16r2="http://schemas.microsoft.com/office/drawing/2015/06/chart">
              <c:ext xmlns:c16="http://schemas.microsoft.com/office/drawing/2014/chart" uri="{C3380CC4-5D6E-409C-BE32-E72D297353CC}">
                <c16:uniqueId val="{00000001-DE9A-4129-88AD-4A0CBBBB83A4}"/>
              </c:ext>
            </c:extLst>
          </c:dPt>
          <c:dPt>
            <c:idx val="2"/>
            <c:invertIfNegative val="0"/>
            <c:bubble3D val="0"/>
            <c:extLst xmlns:c16r2="http://schemas.microsoft.com/office/drawing/2015/06/chart">
              <c:ext xmlns:c16="http://schemas.microsoft.com/office/drawing/2014/chart" uri="{C3380CC4-5D6E-409C-BE32-E72D297353CC}">
                <c16:uniqueId val="{00000002-DE9A-4129-88AD-4A0CBBBB83A4}"/>
              </c:ext>
            </c:extLst>
          </c:dPt>
          <c:dPt>
            <c:idx val="3"/>
            <c:invertIfNegative val="0"/>
            <c:bubble3D val="0"/>
            <c:extLst xmlns:c16r2="http://schemas.microsoft.com/office/drawing/2015/06/chart">
              <c:ext xmlns:c16="http://schemas.microsoft.com/office/drawing/2014/chart" uri="{C3380CC4-5D6E-409C-BE32-E72D297353CC}">
                <c16:uniqueId val="{00000003-DE9A-4129-88AD-4A0CBBBB83A4}"/>
              </c:ext>
            </c:extLst>
          </c:dPt>
          <c:dLbls>
            <c:spPr>
              <a:noFill/>
              <a:ln>
                <a:noFill/>
              </a:ln>
              <a:effectLst/>
            </c:sp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ext>
            </c:extLst>
          </c:dLbls>
          <c:val>
            <c:numRef>
              <c:f>Sheet1!$B$2:$B$5</c:f>
              <c:numCache>
                <c:formatCode>General</c:formatCode>
                <c:ptCount val="4"/>
                <c:pt idx="0">
                  <c:v>1</c:v>
                </c:pt>
                <c:pt idx="1">
                  <c:v>0.5</c:v>
                </c:pt>
                <c:pt idx="2">
                  <c:v>6</c:v>
                </c:pt>
                <c:pt idx="3">
                  <c:v>2</c:v>
                </c:pt>
              </c:numCache>
            </c:numRef>
          </c:val>
          <c:extLst xmlns:c16r2="http://schemas.microsoft.com/office/drawing/2015/06/chart">
            <c:ext xmlns:c16="http://schemas.microsoft.com/office/drawing/2014/chart" uri="{C3380CC4-5D6E-409C-BE32-E72D297353CC}">
              <c16:uniqueId val="{00000004-DE9A-4129-88AD-4A0CBBBB83A4}"/>
            </c:ext>
            <c:ext xmlns:c15="http://schemas.microsoft.com/office/drawing/2012/chart" uri="{02D57815-91ED-43cb-92C2-25804820EDAC}">
              <c15:filteredSeriesTitle>
                <c15:tx>
                  <c:strRef>
                    <c:extLst xmlns:c16r2="http://schemas.microsoft.com/office/drawing/2015/06/chart">
                      <c:ext uri="{02D57815-91ED-43cb-92C2-25804820EDAC}">
                        <c15:formulaRef>
                          <c15:sqref>Sheet1!$B$1</c15:sqref>
                        </c15:formulaRef>
                      </c:ext>
                    </c:extLst>
                    <c:strCache>
                      <c:ptCount val="1"/>
                      <c:pt idx="0">
                        <c:v>Series 1</c:v>
                      </c:pt>
                    </c:strCache>
                  </c:strRef>
                </c15:tx>
              </c15:filteredSeriesTitle>
            </c:ext>
            <c:ext xmlns:c15="http://schemas.microsoft.com/office/drawing/2012/chart" uri="{02D57815-91ED-43cb-92C2-25804820EDAC}">
              <c15:filteredCategoryTitle>
                <c15:cat>
                  <c:numRef>
                    <c:extLst xmlns:c16r2="http://schemas.microsoft.com/office/drawing/2015/06/chart">
                      <c:ext uri="{02D57815-91ED-43cb-92C2-25804820EDAC}">
                        <c15:formulaRef>
                          <c15:sqref>Sheet1!$A$2:$A$5</c15:sqref>
                        </c15:formulaRef>
                      </c:ext>
                    </c:extLst>
                    <c:numCache>
                      <c:formatCode>General</c:formatCode>
                      <c:ptCount val="4"/>
                      <c:pt idx="0">
                        <c:v>2005</c:v>
                      </c:pt>
                      <c:pt idx="1">
                        <c:v>2006</c:v>
                      </c:pt>
                      <c:pt idx="2">
                        <c:v>2007</c:v>
                      </c:pt>
                      <c:pt idx="3">
                        <c:v>2008</c:v>
                      </c:pt>
                    </c:numCache>
                  </c:numRef>
                </c15:cat>
              </c15:filteredCategoryTitle>
            </c:ext>
          </c:extLst>
        </c:ser>
        <c:dLbls>
          <c:showLegendKey val="0"/>
          <c:showVal val="0"/>
          <c:showCatName val="0"/>
          <c:showSerName val="0"/>
          <c:showPercent val="0"/>
          <c:showBubbleSize val="0"/>
        </c:dLbls>
        <c:gapWidth val="36"/>
        <c:overlap val="-20"/>
        <c:axId val="-114270208"/>
        <c:axId val="-114295232"/>
      </c:barChart>
      <c:catAx>
        <c:axId val="-114270208"/>
        <c:scaling>
          <c:orientation val="minMax"/>
        </c:scaling>
        <c:delete val="1"/>
        <c:axPos val="b"/>
        <c:numFmt formatCode="General" sourceLinked="1"/>
        <c:majorTickMark val="out"/>
        <c:minorTickMark val="none"/>
        <c:tickLblPos val="nextTo"/>
        <c:crossAx val="-114295232"/>
        <c:crosses val="autoZero"/>
        <c:auto val="1"/>
        <c:lblAlgn val="ctr"/>
        <c:lblOffset val="100"/>
        <c:noMultiLvlLbl val="0"/>
      </c:catAx>
      <c:valAx>
        <c:axId val="-114295232"/>
        <c:scaling>
          <c:orientation val="minMax"/>
        </c:scaling>
        <c:delete val="1"/>
        <c:axPos val="l"/>
        <c:numFmt formatCode="General" sourceLinked="1"/>
        <c:majorTickMark val="out"/>
        <c:minorTickMark val="none"/>
        <c:tickLblPos val="nextTo"/>
        <c:crossAx val="-114270208"/>
        <c:crosses val="autoZero"/>
        <c:crossBetween val="between"/>
      </c:valAx>
      <c:spPr>
        <a:noFill/>
        <a:ln w="25400">
          <a:noFill/>
        </a:ln>
      </c:spPr>
    </c:plotArea>
    <c:plotVisOnly val="1"/>
    <c:dispBlanksAs val="gap"/>
    <c:showDLblsOverMax val="0"/>
  </c:chart>
  <c:txPr>
    <a:bodyPr/>
    <a:lstStyle/>
    <a:p>
      <a:pPr>
        <a:defRPr sz="14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defRPr>
      </a:pPr>
      <a:endParaRPr lang="zh-CN"/>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endParaRPr lang="zh-CN"/>
          </a:p>
        </c:rich>
      </c:tx>
      <c:layout>
        <c:manualLayout>
          <c:xMode val="edge"/>
          <c:yMode val="edge"/>
          <c:x val="0.49493712839466497"/>
          <c:y val="1.9316848786758798E-2"/>
        </c:manualLayout>
      </c:layout>
      <c:overlay val="0"/>
      <c:spPr>
        <a:noFill/>
        <a:ln w="25382">
          <a:noFill/>
        </a:ln>
      </c:spPr>
    </c:title>
    <c:autoTitleDeleted val="0"/>
    <c:plotArea>
      <c:layout>
        <c:manualLayout>
          <c:layoutTarget val="inner"/>
          <c:xMode val="edge"/>
          <c:yMode val="edge"/>
          <c:x val="7.4683544303797506E-2"/>
          <c:y val="1.4858841010401203E-3"/>
          <c:w val="0.85189873417721507"/>
          <c:h val="1"/>
        </c:manualLayout>
      </c:layout>
      <c:pieChart>
        <c:varyColors val="0"/>
        <c:ser>
          <c:idx val="0"/>
          <c:order val="0"/>
          <c:spPr>
            <a:noFill/>
            <a:ln w="25382">
              <a:noFill/>
            </a:ln>
          </c:spPr>
          <c:dPt>
            <c:idx val="0"/>
            <c:bubble3D val="0"/>
            <c:spPr>
              <a:solidFill>
                <a:schemeClr val="accent1">
                  <a:lumMod val="50000"/>
                </a:schemeClr>
              </a:solidFill>
              <a:ln w="25382">
                <a:noFill/>
              </a:ln>
            </c:spPr>
            <c:extLst xmlns:c16r2="http://schemas.microsoft.com/office/drawing/2015/06/chart">
              <c:ext xmlns:c16="http://schemas.microsoft.com/office/drawing/2014/chart" uri="{C3380CC4-5D6E-409C-BE32-E72D297353CC}">
                <c16:uniqueId val="{00000001-A761-4C9A-BBC1-7612D2BB3BEB}"/>
              </c:ext>
            </c:extLst>
          </c:dPt>
          <c:dPt>
            <c:idx val="1"/>
            <c:bubble3D val="0"/>
            <c:spPr>
              <a:solidFill>
                <a:schemeClr val="accent1"/>
              </a:solidFill>
              <a:ln w="25382">
                <a:noFill/>
              </a:ln>
            </c:spPr>
            <c:extLst xmlns:c16r2="http://schemas.microsoft.com/office/drawing/2015/06/chart">
              <c:ext xmlns:c16="http://schemas.microsoft.com/office/drawing/2014/chart" uri="{C3380CC4-5D6E-409C-BE32-E72D297353CC}">
                <c16:uniqueId val="{00000003-A761-4C9A-BBC1-7612D2BB3BEB}"/>
              </c:ext>
            </c:extLst>
          </c:dPt>
          <c:val>
            <c:numRef>
              <c:f>Sheet1!$B$2:$C$2</c:f>
              <c:numCache>
                <c:formatCode>General</c:formatCode>
                <c:ptCount val="2"/>
                <c:pt idx="0">
                  <c:v>80</c:v>
                </c:pt>
                <c:pt idx="1">
                  <c:v>20</c:v>
                </c:pt>
              </c:numCache>
            </c:numRef>
          </c:val>
          <c:extLst xmlns:c16r2="http://schemas.microsoft.com/office/drawing/2015/06/chart">
            <c:ext xmlns:c16="http://schemas.microsoft.com/office/drawing/2014/chart" uri="{C3380CC4-5D6E-409C-BE32-E72D297353CC}">
              <c16:uniqueId val="{00000004-A761-4C9A-BBC1-7612D2BB3BEB}"/>
            </c:ext>
            <c:ext xmlns:c15="http://schemas.microsoft.com/office/drawing/2012/chart" uri="{02D57815-91ED-43cb-92C2-25804820EDAC}">
              <c15:filteredSeriesTitle>
                <c15:tx>
                  <c:strRef>
                    <c:extLst xmlns:c16r2="http://schemas.microsoft.com/office/drawing/2015/06/chart">
                      <c:ext uri="{02D57815-91ED-43cb-92C2-25804820EDAC}">
                        <c15:formulaRef>
                          <c15:sqref>Sheet1!$A$2</c15:sqref>
                        </c15:formulaRef>
                      </c:ext>
                    </c:extLst>
                    <c:strCache>
                      <c:ptCount val="1"/>
                      <c:pt idx="0">
                        <c:v>Region 1</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Sheet1!$B$1:$C$1</c15:sqref>
                        </c15:formulaRef>
                      </c:ext>
                    </c:extLst>
                    <c:strCache>
                      <c:ptCount val="2"/>
                      <c:pt idx="0">
                        <c:v>2013</c:v>
                      </c:pt>
                      <c:pt idx="1">
                        <c:v>2014</c:v>
                      </c:pt>
                    </c:strCache>
                  </c:strRef>
                </c15:cat>
              </c15:filteredCategoryTitle>
            </c:ext>
          </c:extLst>
        </c:ser>
        <c:dLbls>
          <c:showLegendKey val="0"/>
          <c:showVal val="0"/>
          <c:showCatName val="0"/>
          <c:showSerName val="0"/>
          <c:showPercent val="0"/>
          <c:showBubbleSize val="0"/>
          <c:showLeaderLines val="1"/>
        </c:dLbls>
        <c:firstSliceAng val="0"/>
      </c:pieChart>
      <c:spPr>
        <a:noFill/>
        <a:ln w="25382">
          <a:noFill/>
        </a:ln>
      </c:spPr>
    </c:plotArea>
    <c:plotVisOnly val="1"/>
    <c:dispBlanksAs val="zero"/>
    <c:showDLblsOverMax val="0"/>
  </c:chart>
  <c:spPr>
    <a:noFill/>
    <a:ln>
      <a:noFill/>
    </a:ln>
  </c:spPr>
  <c:txPr>
    <a:bodyPr/>
    <a:lstStyle/>
    <a:p>
      <a:pPr>
        <a:defRPr sz="3003" b="0" i="0" u="none" strike="noStrike" baseline="0">
          <a:solidFill>
            <a:srgbClr val="000000"/>
          </a:solidFill>
          <a:latin typeface="Arial" panose="020B0604020202020204" pitchFamily="34" charset="0"/>
          <a:ea typeface="微软雅黑" panose="020B0503020204020204" pitchFamily="34" charset="-122"/>
          <a:cs typeface="Gill Sans"/>
          <a:sym typeface="Arial" panose="020B0604020202020204" pitchFamily="34" charset="0"/>
        </a:defRPr>
      </a:pPr>
      <a:endParaRPr lang="zh-CN"/>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endParaRPr lang="zh-CN"/>
          </a:p>
        </c:rich>
      </c:tx>
      <c:layout>
        <c:manualLayout>
          <c:xMode val="edge"/>
          <c:yMode val="edge"/>
          <c:x val="0.49493702822030966"/>
          <c:y val="1.9316771450080369E-2"/>
        </c:manualLayout>
      </c:layout>
      <c:overlay val="0"/>
      <c:spPr>
        <a:noFill/>
        <a:ln w="25414">
          <a:noFill/>
        </a:ln>
      </c:spPr>
    </c:title>
    <c:autoTitleDeleted val="0"/>
    <c:plotArea>
      <c:layout>
        <c:manualLayout>
          <c:layoutTarget val="inner"/>
          <c:xMode val="edge"/>
          <c:yMode val="edge"/>
          <c:x val="7.4683544303797506E-2"/>
          <c:y val="1.4858841010401203E-3"/>
          <c:w val="0.85189873417721507"/>
          <c:h val="1"/>
        </c:manualLayout>
      </c:layout>
      <c:pieChart>
        <c:varyColors val="0"/>
        <c:ser>
          <c:idx val="0"/>
          <c:order val="0"/>
          <c:spPr>
            <a:solidFill>
              <a:schemeClr val="accent2"/>
            </a:solidFill>
            <a:ln w="25414">
              <a:noFill/>
            </a:ln>
          </c:spPr>
          <c:dPt>
            <c:idx val="0"/>
            <c:bubble3D val="0"/>
            <c:spPr>
              <a:solidFill>
                <a:schemeClr val="accent2">
                  <a:lumMod val="50000"/>
                </a:schemeClr>
              </a:solidFill>
              <a:ln w="25414">
                <a:noFill/>
              </a:ln>
            </c:spPr>
            <c:extLst xmlns:c16r2="http://schemas.microsoft.com/office/drawing/2015/06/chart">
              <c:ext xmlns:c16="http://schemas.microsoft.com/office/drawing/2014/chart" uri="{C3380CC4-5D6E-409C-BE32-E72D297353CC}">
                <c16:uniqueId val="{00000001-B276-4D96-BE39-57A883FF5D1A}"/>
              </c:ext>
            </c:extLst>
          </c:dPt>
          <c:dPt>
            <c:idx val="1"/>
            <c:bubble3D val="0"/>
            <c:extLst xmlns:c16r2="http://schemas.microsoft.com/office/drawing/2015/06/chart">
              <c:ext xmlns:c16="http://schemas.microsoft.com/office/drawing/2014/chart" uri="{C3380CC4-5D6E-409C-BE32-E72D297353CC}">
                <c16:uniqueId val="{00000002-B276-4D96-BE39-57A883FF5D1A}"/>
              </c:ext>
            </c:extLst>
          </c:dPt>
          <c:val>
            <c:numRef>
              <c:f>Sheet1!$B$2:$C$2</c:f>
              <c:numCache>
                <c:formatCode>General</c:formatCode>
                <c:ptCount val="2"/>
                <c:pt idx="0">
                  <c:v>50</c:v>
                </c:pt>
                <c:pt idx="1">
                  <c:v>59</c:v>
                </c:pt>
              </c:numCache>
            </c:numRef>
          </c:val>
          <c:extLst xmlns:c16r2="http://schemas.microsoft.com/office/drawing/2015/06/chart">
            <c:ext xmlns:c16="http://schemas.microsoft.com/office/drawing/2014/chart" uri="{C3380CC4-5D6E-409C-BE32-E72D297353CC}">
              <c16:uniqueId val="{00000003-B276-4D96-BE39-57A883FF5D1A}"/>
            </c:ext>
            <c:ext xmlns:c15="http://schemas.microsoft.com/office/drawing/2012/chart" uri="{02D57815-91ED-43cb-92C2-25804820EDAC}">
              <c15:filteredSeriesTitle>
                <c15:tx>
                  <c:strRef>
                    <c:extLst xmlns:c16r2="http://schemas.microsoft.com/office/drawing/2015/06/chart">
                      <c:ext uri="{02D57815-91ED-43cb-92C2-25804820EDAC}">
                        <c15:formulaRef>
                          <c15:sqref>Sheet1!$A$2</c15:sqref>
                        </c15:formulaRef>
                      </c:ext>
                    </c:extLst>
                    <c:strCache>
                      <c:ptCount val="1"/>
                      <c:pt idx="0">
                        <c:v>Region 1</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Sheet1!$B$1:$C$1</c15:sqref>
                        </c15:formulaRef>
                      </c:ext>
                    </c:extLst>
                    <c:strCache>
                      <c:ptCount val="2"/>
                      <c:pt idx="0">
                        <c:v>2013</c:v>
                      </c:pt>
                      <c:pt idx="1">
                        <c:v>2014</c:v>
                      </c:pt>
                    </c:strCache>
                  </c:strRef>
                </c15:cat>
              </c15:filteredCategoryTitle>
            </c:ext>
          </c:extLst>
        </c:ser>
        <c:dLbls>
          <c:showLegendKey val="0"/>
          <c:showVal val="0"/>
          <c:showCatName val="0"/>
          <c:showSerName val="0"/>
          <c:showPercent val="0"/>
          <c:showBubbleSize val="0"/>
          <c:showLeaderLines val="1"/>
        </c:dLbls>
        <c:firstSliceAng val="0"/>
      </c:pieChart>
      <c:spPr>
        <a:noFill/>
        <a:ln w="25414">
          <a:noFill/>
        </a:ln>
      </c:spPr>
    </c:plotArea>
    <c:plotVisOnly val="1"/>
    <c:dispBlanksAs val="zero"/>
    <c:showDLblsOverMax val="0"/>
  </c:chart>
  <c:spPr>
    <a:noFill/>
    <a:ln>
      <a:noFill/>
    </a:ln>
  </c:spPr>
  <c:txPr>
    <a:bodyPr/>
    <a:lstStyle/>
    <a:p>
      <a:pPr>
        <a:defRPr sz="3002" b="0" i="0" u="none" strike="noStrike" baseline="0">
          <a:solidFill>
            <a:srgbClr val="000000"/>
          </a:solidFill>
          <a:latin typeface="Arial" panose="020B0604020202020204" pitchFamily="34" charset="0"/>
          <a:ea typeface="微软雅黑" panose="020B0503020204020204" pitchFamily="34" charset="-122"/>
          <a:cs typeface="Gill Sans"/>
          <a:sym typeface="Arial" panose="020B0604020202020204" pitchFamily="34" charset="0"/>
        </a:defRPr>
      </a:pPr>
      <a:endParaRPr lang="zh-CN"/>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endParaRPr lang="zh-CN"/>
          </a:p>
        </c:rich>
      </c:tx>
      <c:layout>
        <c:manualLayout>
          <c:xMode val="edge"/>
          <c:yMode val="edge"/>
          <c:x val="0.49493702822030966"/>
          <c:y val="1.9316771450080369E-2"/>
        </c:manualLayout>
      </c:layout>
      <c:overlay val="0"/>
      <c:spPr>
        <a:noFill/>
        <a:ln w="25416">
          <a:noFill/>
        </a:ln>
      </c:spPr>
    </c:title>
    <c:autoTitleDeleted val="0"/>
    <c:plotArea>
      <c:layout>
        <c:manualLayout>
          <c:layoutTarget val="inner"/>
          <c:xMode val="edge"/>
          <c:yMode val="edge"/>
          <c:x val="7.4683544303797506E-2"/>
          <c:y val="1.4858841010401203E-3"/>
          <c:w val="0.85189873417721507"/>
          <c:h val="1"/>
        </c:manualLayout>
      </c:layout>
      <c:pieChart>
        <c:varyColors val="0"/>
        <c:ser>
          <c:idx val="0"/>
          <c:order val="0"/>
          <c:spPr>
            <a:solidFill>
              <a:srgbClr val="2C2C2C"/>
            </a:solidFill>
            <a:ln w="25416">
              <a:noFill/>
            </a:ln>
          </c:spPr>
          <c:dPt>
            <c:idx val="0"/>
            <c:bubble3D val="0"/>
            <c:spPr>
              <a:solidFill>
                <a:schemeClr val="accent3">
                  <a:lumMod val="50000"/>
                </a:schemeClr>
              </a:solidFill>
              <a:ln w="25416">
                <a:noFill/>
              </a:ln>
            </c:spPr>
            <c:extLst xmlns:c16r2="http://schemas.microsoft.com/office/drawing/2015/06/chart">
              <c:ext xmlns:c16="http://schemas.microsoft.com/office/drawing/2014/chart" uri="{C3380CC4-5D6E-409C-BE32-E72D297353CC}">
                <c16:uniqueId val="{00000001-F877-430A-B149-AF6CAB8194FF}"/>
              </c:ext>
            </c:extLst>
          </c:dPt>
          <c:dPt>
            <c:idx val="1"/>
            <c:bubble3D val="0"/>
            <c:spPr>
              <a:solidFill>
                <a:schemeClr val="accent3"/>
              </a:solidFill>
              <a:ln w="25416">
                <a:noFill/>
              </a:ln>
            </c:spPr>
            <c:extLst xmlns:c16r2="http://schemas.microsoft.com/office/drawing/2015/06/chart">
              <c:ext xmlns:c16="http://schemas.microsoft.com/office/drawing/2014/chart" uri="{C3380CC4-5D6E-409C-BE32-E72D297353CC}">
                <c16:uniqueId val="{00000003-F877-430A-B149-AF6CAB8194FF}"/>
              </c:ext>
            </c:extLst>
          </c:dPt>
          <c:val>
            <c:numRef>
              <c:f>Sheet1!$B$2:$C$2</c:f>
              <c:numCache>
                <c:formatCode>General</c:formatCode>
                <c:ptCount val="2"/>
                <c:pt idx="0">
                  <c:v>30</c:v>
                </c:pt>
                <c:pt idx="1">
                  <c:v>70</c:v>
                </c:pt>
              </c:numCache>
            </c:numRef>
          </c:val>
          <c:extLst xmlns:c16r2="http://schemas.microsoft.com/office/drawing/2015/06/chart">
            <c:ext xmlns:c16="http://schemas.microsoft.com/office/drawing/2014/chart" uri="{C3380CC4-5D6E-409C-BE32-E72D297353CC}">
              <c16:uniqueId val="{00000004-F877-430A-B149-AF6CAB8194FF}"/>
            </c:ext>
            <c:ext xmlns:c15="http://schemas.microsoft.com/office/drawing/2012/chart" uri="{02D57815-91ED-43cb-92C2-25804820EDAC}">
              <c15:filteredSeriesTitle>
                <c15:tx>
                  <c:strRef>
                    <c:extLst xmlns:c16r2="http://schemas.microsoft.com/office/drawing/2015/06/chart">
                      <c:ext uri="{02D57815-91ED-43cb-92C2-25804820EDAC}">
                        <c15:formulaRef>
                          <c15:sqref>Sheet1!$A$2</c15:sqref>
                        </c15:formulaRef>
                      </c:ext>
                    </c:extLst>
                    <c:strCache>
                      <c:ptCount val="1"/>
                      <c:pt idx="0">
                        <c:v>Region 1</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Sheet1!$B$1:$C$1</c15:sqref>
                        </c15:formulaRef>
                      </c:ext>
                    </c:extLst>
                    <c:strCache>
                      <c:ptCount val="2"/>
                      <c:pt idx="0">
                        <c:v>2013</c:v>
                      </c:pt>
                      <c:pt idx="1">
                        <c:v>2014</c:v>
                      </c:pt>
                    </c:strCache>
                  </c:strRef>
                </c15:cat>
              </c15:filteredCategoryTitle>
            </c:ext>
          </c:extLst>
        </c:ser>
        <c:dLbls>
          <c:showLegendKey val="0"/>
          <c:showVal val="0"/>
          <c:showCatName val="0"/>
          <c:showSerName val="0"/>
          <c:showPercent val="0"/>
          <c:showBubbleSize val="0"/>
          <c:showLeaderLines val="1"/>
        </c:dLbls>
        <c:firstSliceAng val="0"/>
      </c:pieChart>
      <c:spPr>
        <a:noFill/>
        <a:ln w="25416">
          <a:noFill/>
        </a:ln>
      </c:spPr>
    </c:plotArea>
    <c:plotVisOnly val="1"/>
    <c:dispBlanksAs val="zero"/>
    <c:showDLblsOverMax val="0"/>
  </c:chart>
  <c:spPr>
    <a:noFill/>
    <a:ln>
      <a:noFill/>
    </a:ln>
  </c:spPr>
  <c:txPr>
    <a:bodyPr/>
    <a:lstStyle/>
    <a:p>
      <a:pPr>
        <a:defRPr sz="3002" b="0" i="0" u="none" strike="noStrike" baseline="0">
          <a:solidFill>
            <a:srgbClr val="000000"/>
          </a:solidFill>
          <a:latin typeface="Arial" panose="020B0604020202020204" pitchFamily="34" charset="0"/>
          <a:ea typeface="微软雅黑" panose="020B0503020204020204" pitchFamily="34" charset="-122"/>
          <a:cs typeface="Gill Sans"/>
          <a:sym typeface="Arial" panose="020B0604020202020204" pitchFamily="34" charset="0"/>
        </a:defRPr>
      </a:pPr>
      <a:endParaRPr lang="zh-CN"/>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endParaRPr lang="zh-CN"/>
          </a:p>
        </c:rich>
      </c:tx>
      <c:layout>
        <c:manualLayout>
          <c:xMode val="edge"/>
          <c:yMode val="edge"/>
          <c:x val="0.49493708700985239"/>
          <c:y val="1.9316859890001186E-2"/>
        </c:manualLayout>
      </c:layout>
      <c:overlay val="0"/>
      <c:spPr>
        <a:noFill/>
        <a:ln w="25383">
          <a:noFill/>
        </a:ln>
      </c:spPr>
    </c:title>
    <c:autoTitleDeleted val="0"/>
    <c:plotArea>
      <c:layout>
        <c:manualLayout>
          <c:layoutTarget val="inner"/>
          <c:xMode val="edge"/>
          <c:yMode val="edge"/>
          <c:x val="7.4683544303797506E-2"/>
          <c:y val="1.4858841010401203E-3"/>
          <c:w val="0.85189873417721507"/>
          <c:h val="1"/>
        </c:manualLayout>
      </c:layout>
      <c:pieChart>
        <c:varyColors val="0"/>
        <c:ser>
          <c:idx val="0"/>
          <c:order val="0"/>
          <c:spPr>
            <a:solidFill>
              <a:srgbClr val="2C2C2C"/>
            </a:solidFill>
            <a:ln w="25383">
              <a:noFill/>
            </a:ln>
          </c:spPr>
          <c:dPt>
            <c:idx val="0"/>
            <c:bubble3D val="0"/>
            <c:spPr>
              <a:solidFill>
                <a:schemeClr val="accent4">
                  <a:lumMod val="50000"/>
                </a:schemeClr>
              </a:solidFill>
              <a:ln w="25383">
                <a:noFill/>
              </a:ln>
            </c:spPr>
            <c:extLst xmlns:c16r2="http://schemas.microsoft.com/office/drawing/2015/06/chart">
              <c:ext xmlns:c16="http://schemas.microsoft.com/office/drawing/2014/chart" uri="{C3380CC4-5D6E-409C-BE32-E72D297353CC}">
                <c16:uniqueId val="{00000001-6E4D-41C2-87F0-803C58B76371}"/>
              </c:ext>
            </c:extLst>
          </c:dPt>
          <c:dPt>
            <c:idx val="1"/>
            <c:bubble3D val="0"/>
            <c:spPr>
              <a:solidFill>
                <a:schemeClr val="accent4"/>
              </a:solidFill>
              <a:ln w="25383">
                <a:noFill/>
              </a:ln>
            </c:spPr>
            <c:extLst xmlns:c16r2="http://schemas.microsoft.com/office/drawing/2015/06/chart">
              <c:ext xmlns:c16="http://schemas.microsoft.com/office/drawing/2014/chart" uri="{C3380CC4-5D6E-409C-BE32-E72D297353CC}">
                <c16:uniqueId val="{00000003-6E4D-41C2-87F0-803C58B76371}"/>
              </c:ext>
            </c:extLst>
          </c:dPt>
          <c:val>
            <c:numRef>
              <c:f>Sheet1!$B$2:$C$2</c:f>
              <c:numCache>
                <c:formatCode>General</c:formatCode>
                <c:ptCount val="2"/>
                <c:pt idx="0">
                  <c:v>70</c:v>
                </c:pt>
                <c:pt idx="1">
                  <c:v>30</c:v>
                </c:pt>
              </c:numCache>
            </c:numRef>
          </c:val>
          <c:extLst xmlns:c16r2="http://schemas.microsoft.com/office/drawing/2015/06/chart">
            <c:ext xmlns:c16="http://schemas.microsoft.com/office/drawing/2014/chart" uri="{C3380CC4-5D6E-409C-BE32-E72D297353CC}">
              <c16:uniqueId val="{00000004-6E4D-41C2-87F0-803C58B76371}"/>
            </c:ext>
            <c:ext xmlns:c15="http://schemas.microsoft.com/office/drawing/2012/chart" uri="{02D57815-91ED-43cb-92C2-25804820EDAC}">
              <c15:filteredSeriesTitle>
                <c15:tx>
                  <c:strRef>
                    <c:extLst xmlns:c16r2="http://schemas.microsoft.com/office/drawing/2015/06/chart">
                      <c:ext uri="{02D57815-91ED-43cb-92C2-25804820EDAC}">
                        <c15:formulaRef>
                          <c15:sqref>Sheet1!$A$2</c15:sqref>
                        </c15:formulaRef>
                      </c:ext>
                    </c:extLst>
                    <c:strCache>
                      <c:ptCount val="1"/>
                      <c:pt idx="0">
                        <c:v>Region 1</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Sheet1!$B$1:$C$1</c15:sqref>
                        </c15:formulaRef>
                      </c:ext>
                    </c:extLst>
                    <c:strCache>
                      <c:ptCount val="2"/>
                      <c:pt idx="0">
                        <c:v>2013</c:v>
                      </c:pt>
                      <c:pt idx="1">
                        <c:v>2014</c:v>
                      </c:pt>
                    </c:strCache>
                  </c:strRef>
                </c15:cat>
              </c15:filteredCategoryTitle>
            </c:ext>
          </c:extLst>
        </c:ser>
        <c:dLbls>
          <c:showLegendKey val="0"/>
          <c:showVal val="0"/>
          <c:showCatName val="0"/>
          <c:showSerName val="0"/>
          <c:showPercent val="0"/>
          <c:showBubbleSize val="0"/>
          <c:showLeaderLines val="1"/>
        </c:dLbls>
        <c:firstSliceAng val="0"/>
      </c:pieChart>
      <c:spPr>
        <a:noFill/>
        <a:ln w="25383">
          <a:noFill/>
        </a:ln>
      </c:spPr>
    </c:plotArea>
    <c:plotVisOnly val="1"/>
    <c:dispBlanksAs val="zero"/>
    <c:showDLblsOverMax val="0"/>
  </c:chart>
  <c:spPr>
    <a:noFill/>
    <a:ln>
      <a:noFill/>
    </a:ln>
  </c:spPr>
  <c:txPr>
    <a:bodyPr/>
    <a:lstStyle/>
    <a:p>
      <a:pPr>
        <a:defRPr sz="2998" b="0" i="0" u="none" strike="noStrike" baseline="0">
          <a:solidFill>
            <a:srgbClr val="000000"/>
          </a:solidFill>
          <a:latin typeface="Arial" panose="020B0604020202020204" pitchFamily="34" charset="0"/>
          <a:ea typeface="微软雅黑" panose="020B0503020204020204" pitchFamily="34" charset="-122"/>
          <a:cs typeface="Gill Sans"/>
          <a:sym typeface="Arial" panose="020B0604020202020204" pitchFamily="34" charset="0"/>
        </a:defRPr>
      </a:pPr>
      <a:endParaRPr lang="zh-CN"/>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endParaRPr lang="zh-CN"/>
          </a:p>
        </c:rich>
      </c:tx>
      <c:layout>
        <c:manualLayout>
          <c:xMode val="edge"/>
          <c:yMode val="edge"/>
          <c:x val="0.49493708507024853"/>
          <c:y val="1.9316813339509031E-2"/>
        </c:manualLayout>
      </c:layout>
      <c:overlay val="0"/>
      <c:spPr>
        <a:noFill/>
        <a:ln w="25380">
          <a:noFill/>
        </a:ln>
      </c:spPr>
    </c:title>
    <c:autoTitleDeleted val="0"/>
    <c:plotArea>
      <c:layout>
        <c:manualLayout>
          <c:layoutTarget val="inner"/>
          <c:xMode val="edge"/>
          <c:yMode val="edge"/>
          <c:x val="7.4683544303797506E-2"/>
          <c:y val="1.4858841010401203E-3"/>
          <c:w val="0.85189873417721507"/>
          <c:h val="1"/>
        </c:manualLayout>
      </c:layout>
      <c:pieChart>
        <c:varyColors val="0"/>
        <c:ser>
          <c:idx val="0"/>
          <c:order val="0"/>
          <c:spPr>
            <a:solidFill>
              <a:srgbClr val="FFFFFF"/>
            </a:solidFill>
            <a:ln w="25380">
              <a:noFill/>
            </a:ln>
          </c:spPr>
          <c:dPt>
            <c:idx val="1"/>
            <c:bubble3D val="0"/>
            <c:spPr>
              <a:solidFill>
                <a:schemeClr val="accent1">
                  <a:lumMod val="75000"/>
                </a:schemeClr>
              </a:solidFill>
              <a:ln w="25380">
                <a:noFill/>
              </a:ln>
            </c:spPr>
            <c:extLst xmlns:c16r2="http://schemas.microsoft.com/office/drawing/2015/06/chart">
              <c:ext xmlns:c16="http://schemas.microsoft.com/office/drawing/2014/chart" uri="{C3380CC4-5D6E-409C-BE32-E72D297353CC}">
                <c16:uniqueId val="{00000001-9B71-414E-9D34-3945FE22ADF6}"/>
              </c:ext>
            </c:extLst>
          </c:dPt>
          <c:val>
            <c:numRef>
              <c:f>Sheet1!$B$2:$C$2</c:f>
              <c:numCache>
                <c:formatCode>General</c:formatCode>
                <c:ptCount val="2"/>
                <c:pt idx="0">
                  <c:v>40</c:v>
                </c:pt>
                <c:pt idx="1">
                  <c:v>20</c:v>
                </c:pt>
              </c:numCache>
            </c:numRef>
          </c:val>
          <c:extLst xmlns:c16r2="http://schemas.microsoft.com/office/drawing/2015/06/chart">
            <c:ext xmlns:c16="http://schemas.microsoft.com/office/drawing/2014/chart" uri="{C3380CC4-5D6E-409C-BE32-E72D297353CC}">
              <c16:uniqueId val="{00000002-9B71-414E-9D34-3945FE22ADF6}"/>
            </c:ext>
            <c:ext xmlns:c15="http://schemas.microsoft.com/office/drawing/2012/chart" uri="{02D57815-91ED-43cb-92C2-25804820EDAC}">
              <c15:filteredSeriesTitle>
                <c15:tx>
                  <c:strRef>
                    <c:extLst xmlns:c16r2="http://schemas.microsoft.com/office/drawing/2015/06/chart">
                      <c:ext uri="{02D57815-91ED-43cb-92C2-25804820EDAC}">
                        <c15:formulaRef>
                          <c15:sqref>Sheet1!$A$2</c15:sqref>
                        </c15:formulaRef>
                      </c:ext>
                    </c:extLst>
                    <c:strCache>
                      <c:ptCount val="1"/>
                      <c:pt idx="0">
                        <c:v>Region 1</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Sheet1!$B$1:$C$1</c15:sqref>
                        </c15:formulaRef>
                      </c:ext>
                    </c:extLst>
                    <c:strCache>
                      <c:ptCount val="2"/>
                      <c:pt idx="0">
                        <c:v>2013</c:v>
                      </c:pt>
                      <c:pt idx="1">
                        <c:v>2014</c:v>
                      </c:pt>
                    </c:strCache>
                  </c:strRef>
                </c15:cat>
              </c15:filteredCategoryTitle>
            </c:ext>
          </c:extLst>
        </c:ser>
        <c:dLbls>
          <c:showLegendKey val="0"/>
          <c:showVal val="0"/>
          <c:showCatName val="0"/>
          <c:showSerName val="0"/>
          <c:showPercent val="0"/>
          <c:showBubbleSize val="0"/>
          <c:showLeaderLines val="1"/>
        </c:dLbls>
        <c:firstSliceAng val="0"/>
      </c:pieChart>
      <c:spPr>
        <a:noFill/>
        <a:ln w="25380">
          <a:noFill/>
        </a:ln>
      </c:spPr>
    </c:plotArea>
    <c:plotVisOnly val="1"/>
    <c:dispBlanksAs val="zero"/>
    <c:showDLblsOverMax val="0"/>
  </c:chart>
  <c:spPr>
    <a:noFill/>
    <a:ln>
      <a:noFill/>
    </a:ln>
  </c:spPr>
  <c:txPr>
    <a:bodyPr/>
    <a:lstStyle/>
    <a:p>
      <a:pPr>
        <a:defRPr sz="2988" b="0" i="0" u="none" strike="noStrike" baseline="0">
          <a:solidFill>
            <a:srgbClr val="000000"/>
          </a:solidFill>
          <a:latin typeface="Arial" panose="020B0604020202020204" pitchFamily="34" charset="0"/>
          <a:ea typeface="微软雅黑" panose="020B0503020204020204" pitchFamily="34" charset="-122"/>
          <a:cs typeface="Gill Sans"/>
          <a:sym typeface="Arial" panose="020B0604020202020204" pitchFamily="34" charset="0"/>
        </a:defRPr>
      </a:pPr>
      <a:endParaRPr lang="zh-CN"/>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endParaRPr lang="zh-CN"/>
          </a:p>
        </c:rich>
      </c:tx>
      <c:layout>
        <c:manualLayout>
          <c:xMode val="edge"/>
          <c:yMode val="edge"/>
          <c:x val="0.49493708507024853"/>
          <c:y val="1.9316813339509031E-2"/>
        </c:manualLayout>
      </c:layout>
      <c:overlay val="0"/>
      <c:spPr>
        <a:noFill/>
        <a:ln w="25380">
          <a:noFill/>
        </a:ln>
      </c:spPr>
    </c:title>
    <c:autoTitleDeleted val="0"/>
    <c:plotArea>
      <c:layout>
        <c:manualLayout>
          <c:layoutTarget val="inner"/>
          <c:xMode val="edge"/>
          <c:yMode val="edge"/>
          <c:x val="7.4683544303797506E-2"/>
          <c:y val="1.4858841010401203E-3"/>
          <c:w val="0.85189873417721507"/>
          <c:h val="1"/>
        </c:manualLayout>
      </c:layout>
      <c:pieChart>
        <c:varyColors val="0"/>
        <c:ser>
          <c:idx val="0"/>
          <c:order val="0"/>
          <c:spPr>
            <a:solidFill>
              <a:srgbClr val="FFFFFF"/>
            </a:solidFill>
            <a:ln w="25380">
              <a:noFill/>
            </a:ln>
          </c:spPr>
          <c:dPt>
            <c:idx val="1"/>
            <c:bubble3D val="0"/>
            <c:spPr>
              <a:solidFill>
                <a:schemeClr val="accent2">
                  <a:lumMod val="50000"/>
                </a:schemeClr>
              </a:solidFill>
              <a:ln w="25380">
                <a:noFill/>
              </a:ln>
            </c:spPr>
            <c:extLst xmlns:c16r2="http://schemas.microsoft.com/office/drawing/2015/06/chart">
              <c:ext xmlns:c16="http://schemas.microsoft.com/office/drawing/2014/chart" uri="{C3380CC4-5D6E-409C-BE32-E72D297353CC}">
                <c16:uniqueId val="{00000001-60E0-4FD2-9AAA-107B3DED7988}"/>
              </c:ext>
            </c:extLst>
          </c:dPt>
          <c:val>
            <c:numRef>
              <c:f>Sheet1!$B$2:$C$2</c:f>
              <c:numCache>
                <c:formatCode>General</c:formatCode>
                <c:ptCount val="2"/>
                <c:pt idx="0">
                  <c:v>80</c:v>
                </c:pt>
                <c:pt idx="1">
                  <c:v>20</c:v>
                </c:pt>
              </c:numCache>
            </c:numRef>
          </c:val>
          <c:extLst xmlns:c16r2="http://schemas.microsoft.com/office/drawing/2015/06/chart">
            <c:ext xmlns:c16="http://schemas.microsoft.com/office/drawing/2014/chart" uri="{C3380CC4-5D6E-409C-BE32-E72D297353CC}">
              <c16:uniqueId val="{00000002-60E0-4FD2-9AAA-107B3DED7988}"/>
            </c:ext>
            <c:ext xmlns:c15="http://schemas.microsoft.com/office/drawing/2012/chart" uri="{02D57815-91ED-43cb-92C2-25804820EDAC}">
              <c15:filteredSeriesTitle>
                <c15:tx>
                  <c:strRef>
                    <c:extLst xmlns:c16r2="http://schemas.microsoft.com/office/drawing/2015/06/chart">
                      <c:ext uri="{02D57815-91ED-43cb-92C2-25804820EDAC}">
                        <c15:formulaRef>
                          <c15:sqref>Sheet1!$A$2</c15:sqref>
                        </c15:formulaRef>
                      </c:ext>
                    </c:extLst>
                    <c:strCache>
                      <c:ptCount val="1"/>
                      <c:pt idx="0">
                        <c:v>Region 1</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Sheet1!$B$1:$C$1</c15:sqref>
                        </c15:formulaRef>
                      </c:ext>
                    </c:extLst>
                    <c:strCache>
                      <c:ptCount val="2"/>
                      <c:pt idx="0">
                        <c:v>2013</c:v>
                      </c:pt>
                      <c:pt idx="1">
                        <c:v>2014</c:v>
                      </c:pt>
                    </c:strCache>
                  </c:strRef>
                </c15:cat>
              </c15:filteredCategoryTitle>
            </c:ext>
          </c:extLst>
        </c:ser>
        <c:dLbls>
          <c:showLegendKey val="0"/>
          <c:showVal val="0"/>
          <c:showCatName val="0"/>
          <c:showSerName val="0"/>
          <c:showPercent val="0"/>
          <c:showBubbleSize val="0"/>
          <c:showLeaderLines val="1"/>
        </c:dLbls>
        <c:firstSliceAng val="0"/>
      </c:pieChart>
      <c:spPr>
        <a:noFill/>
        <a:ln w="25380">
          <a:noFill/>
        </a:ln>
      </c:spPr>
    </c:plotArea>
    <c:plotVisOnly val="1"/>
    <c:dispBlanksAs val="zero"/>
    <c:showDLblsOverMax val="0"/>
  </c:chart>
  <c:spPr>
    <a:noFill/>
    <a:ln>
      <a:noFill/>
    </a:ln>
  </c:spPr>
  <c:txPr>
    <a:bodyPr/>
    <a:lstStyle/>
    <a:p>
      <a:pPr>
        <a:defRPr sz="2988" b="0" i="0" u="none" strike="noStrike" baseline="0">
          <a:solidFill>
            <a:srgbClr val="000000"/>
          </a:solidFill>
          <a:latin typeface="Arial" panose="020B0604020202020204" pitchFamily="34" charset="0"/>
          <a:ea typeface="微软雅黑" panose="020B0503020204020204" pitchFamily="34" charset="-122"/>
          <a:cs typeface="Gill Sans"/>
          <a:sym typeface="Arial" panose="020B0604020202020204" pitchFamily="34" charset="0"/>
        </a:defRPr>
      </a:pPr>
      <a:endParaRPr lang="zh-CN"/>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endParaRPr lang="zh-CN"/>
          </a:p>
        </c:rich>
      </c:tx>
      <c:layout>
        <c:manualLayout>
          <c:xMode val="edge"/>
          <c:yMode val="edge"/>
          <c:x val="0.49493708507024853"/>
          <c:y val="1.9316813339509031E-2"/>
        </c:manualLayout>
      </c:layout>
      <c:overlay val="0"/>
      <c:spPr>
        <a:noFill/>
        <a:ln w="25438">
          <a:noFill/>
        </a:ln>
      </c:spPr>
    </c:title>
    <c:autoTitleDeleted val="0"/>
    <c:plotArea>
      <c:layout>
        <c:manualLayout>
          <c:layoutTarget val="inner"/>
          <c:xMode val="edge"/>
          <c:yMode val="edge"/>
          <c:x val="7.4683544303797506E-2"/>
          <c:y val="1.4858841010401203E-3"/>
          <c:w val="0.85189873417721507"/>
          <c:h val="1"/>
        </c:manualLayout>
      </c:layout>
      <c:pieChart>
        <c:varyColors val="0"/>
        <c:ser>
          <c:idx val="0"/>
          <c:order val="0"/>
          <c:spPr>
            <a:solidFill>
              <a:srgbClr val="FFFFFF"/>
            </a:solidFill>
            <a:ln w="25438">
              <a:noFill/>
            </a:ln>
          </c:spPr>
          <c:dPt>
            <c:idx val="1"/>
            <c:bubble3D val="0"/>
            <c:spPr>
              <a:solidFill>
                <a:schemeClr val="accent3">
                  <a:lumMod val="75000"/>
                </a:schemeClr>
              </a:solidFill>
              <a:ln w="25438">
                <a:noFill/>
              </a:ln>
            </c:spPr>
            <c:extLst xmlns:c16r2="http://schemas.microsoft.com/office/drawing/2015/06/chart">
              <c:ext xmlns:c16="http://schemas.microsoft.com/office/drawing/2014/chart" uri="{C3380CC4-5D6E-409C-BE32-E72D297353CC}">
                <c16:uniqueId val="{00000001-2289-4108-9FA5-04675E8430FF}"/>
              </c:ext>
            </c:extLst>
          </c:dPt>
          <c:val>
            <c:numRef>
              <c:f>Sheet1!$B$2:$C$2</c:f>
              <c:numCache>
                <c:formatCode>General</c:formatCode>
                <c:ptCount val="2"/>
                <c:pt idx="0">
                  <c:v>50</c:v>
                </c:pt>
                <c:pt idx="1">
                  <c:v>50</c:v>
                </c:pt>
              </c:numCache>
            </c:numRef>
          </c:val>
          <c:extLst xmlns:c16r2="http://schemas.microsoft.com/office/drawing/2015/06/chart">
            <c:ext xmlns:c16="http://schemas.microsoft.com/office/drawing/2014/chart" uri="{C3380CC4-5D6E-409C-BE32-E72D297353CC}">
              <c16:uniqueId val="{00000002-2289-4108-9FA5-04675E8430FF}"/>
            </c:ext>
            <c:ext xmlns:c15="http://schemas.microsoft.com/office/drawing/2012/chart" uri="{02D57815-91ED-43cb-92C2-25804820EDAC}">
              <c15:filteredSeriesTitle>
                <c15:tx>
                  <c:strRef>
                    <c:extLst xmlns:c16r2="http://schemas.microsoft.com/office/drawing/2015/06/chart">
                      <c:ext uri="{02D57815-91ED-43cb-92C2-25804820EDAC}">
                        <c15:formulaRef>
                          <c15:sqref>Sheet1!$A$2</c15:sqref>
                        </c15:formulaRef>
                      </c:ext>
                    </c:extLst>
                    <c:strCache>
                      <c:ptCount val="1"/>
                      <c:pt idx="0">
                        <c:v>Region 1</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Sheet1!$B$1:$C$1</c15:sqref>
                        </c15:formulaRef>
                      </c:ext>
                    </c:extLst>
                    <c:strCache>
                      <c:ptCount val="2"/>
                      <c:pt idx="0">
                        <c:v>2013</c:v>
                      </c:pt>
                      <c:pt idx="1">
                        <c:v>2014</c:v>
                      </c:pt>
                    </c:strCache>
                  </c:strRef>
                </c15:cat>
              </c15:filteredCategoryTitle>
            </c:ext>
          </c:extLst>
        </c:ser>
        <c:dLbls>
          <c:showLegendKey val="0"/>
          <c:showVal val="0"/>
          <c:showCatName val="0"/>
          <c:showSerName val="0"/>
          <c:showPercent val="0"/>
          <c:showBubbleSize val="0"/>
          <c:showLeaderLines val="1"/>
        </c:dLbls>
        <c:firstSliceAng val="0"/>
      </c:pieChart>
      <c:spPr>
        <a:noFill/>
        <a:ln w="25438">
          <a:noFill/>
        </a:ln>
      </c:spPr>
    </c:plotArea>
    <c:plotVisOnly val="1"/>
    <c:dispBlanksAs val="zero"/>
    <c:showDLblsOverMax val="0"/>
  </c:chart>
  <c:spPr>
    <a:noFill/>
    <a:ln>
      <a:noFill/>
    </a:ln>
  </c:spPr>
  <c:txPr>
    <a:bodyPr/>
    <a:lstStyle/>
    <a:p>
      <a:pPr>
        <a:defRPr sz="3005" b="0" i="0" u="none" strike="noStrike" baseline="0">
          <a:solidFill>
            <a:srgbClr val="000000"/>
          </a:solidFill>
          <a:latin typeface="Arial" panose="020B0604020202020204" pitchFamily="34" charset="0"/>
          <a:ea typeface="微软雅黑" panose="020B0503020204020204" pitchFamily="34" charset="-122"/>
          <a:cs typeface="Gill Sans"/>
          <a:sym typeface="Arial" panose="020B0604020202020204" pitchFamily="34" charset="0"/>
        </a:defRPr>
      </a:pPr>
      <a:endParaRPr lang="zh-CN"/>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endParaRPr lang="zh-CN"/>
          </a:p>
        </c:rich>
      </c:tx>
      <c:layout>
        <c:manualLayout>
          <c:xMode val="edge"/>
          <c:yMode val="edge"/>
          <c:x val="0.49493727159703121"/>
          <c:y val="1.9317334137060618E-2"/>
        </c:manualLayout>
      </c:layout>
      <c:overlay val="0"/>
      <c:spPr>
        <a:noFill/>
        <a:ln w="25378">
          <a:noFill/>
        </a:ln>
      </c:spPr>
    </c:title>
    <c:autoTitleDeleted val="0"/>
    <c:plotArea>
      <c:layout>
        <c:manualLayout>
          <c:layoutTarget val="inner"/>
          <c:xMode val="edge"/>
          <c:yMode val="edge"/>
          <c:x val="7.4683544303797506E-2"/>
          <c:y val="1.4858841010401203E-3"/>
          <c:w val="0.85189873417721507"/>
          <c:h val="1"/>
        </c:manualLayout>
      </c:layout>
      <c:pieChart>
        <c:varyColors val="0"/>
        <c:ser>
          <c:idx val="0"/>
          <c:order val="0"/>
          <c:spPr>
            <a:solidFill>
              <a:srgbClr val="FFFFFF"/>
            </a:solidFill>
            <a:ln w="25378">
              <a:noFill/>
            </a:ln>
          </c:spPr>
          <c:dPt>
            <c:idx val="1"/>
            <c:bubble3D val="0"/>
            <c:spPr>
              <a:solidFill>
                <a:schemeClr val="accent4">
                  <a:lumMod val="75000"/>
                </a:schemeClr>
              </a:solidFill>
              <a:ln w="25378">
                <a:noFill/>
              </a:ln>
            </c:spPr>
            <c:extLst xmlns:c16r2="http://schemas.microsoft.com/office/drawing/2015/06/chart">
              <c:ext xmlns:c16="http://schemas.microsoft.com/office/drawing/2014/chart" uri="{C3380CC4-5D6E-409C-BE32-E72D297353CC}">
                <c16:uniqueId val="{00000001-4854-476C-BEE8-804B6A3468DD}"/>
              </c:ext>
            </c:extLst>
          </c:dPt>
          <c:val>
            <c:numRef>
              <c:f>Sheet1!$B$2:$C$2</c:f>
              <c:numCache>
                <c:formatCode>General</c:formatCode>
                <c:ptCount val="2"/>
                <c:pt idx="0">
                  <c:v>70</c:v>
                </c:pt>
                <c:pt idx="1">
                  <c:v>30</c:v>
                </c:pt>
              </c:numCache>
            </c:numRef>
          </c:val>
          <c:extLst xmlns:c16r2="http://schemas.microsoft.com/office/drawing/2015/06/chart">
            <c:ext xmlns:c16="http://schemas.microsoft.com/office/drawing/2014/chart" uri="{C3380CC4-5D6E-409C-BE32-E72D297353CC}">
              <c16:uniqueId val="{00000002-4854-476C-BEE8-804B6A3468DD}"/>
            </c:ext>
            <c:ext xmlns:c15="http://schemas.microsoft.com/office/drawing/2012/chart" uri="{02D57815-91ED-43cb-92C2-25804820EDAC}">
              <c15:filteredSeriesTitle>
                <c15:tx>
                  <c:strRef>
                    <c:extLst xmlns:c16r2="http://schemas.microsoft.com/office/drawing/2015/06/chart">
                      <c:ext uri="{02D57815-91ED-43cb-92C2-25804820EDAC}">
                        <c15:formulaRef>
                          <c15:sqref>Sheet1!$A$2</c15:sqref>
                        </c15:formulaRef>
                      </c:ext>
                    </c:extLst>
                    <c:strCache>
                      <c:ptCount val="1"/>
                      <c:pt idx="0">
                        <c:v>Region 1</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Sheet1!$B$1:$C$1</c15:sqref>
                        </c15:formulaRef>
                      </c:ext>
                    </c:extLst>
                    <c:strCache>
                      <c:ptCount val="2"/>
                      <c:pt idx="0">
                        <c:v>2013</c:v>
                      </c:pt>
                      <c:pt idx="1">
                        <c:v>2014</c:v>
                      </c:pt>
                    </c:strCache>
                  </c:strRef>
                </c15:cat>
              </c15:filteredCategoryTitle>
            </c:ext>
          </c:extLst>
        </c:ser>
        <c:dLbls>
          <c:showLegendKey val="0"/>
          <c:showVal val="0"/>
          <c:showCatName val="0"/>
          <c:showSerName val="0"/>
          <c:showPercent val="0"/>
          <c:showBubbleSize val="0"/>
          <c:showLeaderLines val="1"/>
        </c:dLbls>
        <c:firstSliceAng val="0"/>
      </c:pieChart>
      <c:spPr>
        <a:noFill/>
        <a:ln w="25378">
          <a:noFill/>
        </a:ln>
      </c:spPr>
    </c:plotArea>
    <c:plotVisOnly val="1"/>
    <c:dispBlanksAs val="zero"/>
    <c:showDLblsOverMax val="0"/>
  </c:chart>
  <c:spPr>
    <a:noFill/>
    <a:ln>
      <a:noFill/>
    </a:ln>
  </c:spPr>
  <c:txPr>
    <a:bodyPr/>
    <a:lstStyle/>
    <a:p>
      <a:pPr>
        <a:defRPr sz="2992" b="0" i="0" u="none" strike="noStrike" baseline="0">
          <a:solidFill>
            <a:srgbClr val="000000"/>
          </a:solidFill>
          <a:latin typeface="Arial" panose="020B0604020202020204" pitchFamily="34" charset="0"/>
          <a:ea typeface="微软雅黑" panose="020B0503020204020204" pitchFamily="34" charset="-122"/>
          <a:cs typeface="Gill Sans"/>
          <a:sym typeface="Arial" panose="020B0604020202020204" pitchFamily="34" charset="0"/>
        </a:defRPr>
      </a:pPr>
      <a:endParaRPr lang="zh-CN"/>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endParaRPr lang="zh-CN"/>
          </a:p>
        </c:rich>
      </c:tx>
      <c:layout>
        <c:manualLayout>
          <c:xMode val="edge"/>
          <c:yMode val="edge"/>
          <c:x val="0.49493708507024853"/>
          <c:y val="1.9316813339509031E-2"/>
        </c:manualLayout>
      </c:layout>
      <c:overlay val="0"/>
      <c:spPr>
        <a:noFill/>
        <a:ln w="25438">
          <a:noFill/>
        </a:ln>
      </c:spPr>
    </c:title>
    <c:autoTitleDeleted val="0"/>
    <c:plotArea>
      <c:layout>
        <c:manualLayout>
          <c:layoutTarget val="inner"/>
          <c:xMode val="edge"/>
          <c:yMode val="edge"/>
          <c:x val="7.4683544303797506E-2"/>
          <c:y val="1.4858841010401203E-3"/>
          <c:w val="0.85189873417721507"/>
          <c:h val="1"/>
        </c:manualLayout>
      </c:layout>
      <c:pieChart>
        <c:varyColors val="0"/>
        <c:ser>
          <c:idx val="0"/>
          <c:order val="0"/>
          <c:spPr>
            <a:solidFill>
              <a:srgbClr val="FFFFFF"/>
            </a:solidFill>
            <a:ln w="25438">
              <a:noFill/>
            </a:ln>
          </c:spPr>
          <c:dPt>
            <c:idx val="1"/>
            <c:bubble3D val="0"/>
            <c:spPr>
              <a:solidFill>
                <a:schemeClr val="accent5">
                  <a:lumMod val="75000"/>
                </a:schemeClr>
              </a:solidFill>
              <a:ln w="25438">
                <a:noFill/>
              </a:ln>
            </c:spPr>
            <c:extLst xmlns:c16r2="http://schemas.microsoft.com/office/drawing/2015/06/chart">
              <c:ext xmlns:c16="http://schemas.microsoft.com/office/drawing/2014/chart" uri="{C3380CC4-5D6E-409C-BE32-E72D297353CC}">
                <c16:uniqueId val="{00000001-241D-47F3-8C2A-B605E46264E8}"/>
              </c:ext>
            </c:extLst>
          </c:dPt>
          <c:val>
            <c:numRef>
              <c:f>Sheet1!$B$2:$C$2</c:f>
              <c:numCache>
                <c:formatCode>General</c:formatCode>
                <c:ptCount val="2"/>
                <c:pt idx="0">
                  <c:v>80</c:v>
                </c:pt>
                <c:pt idx="1">
                  <c:v>20</c:v>
                </c:pt>
              </c:numCache>
            </c:numRef>
          </c:val>
          <c:extLst xmlns:c16r2="http://schemas.microsoft.com/office/drawing/2015/06/chart">
            <c:ext xmlns:c16="http://schemas.microsoft.com/office/drawing/2014/chart" uri="{C3380CC4-5D6E-409C-BE32-E72D297353CC}">
              <c16:uniqueId val="{00000002-241D-47F3-8C2A-B605E46264E8}"/>
            </c:ext>
            <c:ext xmlns:c15="http://schemas.microsoft.com/office/drawing/2012/chart" uri="{02D57815-91ED-43cb-92C2-25804820EDAC}">
              <c15:filteredSeriesTitle>
                <c15:tx>
                  <c:strRef>
                    <c:extLst xmlns:c16r2="http://schemas.microsoft.com/office/drawing/2015/06/chart">
                      <c:ext uri="{02D57815-91ED-43cb-92C2-25804820EDAC}">
                        <c15:formulaRef>
                          <c15:sqref>Sheet1!$A$2</c15:sqref>
                        </c15:formulaRef>
                      </c:ext>
                    </c:extLst>
                    <c:strCache>
                      <c:ptCount val="1"/>
                      <c:pt idx="0">
                        <c:v>Region 1</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Sheet1!$B$1:$C$1</c15:sqref>
                        </c15:formulaRef>
                      </c:ext>
                    </c:extLst>
                    <c:strCache>
                      <c:ptCount val="2"/>
                      <c:pt idx="0">
                        <c:v>2013</c:v>
                      </c:pt>
                      <c:pt idx="1">
                        <c:v>2014</c:v>
                      </c:pt>
                    </c:strCache>
                  </c:strRef>
                </c15:cat>
              </c15:filteredCategoryTitle>
            </c:ext>
          </c:extLst>
        </c:ser>
        <c:dLbls>
          <c:showLegendKey val="0"/>
          <c:showVal val="0"/>
          <c:showCatName val="0"/>
          <c:showSerName val="0"/>
          <c:showPercent val="0"/>
          <c:showBubbleSize val="0"/>
          <c:showLeaderLines val="1"/>
        </c:dLbls>
        <c:firstSliceAng val="0"/>
      </c:pieChart>
      <c:spPr>
        <a:noFill/>
        <a:ln w="25438">
          <a:noFill/>
        </a:ln>
      </c:spPr>
    </c:plotArea>
    <c:plotVisOnly val="1"/>
    <c:dispBlanksAs val="zero"/>
    <c:showDLblsOverMax val="0"/>
  </c:chart>
  <c:spPr>
    <a:noFill/>
    <a:ln>
      <a:noFill/>
    </a:ln>
  </c:spPr>
  <c:txPr>
    <a:bodyPr/>
    <a:lstStyle/>
    <a:p>
      <a:pPr>
        <a:defRPr sz="3005" b="0" i="0" u="none" strike="noStrike" baseline="0">
          <a:solidFill>
            <a:srgbClr val="000000"/>
          </a:solidFill>
          <a:latin typeface="Arial" panose="020B0604020202020204" pitchFamily="34" charset="0"/>
          <a:ea typeface="微软雅黑" panose="020B0503020204020204" pitchFamily="34" charset="-122"/>
          <a:cs typeface="Gill Sans"/>
          <a:sym typeface="Arial" panose="020B0604020202020204" pitchFamily="34" charset="0"/>
        </a:defRPr>
      </a:pPr>
      <a:endParaRPr lang="zh-CN"/>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endParaRPr lang="zh-CN"/>
          </a:p>
        </c:rich>
      </c:tx>
      <c:layout>
        <c:manualLayout>
          <c:xMode val="edge"/>
          <c:yMode val="edge"/>
          <c:x val="0.49493708507024853"/>
          <c:y val="1.9316813339509031E-2"/>
        </c:manualLayout>
      </c:layout>
      <c:overlay val="0"/>
      <c:spPr>
        <a:noFill/>
        <a:ln w="25380">
          <a:noFill/>
        </a:ln>
      </c:spPr>
    </c:title>
    <c:autoTitleDeleted val="0"/>
    <c:plotArea>
      <c:layout>
        <c:manualLayout>
          <c:layoutTarget val="inner"/>
          <c:xMode val="edge"/>
          <c:yMode val="edge"/>
          <c:x val="7.4683544303797506E-2"/>
          <c:y val="1.4858841010401203E-3"/>
          <c:w val="0.85189873417721507"/>
          <c:h val="1"/>
        </c:manualLayout>
      </c:layout>
      <c:pieChart>
        <c:varyColors val="0"/>
        <c:ser>
          <c:idx val="0"/>
          <c:order val="0"/>
          <c:spPr>
            <a:solidFill>
              <a:srgbClr val="FFFFFF"/>
            </a:solidFill>
            <a:ln w="25380">
              <a:noFill/>
            </a:ln>
          </c:spPr>
          <c:dPt>
            <c:idx val="1"/>
            <c:bubble3D val="0"/>
            <c:spPr>
              <a:solidFill>
                <a:schemeClr val="accent6">
                  <a:lumMod val="75000"/>
                </a:schemeClr>
              </a:solidFill>
              <a:ln w="25380">
                <a:noFill/>
              </a:ln>
            </c:spPr>
            <c:extLst xmlns:c16r2="http://schemas.microsoft.com/office/drawing/2015/06/chart">
              <c:ext xmlns:c16="http://schemas.microsoft.com/office/drawing/2014/chart" uri="{C3380CC4-5D6E-409C-BE32-E72D297353CC}">
                <c16:uniqueId val="{00000001-4772-4F58-BDC0-F00598F4451E}"/>
              </c:ext>
            </c:extLst>
          </c:dPt>
          <c:val>
            <c:numRef>
              <c:f>Sheet1!$B$2:$C$2</c:f>
              <c:numCache>
                <c:formatCode>General</c:formatCode>
                <c:ptCount val="2"/>
                <c:pt idx="0">
                  <c:v>90</c:v>
                </c:pt>
                <c:pt idx="1">
                  <c:v>10</c:v>
                </c:pt>
              </c:numCache>
            </c:numRef>
          </c:val>
          <c:extLst xmlns:c16r2="http://schemas.microsoft.com/office/drawing/2015/06/chart">
            <c:ext xmlns:c16="http://schemas.microsoft.com/office/drawing/2014/chart" uri="{C3380CC4-5D6E-409C-BE32-E72D297353CC}">
              <c16:uniqueId val="{00000002-4772-4F58-BDC0-F00598F4451E}"/>
            </c:ext>
            <c:ext xmlns:c15="http://schemas.microsoft.com/office/drawing/2012/chart" uri="{02D57815-91ED-43cb-92C2-25804820EDAC}">
              <c15:filteredSeriesTitle>
                <c15:tx>
                  <c:strRef>
                    <c:extLst xmlns:c16r2="http://schemas.microsoft.com/office/drawing/2015/06/chart">
                      <c:ext uri="{02D57815-91ED-43cb-92C2-25804820EDAC}">
                        <c15:formulaRef>
                          <c15:sqref>Sheet1!$A$2</c15:sqref>
                        </c15:formulaRef>
                      </c:ext>
                    </c:extLst>
                    <c:strCache>
                      <c:ptCount val="1"/>
                      <c:pt idx="0">
                        <c:v>Region 1</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Sheet1!$B$1:$C$1</c15:sqref>
                        </c15:formulaRef>
                      </c:ext>
                    </c:extLst>
                    <c:strCache>
                      <c:ptCount val="2"/>
                      <c:pt idx="0">
                        <c:v>2013</c:v>
                      </c:pt>
                      <c:pt idx="1">
                        <c:v>2014</c:v>
                      </c:pt>
                    </c:strCache>
                  </c:strRef>
                </c15:cat>
              </c15:filteredCategoryTitle>
            </c:ext>
          </c:extLst>
        </c:ser>
        <c:dLbls>
          <c:showLegendKey val="0"/>
          <c:showVal val="0"/>
          <c:showCatName val="0"/>
          <c:showSerName val="0"/>
          <c:showPercent val="0"/>
          <c:showBubbleSize val="0"/>
          <c:showLeaderLines val="1"/>
        </c:dLbls>
        <c:firstSliceAng val="0"/>
      </c:pieChart>
      <c:spPr>
        <a:noFill/>
        <a:ln w="25380">
          <a:noFill/>
        </a:ln>
      </c:spPr>
    </c:plotArea>
    <c:plotVisOnly val="1"/>
    <c:dispBlanksAs val="zero"/>
    <c:showDLblsOverMax val="0"/>
  </c:chart>
  <c:spPr>
    <a:noFill/>
    <a:ln>
      <a:noFill/>
    </a:ln>
  </c:spPr>
  <c:txPr>
    <a:bodyPr/>
    <a:lstStyle/>
    <a:p>
      <a:pPr>
        <a:defRPr sz="2988" b="0" i="0" u="none" strike="noStrike" baseline="0">
          <a:solidFill>
            <a:srgbClr val="000000"/>
          </a:solidFill>
          <a:latin typeface="Arial" panose="020B0604020202020204" pitchFamily="34" charset="0"/>
          <a:ea typeface="微软雅黑" panose="020B0503020204020204" pitchFamily="34" charset="-122"/>
          <a:cs typeface="Gill Sans"/>
          <a:sym typeface="Arial" panose="020B0604020202020204" pitchFamily="34" charset="0"/>
        </a:defRPr>
      </a:pPr>
      <a:endParaRPr lang="zh-CN"/>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17742FC-62BB-4B81-9CA5-3B750A4B4580}" type="datetimeFigureOut">
              <a:rPr lang="zh-CN" altLang="en-US" smtClean="0"/>
              <a:t>2020/3/20</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67E82F1-5B17-4D95-A6D6-EB96F2D72B61}" type="slidenum">
              <a:rPr lang="zh-CN" altLang="en-US" smtClean="0"/>
              <a:t>‹#›</a:t>
            </a:fld>
            <a:endParaRPr lang="zh-CN" altLang="en-US"/>
          </a:p>
        </p:txBody>
      </p:sp>
    </p:spTree>
    <p:extLst>
      <p:ext uri="{BB962C8B-B14F-4D97-AF65-F5344CB8AC3E}">
        <p14:creationId xmlns:p14="http://schemas.microsoft.com/office/powerpoint/2010/main" val="42425143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pPr>
                <a:defRPr/>
              </a:pPr>
              <a:t>2020/3/20</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418F03C3-53C1-4F10-8DAF-D1F318E96C6E}" type="slidenum">
              <a:rPr lang="zh-CN" altLang="en-US"/>
              <a:pPr/>
              <a:t>‹#›</a:t>
            </a:fld>
            <a:endParaRPr lang="zh-CN" altLang="en-US"/>
          </a:p>
        </p:txBody>
      </p:sp>
    </p:spTree>
    <p:extLst>
      <p:ext uri="{BB962C8B-B14F-4D97-AF65-F5344CB8AC3E}">
        <p14:creationId xmlns:p14="http://schemas.microsoft.com/office/powerpoint/2010/main" val="20605404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613" algn="l" rtl="0" eaLnBrk="0" fontAlgn="base" hangingPunct="0">
      <a:spcBef>
        <a:spcPct val="30000"/>
      </a:spcBef>
      <a:spcAft>
        <a:spcPct val="0"/>
      </a:spcAft>
      <a:defRPr sz="1300" kern="1200">
        <a:solidFill>
          <a:schemeClr val="tx1"/>
        </a:solidFill>
        <a:latin typeface="+mn-lt"/>
        <a:ea typeface="+mn-ea"/>
        <a:cs typeface="+mn-cs"/>
      </a:defRPr>
    </a:lvl2pPr>
    <a:lvl3pPr marL="912813" algn="l" rtl="0" eaLnBrk="0" fontAlgn="base" hangingPunct="0">
      <a:spcBef>
        <a:spcPct val="30000"/>
      </a:spcBef>
      <a:spcAft>
        <a:spcPct val="0"/>
      </a:spcAft>
      <a:defRPr sz="1300" kern="1200">
        <a:solidFill>
          <a:schemeClr val="tx1"/>
        </a:solidFill>
        <a:latin typeface="+mn-lt"/>
        <a:ea typeface="+mn-ea"/>
        <a:cs typeface="+mn-cs"/>
      </a:defRPr>
    </a:lvl3pPr>
    <a:lvl4pPr marL="1370013" algn="l" rtl="0" eaLnBrk="0" fontAlgn="base" hangingPunct="0">
      <a:spcBef>
        <a:spcPct val="30000"/>
      </a:spcBef>
      <a:spcAft>
        <a:spcPct val="0"/>
      </a:spcAft>
      <a:defRPr sz="1300" kern="1200">
        <a:solidFill>
          <a:schemeClr val="tx1"/>
        </a:solidFill>
        <a:latin typeface="+mn-lt"/>
        <a:ea typeface="+mn-ea"/>
        <a:cs typeface="+mn-cs"/>
      </a:defRPr>
    </a:lvl4pPr>
    <a:lvl5pPr marL="1827213" algn="l" rtl="0" eaLnBrk="0" fontAlgn="base" hangingPunct="0">
      <a:spcBef>
        <a:spcPct val="30000"/>
      </a:spcBef>
      <a:spcAft>
        <a:spcPct val="0"/>
      </a:spcAft>
      <a:defRPr sz="1300" kern="1200">
        <a:solidFill>
          <a:schemeClr val="tx1"/>
        </a:solidFill>
        <a:latin typeface="+mn-lt"/>
        <a:ea typeface="+mn-ea"/>
        <a:cs typeface="+mn-cs"/>
      </a:defRPr>
    </a:lvl5pPr>
    <a:lvl6pPr marL="2285493" algn="l" defTabSz="914197" rtl="0" eaLnBrk="1" latinLnBrk="0" hangingPunct="1">
      <a:defRPr sz="1300" kern="1200">
        <a:solidFill>
          <a:schemeClr val="tx1"/>
        </a:solidFill>
        <a:latin typeface="+mn-lt"/>
        <a:ea typeface="+mn-ea"/>
        <a:cs typeface="+mn-cs"/>
      </a:defRPr>
    </a:lvl6pPr>
    <a:lvl7pPr marL="2742592" algn="l" defTabSz="914197" rtl="0" eaLnBrk="1" latinLnBrk="0" hangingPunct="1">
      <a:defRPr sz="1300" kern="1200">
        <a:solidFill>
          <a:schemeClr val="tx1"/>
        </a:solidFill>
        <a:latin typeface="+mn-lt"/>
        <a:ea typeface="+mn-ea"/>
        <a:cs typeface="+mn-cs"/>
      </a:defRPr>
    </a:lvl7pPr>
    <a:lvl8pPr marL="3199692" algn="l" defTabSz="914197" rtl="0" eaLnBrk="1" latinLnBrk="0" hangingPunct="1">
      <a:defRPr sz="1300" kern="1200">
        <a:solidFill>
          <a:schemeClr val="tx1"/>
        </a:solidFill>
        <a:latin typeface="+mn-lt"/>
        <a:ea typeface="+mn-ea"/>
        <a:cs typeface="+mn-cs"/>
      </a:defRPr>
    </a:lvl8pPr>
    <a:lvl9pPr marL="3656788" algn="l" defTabSz="914197"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slide" Target="../slides/slide22.xml"/><Relationship Id="rId2" Type="http://schemas.openxmlformats.org/officeDocument/2006/relationships/notesMaster" Target="../notesMasters/notesMaster1.xml"/><Relationship Id="rId1" Type="http://schemas.openxmlformats.org/officeDocument/2006/relationships/themeOverride" Target="../theme/themeOverride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slide" Target="../slides/slide24.xml"/><Relationship Id="rId2" Type="http://schemas.openxmlformats.org/officeDocument/2006/relationships/notesMaster" Target="../notesMasters/notesMaster1.xml"/><Relationship Id="rId1" Type="http://schemas.openxmlformats.org/officeDocument/2006/relationships/themeOverride" Target="../theme/themeOverride2.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t>1</a:t>
            </a:fld>
            <a:endParaRPr lang="en-US" altLang="zh-CN" dirty="0"/>
          </a:p>
        </p:txBody>
      </p:sp>
    </p:spTree>
    <p:extLst>
      <p:ext uri="{BB962C8B-B14F-4D97-AF65-F5344CB8AC3E}">
        <p14:creationId xmlns:p14="http://schemas.microsoft.com/office/powerpoint/2010/main" val="25738946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t>2</a:t>
            </a:fld>
            <a:endParaRPr lang="en-US" altLang="zh-CN" dirty="0"/>
          </a:p>
        </p:txBody>
      </p:sp>
    </p:spTree>
    <p:extLst>
      <p:ext uri="{BB962C8B-B14F-4D97-AF65-F5344CB8AC3E}">
        <p14:creationId xmlns:p14="http://schemas.microsoft.com/office/powerpoint/2010/main" val="41260115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t>3</a:t>
            </a:fld>
            <a:endParaRPr lang="en-US" altLang="zh-CN" dirty="0"/>
          </a:p>
        </p:txBody>
      </p:sp>
    </p:spTree>
    <p:extLst>
      <p:ext uri="{BB962C8B-B14F-4D97-AF65-F5344CB8AC3E}">
        <p14:creationId xmlns:p14="http://schemas.microsoft.com/office/powerpoint/2010/main" val="21489390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t>4</a:t>
            </a:fld>
            <a:endParaRPr lang="en-GB"/>
          </a:p>
        </p:txBody>
      </p:sp>
    </p:spTree>
    <p:extLst>
      <p:ext uri="{BB962C8B-B14F-4D97-AF65-F5344CB8AC3E}">
        <p14:creationId xmlns:p14="http://schemas.microsoft.com/office/powerpoint/2010/main" val="30233192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smtClean="0"/>
              <a:t>My First Template</a:t>
            </a:r>
            <a:endParaRPr lang="en-US" dirty="0"/>
          </a:p>
        </p:txBody>
      </p:sp>
    </p:spTree>
    <p:extLst>
      <p:ext uri="{BB962C8B-B14F-4D97-AF65-F5344CB8AC3E}">
        <p14:creationId xmlns:p14="http://schemas.microsoft.com/office/powerpoint/2010/main" val="1648813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6</a:t>
            </a:fld>
            <a:endParaRPr lang="zh-CN" altLang="en-US"/>
          </a:p>
        </p:txBody>
      </p:sp>
    </p:spTree>
    <p:extLst>
      <p:ext uri="{BB962C8B-B14F-4D97-AF65-F5344CB8AC3E}">
        <p14:creationId xmlns:p14="http://schemas.microsoft.com/office/powerpoint/2010/main" val="14883068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7</a:t>
            </a:fld>
            <a:endParaRPr lang="zh-CN" altLang="en-US"/>
          </a:p>
        </p:txBody>
      </p:sp>
    </p:spTree>
    <p:extLst>
      <p:ext uri="{BB962C8B-B14F-4D97-AF65-F5344CB8AC3E}">
        <p14:creationId xmlns:p14="http://schemas.microsoft.com/office/powerpoint/2010/main" val="30431427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t>8</a:t>
            </a:fld>
            <a:endParaRPr lang="en-US" altLang="zh-CN" dirty="0"/>
          </a:p>
        </p:txBody>
      </p:sp>
    </p:spTree>
    <p:extLst>
      <p:ext uri="{BB962C8B-B14F-4D97-AF65-F5344CB8AC3E}">
        <p14:creationId xmlns:p14="http://schemas.microsoft.com/office/powerpoint/2010/main" val="5747277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9</a:t>
            </a:fld>
            <a:endParaRPr lang="zh-CN" altLang="en-US"/>
          </a:p>
        </p:txBody>
      </p:sp>
    </p:spTree>
    <p:extLst>
      <p:ext uri="{BB962C8B-B14F-4D97-AF65-F5344CB8AC3E}">
        <p14:creationId xmlns:p14="http://schemas.microsoft.com/office/powerpoint/2010/main" val="29501132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86050" y="514350"/>
            <a:ext cx="4573588" cy="257175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smtClean="0"/>
              <a:t>My First Template</a:t>
            </a:r>
            <a:endParaRPr lang="en-US" dirty="0"/>
          </a:p>
        </p:txBody>
      </p:sp>
    </p:spTree>
    <p:extLst>
      <p:ext uri="{BB962C8B-B14F-4D97-AF65-F5344CB8AC3E}">
        <p14:creationId xmlns:p14="http://schemas.microsoft.com/office/powerpoint/2010/main" val="1341669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11</a:t>
            </a:fld>
            <a:endParaRPr lang="zh-CN" altLang="en-US"/>
          </a:p>
        </p:txBody>
      </p:sp>
    </p:spTree>
    <p:extLst>
      <p:ext uri="{BB962C8B-B14F-4D97-AF65-F5344CB8AC3E}">
        <p14:creationId xmlns:p14="http://schemas.microsoft.com/office/powerpoint/2010/main" val="13129790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12</a:t>
            </a:fld>
            <a:endParaRPr lang="zh-CN" altLang="en-US"/>
          </a:p>
        </p:txBody>
      </p:sp>
    </p:spTree>
    <p:extLst>
      <p:ext uri="{BB962C8B-B14F-4D97-AF65-F5344CB8AC3E}">
        <p14:creationId xmlns:p14="http://schemas.microsoft.com/office/powerpoint/2010/main" val="3607498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t>13</a:t>
            </a:fld>
            <a:endParaRPr lang="en-US" altLang="zh-CN" dirty="0"/>
          </a:p>
        </p:txBody>
      </p:sp>
    </p:spTree>
    <p:extLst>
      <p:ext uri="{BB962C8B-B14F-4D97-AF65-F5344CB8AC3E}">
        <p14:creationId xmlns:p14="http://schemas.microsoft.com/office/powerpoint/2010/main" val="37737401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14</a:t>
            </a:fld>
            <a:endParaRPr lang="zh-CN" altLang="en-US"/>
          </a:p>
        </p:txBody>
      </p:sp>
    </p:spTree>
    <p:extLst>
      <p:ext uri="{BB962C8B-B14F-4D97-AF65-F5344CB8AC3E}">
        <p14:creationId xmlns:p14="http://schemas.microsoft.com/office/powerpoint/2010/main" val="30013137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15</a:t>
            </a:fld>
            <a:endParaRPr lang="zh-CN" altLang="en-US"/>
          </a:p>
        </p:txBody>
      </p:sp>
    </p:spTree>
    <p:extLst>
      <p:ext uri="{BB962C8B-B14F-4D97-AF65-F5344CB8AC3E}">
        <p14:creationId xmlns:p14="http://schemas.microsoft.com/office/powerpoint/2010/main" val="6119111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16</a:t>
            </a:fld>
            <a:endParaRPr lang="zh-CN" altLang="en-US"/>
          </a:p>
        </p:txBody>
      </p:sp>
    </p:spTree>
    <p:extLst>
      <p:ext uri="{BB962C8B-B14F-4D97-AF65-F5344CB8AC3E}">
        <p14:creationId xmlns:p14="http://schemas.microsoft.com/office/powerpoint/2010/main" val="38400113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t>17</a:t>
            </a:fld>
            <a:endParaRPr lang="en-US" altLang="zh-CN" dirty="0"/>
          </a:p>
        </p:txBody>
      </p:sp>
    </p:spTree>
    <p:extLst>
      <p:ext uri="{BB962C8B-B14F-4D97-AF65-F5344CB8AC3E}">
        <p14:creationId xmlns:p14="http://schemas.microsoft.com/office/powerpoint/2010/main" val="8007920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18</a:t>
            </a:fld>
            <a:endParaRPr lang="zh-CN" altLang="en-US"/>
          </a:p>
        </p:txBody>
      </p:sp>
    </p:spTree>
    <p:extLst>
      <p:ext uri="{BB962C8B-B14F-4D97-AF65-F5344CB8AC3E}">
        <p14:creationId xmlns:p14="http://schemas.microsoft.com/office/powerpoint/2010/main" val="20413242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19</a:t>
            </a:fld>
            <a:endParaRPr lang="zh-CN" altLang="en-US"/>
          </a:p>
        </p:txBody>
      </p:sp>
    </p:spTree>
    <p:extLst>
      <p:ext uri="{BB962C8B-B14F-4D97-AF65-F5344CB8AC3E}">
        <p14:creationId xmlns:p14="http://schemas.microsoft.com/office/powerpoint/2010/main" val="33018495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t>20</a:t>
            </a:fld>
            <a:endParaRPr lang="en-US" altLang="zh-CN" dirty="0"/>
          </a:p>
        </p:txBody>
      </p:sp>
    </p:spTree>
    <p:extLst>
      <p:ext uri="{BB962C8B-B14F-4D97-AF65-F5344CB8AC3E}">
        <p14:creationId xmlns:p14="http://schemas.microsoft.com/office/powerpoint/2010/main" val="337559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21</a:t>
            </a:fld>
            <a:endParaRPr lang="zh-CN" altLang="en-US"/>
          </a:p>
        </p:txBody>
      </p:sp>
    </p:spTree>
    <p:extLst>
      <p:ext uri="{BB962C8B-B14F-4D97-AF65-F5344CB8AC3E}">
        <p14:creationId xmlns:p14="http://schemas.microsoft.com/office/powerpoint/2010/main" val="184277701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33794" name="幻灯片图像占位符 1"/>
          <p:cNvSpPr>
            <a:spLocks noGrp="1" noRot="1" noChangeAspect="1" noTextEdit="1"/>
          </p:cNvSpPr>
          <p:nvPr>
            <p:ph type="sldImg"/>
          </p:nvPr>
        </p:nvSpPr>
        <p:spPr>
          <a:xfrm>
            <a:off x="684213" y="1141413"/>
            <a:ext cx="5486400" cy="3086100"/>
          </a:xfrm>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备注占位符 2"/>
          <p:cNvSpPr>
            <a:spLocks noGrp="1" noChangeArrowheads="1"/>
          </p:cNvSpPr>
          <p:nvPr>
            <p:ph type="body" idx="1"/>
          </p:nvPr>
        </p:nvSpPr>
        <p:spPr>
          <a:xfrm>
            <a:off x="684213" y="4398963"/>
            <a:ext cx="5486400" cy="3600450"/>
          </a:xfrm>
          <a:noFill/>
          <a:extLst>
            <a:ext uri="{909E8E84-426E-40DD-AFC4-6F175D3DCCD1}">
              <a14:hiddenFill xmlns:a14="http://schemas.microsoft.com/office/drawing/2010/main">
                <a:solidFill>
                  <a:srgbClr val="FFFFFF"/>
                </a:solidFill>
              </a14:hiddenFill>
            </a:ext>
          </a:extLst>
        </p:spPr>
        <p:txBody>
          <a:bodyPr/>
          <a:lstStyle/>
          <a:p>
            <a:pPr eaLnBrk="1" hangingPunct="1">
              <a:spcBef>
                <a:spcPct val="0"/>
              </a:spcBef>
            </a:pPr>
            <a:endParaRPr lang="en-US" altLang="zh-CN"/>
          </a:p>
        </p:txBody>
      </p:sp>
      <p:sp>
        <p:nvSpPr>
          <p:cNvPr id="33796" name="灯片编号占位符 3"/>
          <p:cNvSpPr txBox="1">
            <a:spLocks noGrp="1" noChangeArrowheads="1"/>
          </p:cNvSpPr>
          <p:nvPr/>
        </p:nvSpPr>
        <p:spPr bwMode="auto">
          <a:xfrm>
            <a:off x="3883025" y="8683625"/>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lgn="r" eaLnBrk="1" latinLnBrk="1" hangingPunct="1">
              <a:spcBef>
                <a:spcPct val="0"/>
              </a:spcBef>
            </a:pPr>
            <a:fld id="{D8A88CB0-5585-4DC3-AF7B-F8B607B001A8}" type="slidenum">
              <a:rPr lang="zh-CN" altLang="en-US">
                <a:latin typeface="Arial" panose="020B0604020202020204" pitchFamily="34" charset="0"/>
                <a:ea typeface="微软雅黑" panose="020B0503020204020204" pitchFamily="34" charset="-122"/>
              </a:rPr>
              <a:pPr algn="r" eaLnBrk="1" latinLnBrk="1" hangingPunct="1">
                <a:spcBef>
                  <a:spcPct val="0"/>
                </a:spcBef>
              </a:pPr>
              <a:t>22</a:t>
            </a:fld>
            <a:endParaRPr lang="zh-CN" altLang="en-US" dirty="0">
              <a:latin typeface="Arial" panose="020B0604020202020204" pitchFamily="34" charset="0"/>
              <a:ea typeface="微软雅黑" panose="020B0503020204020204" pitchFamily="34" charset="-122"/>
            </a:endParaRPr>
          </a:p>
        </p:txBody>
      </p:sp>
    </p:spTree>
    <p:extLst>
      <p:ext uri="{BB962C8B-B14F-4D97-AF65-F5344CB8AC3E}">
        <p14:creationId xmlns:p14="http://schemas.microsoft.com/office/powerpoint/2010/main" val="3954610389"/>
      </p:ext>
    </p:extLst>
  </p:cSld>
  <p:clrMapOvr>
    <a:overrideClrMapping bg1="lt1" tx1="dk1" bg2="lt2" tx2="dk2" accent1="accent1" accent2="accent2" accent3="accent3" accent4="accent4" accent5="accent5" accent6="accent6" hlink="hlink" folHlink="folHlink"/>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23</a:t>
            </a:fld>
            <a:endParaRPr lang="zh-CN" altLang="en-US"/>
          </a:p>
        </p:txBody>
      </p:sp>
    </p:spTree>
    <p:extLst>
      <p:ext uri="{BB962C8B-B14F-4D97-AF65-F5344CB8AC3E}">
        <p14:creationId xmlns:p14="http://schemas.microsoft.com/office/powerpoint/2010/main" val="36057353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33794" name="幻灯片图像占位符 1"/>
          <p:cNvSpPr>
            <a:spLocks noGrp="1" noRot="1" noChangeAspect="1" noTextEdit="1"/>
          </p:cNvSpPr>
          <p:nvPr>
            <p:ph type="sldImg"/>
          </p:nvPr>
        </p:nvSpPr>
        <p:spPr>
          <a:xfrm>
            <a:off x="684213" y="1141413"/>
            <a:ext cx="5486400" cy="3086100"/>
          </a:xfrm>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备注占位符 2"/>
          <p:cNvSpPr>
            <a:spLocks noGrp="1" noChangeArrowheads="1"/>
          </p:cNvSpPr>
          <p:nvPr>
            <p:ph type="body" idx="1"/>
          </p:nvPr>
        </p:nvSpPr>
        <p:spPr>
          <a:xfrm>
            <a:off x="684213" y="4398963"/>
            <a:ext cx="5486400" cy="3600450"/>
          </a:xfrm>
          <a:noFill/>
          <a:extLst>
            <a:ext uri="{909E8E84-426E-40DD-AFC4-6F175D3DCCD1}">
              <a14:hiddenFill xmlns:a14="http://schemas.microsoft.com/office/drawing/2010/main">
                <a:solidFill>
                  <a:srgbClr val="FFFFFF"/>
                </a:solidFill>
              </a14:hiddenFill>
            </a:ext>
          </a:extLst>
        </p:spPr>
        <p:txBody>
          <a:bodyPr/>
          <a:lstStyle/>
          <a:p>
            <a:pPr eaLnBrk="1" hangingPunct="1">
              <a:spcBef>
                <a:spcPct val="0"/>
              </a:spcBef>
            </a:pPr>
            <a:endParaRPr lang="en-US" altLang="zh-CN"/>
          </a:p>
        </p:txBody>
      </p:sp>
      <p:sp>
        <p:nvSpPr>
          <p:cNvPr id="33796" name="灯片编号占位符 3"/>
          <p:cNvSpPr txBox="1">
            <a:spLocks noGrp="1" noChangeArrowheads="1"/>
          </p:cNvSpPr>
          <p:nvPr/>
        </p:nvSpPr>
        <p:spPr bwMode="auto">
          <a:xfrm>
            <a:off x="3883025" y="8683625"/>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lgn="r" eaLnBrk="1" latinLnBrk="1" hangingPunct="1">
              <a:spcBef>
                <a:spcPct val="0"/>
              </a:spcBef>
            </a:pPr>
            <a:fld id="{D8A88CB0-5585-4DC3-AF7B-F8B607B001A8}" type="slidenum">
              <a:rPr lang="zh-CN" altLang="en-US">
                <a:latin typeface="Arial" panose="020B0604020202020204" pitchFamily="34" charset="0"/>
                <a:ea typeface="微软雅黑" panose="020B0503020204020204" pitchFamily="34" charset="-122"/>
              </a:rPr>
              <a:pPr algn="r" eaLnBrk="1" latinLnBrk="1" hangingPunct="1">
                <a:spcBef>
                  <a:spcPct val="0"/>
                </a:spcBef>
              </a:pPr>
              <a:t>24</a:t>
            </a:fld>
            <a:endParaRPr lang="zh-CN" altLang="en-US" dirty="0">
              <a:latin typeface="Arial" panose="020B0604020202020204" pitchFamily="34" charset="0"/>
              <a:ea typeface="微软雅黑" panose="020B0503020204020204" pitchFamily="34" charset="-122"/>
            </a:endParaRPr>
          </a:p>
        </p:txBody>
      </p:sp>
    </p:spTree>
    <p:extLst>
      <p:ext uri="{BB962C8B-B14F-4D97-AF65-F5344CB8AC3E}">
        <p14:creationId xmlns:p14="http://schemas.microsoft.com/office/powerpoint/2010/main" val="3917789838"/>
      </p:ext>
    </p:extLst>
  </p:cSld>
  <p:clrMapOvr>
    <a:overrideClrMapping bg1="lt1" tx1="dk1" bg2="lt2" tx2="dk2" accent1="accent1" accent2="accent2" accent3="accent3" accent4="accent4" accent5="accent5" accent6="accent6" hlink="hlink" folHlink="folHlink"/>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t>25</a:t>
            </a:fld>
            <a:endParaRPr lang="en-US" altLang="zh-CN" dirty="0"/>
          </a:p>
        </p:txBody>
      </p:sp>
    </p:spTree>
    <p:extLst>
      <p:ext uri="{BB962C8B-B14F-4D97-AF65-F5344CB8AC3E}">
        <p14:creationId xmlns:p14="http://schemas.microsoft.com/office/powerpoint/2010/main" val="31758997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sp>
        <p:nvSpPr>
          <p:cNvPr id="2" name="矩形 1"/>
          <p:cNvSpPr/>
          <p:nvPr userDrawn="1"/>
        </p:nvSpPr>
        <p:spPr>
          <a:xfrm>
            <a:off x="353" y="1"/>
            <a:ext cx="12858044" cy="7232650"/>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17"/>
          </a:p>
        </p:txBody>
      </p:sp>
    </p:spTree>
    <p:extLst>
      <p:ext uri="{BB962C8B-B14F-4D97-AF65-F5344CB8AC3E}">
        <p14:creationId xmlns:p14="http://schemas.microsoft.com/office/powerpoint/2010/main" val="286386319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598873786"/>
      </p:ext>
    </p:extLst>
  </p:cSld>
  <p:clrMapOvr>
    <a:masterClrMapping/>
  </p:clrMapOvr>
  <mc:AlternateContent xmlns:mc="http://schemas.openxmlformats.org/markup-compatibility/2006" xmlns:p14="http://schemas.microsoft.com/office/powerpoint/2010/main">
    <mc:Choice Requires="p14">
      <p:transition spd="slow" p14:dur="1750" advClick="0" advTm="2000">
        <p14:gallery dir="l"/>
      </p:transition>
    </mc:Choice>
    <mc:Fallback xmlns="">
      <p:transition spd="slow" advClick="0" advTm="2000">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空白">
    <p:bg>
      <p:bgRef idx="1001">
        <a:schemeClr val="bg1"/>
      </p:bgRef>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84354" y="6704023"/>
            <a:ext cx="2892783" cy="384175"/>
          </a:xfrm>
          <a:prstGeom prst="rect">
            <a:avLst/>
          </a:prstGeom>
        </p:spPr>
        <p:txBody>
          <a:bodyPr/>
          <a:lstStyle>
            <a:lvl1pPr>
              <a:defRPr>
                <a:latin typeface="Arial" panose="020B0604020202020204" pitchFamily="34" charset="0"/>
                <a:ea typeface="微软雅黑" panose="020B0503020204020204" pitchFamily="34" charset="-122"/>
              </a:defRPr>
            </a:lvl1pPr>
          </a:lstStyle>
          <a:p>
            <a:endParaRPr lang="zh-CN" altLang="en-US" dirty="0"/>
          </a:p>
        </p:txBody>
      </p:sp>
      <p:sp>
        <p:nvSpPr>
          <p:cNvPr id="3" name="页脚占位符 2"/>
          <p:cNvSpPr>
            <a:spLocks noGrp="1"/>
          </p:cNvSpPr>
          <p:nvPr>
            <p:ph type="ftr" sz="quarter" idx="11"/>
          </p:nvPr>
        </p:nvSpPr>
        <p:spPr>
          <a:xfrm>
            <a:off x="4259789" y="6704023"/>
            <a:ext cx="4339173" cy="384175"/>
          </a:xfrm>
          <a:prstGeom prst="rect">
            <a:avLst/>
          </a:prstGeom>
        </p:spPr>
        <p:txBody>
          <a:bodyPr/>
          <a:lstStyle>
            <a:lvl1pPr>
              <a:defRPr>
                <a:latin typeface="Arial" panose="020B0604020202020204" pitchFamily="34" charset="0"/>
                <a:ea typeface="微软雅黑" panose="020B0503020204020204" pitchFamily="34" charset="-122"/>
              </a:defRPr>
            </a:lvl1pPr>
          </a:lstStyle>
          <a:p>
            <a:endParaRPr lang="zh-CN" altLang="en-US" dirty="0"/>
          </a:p>
        </p:txBody>
      </p:sp>
      <p:sp>
        <p:nvSpPr>
          <p:cNvPr id="4" name="灯片编号占位符 3"/>
          <p:cNvSpPr>
            <a:spLocks noGrp="1"/>
          </p:cNvSpPr>
          <p:nvPr>
            <p:ph type="sldNum" sz="quarter" idx="12"/>
          </p:nvPr>
        </p:nvSpPr>
        <p:spPr>
          <a:xfrm>
            <a:off x="9081627" y="6704023"/>
            <a:ext cx="2892783" cy="384175"/>
          </a:xfrm>
          <a:prstGeom prst="rect">
            <a:avLst/>
          </a:prstGeom>
        </p:spPr>
        <p:txBody>
          <a:bodyPr/>
          <a:lstStyle>
            <a:lvl1pPr>
              <a:defRPr>
                <a:latin typeface="Arial" panose="020B0604020202020204" pitchFamily="34" charset="0"/>
                <a:ea typeface="微软雅黑" panose="020B0503020204020204" pitchFamily="34" charset="-122"/>
              </a:defRPr>
            </a:lvl1pPr>
          </a:lstStyle>
          <a:p>
            <a:fld id="{8C92ADDF-ABC6-4EEC-846D-A1AE2D410679}" type="slidenum">
              <a:rPr lang="zh-CN" altLang="en-US" smtClean="0"/>
              <a:pPr/>
              <a:t>‹#›</a:t>
            </a:fld>
            <a:endParaRPr lang="zh-CN" altLang="en-US" dirty="0"/>
          </a:p>
        </p:txBody>
      </p:sp>
    </p:spTree>
    <p:extLst>
      <p:ext uri="{BB962C8B-B14F-4D97-AF65-F5344CB8AC3E}">
        <p14:creationId xmlns:p14="http://schemas.microsoft.com/office/powerpoint/2010/main" val="165455851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3A93E93-166D-47F5-9EF1-ACEABE24AEEA}" type="datetimeFigureOut">
              <a:rPr lang="zh-CN" altLang="en-US" smtClean="0"/>
              <a:t>2020/3/20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18D5ACA-62CA-46DB-AD6B-12EDD6D51A23}" type="slidenum">
              <a:rPr lang="zh-CN" altLang="en-US" smtClean="0"/>
              <a:t>‹#›</a:t>
            </a:fld>
            <a:endParaRPr lang="zh-CN" altLang="en-US"/>
          </a:p>
        </p:txBody>
      </p:sp>
      <p:sp>
        <p:nvSpPr>
          <p:cNvPr id="7" name="矩形 6"/>
          <p:cNvSpPr/>
          <p:nvPr userDrawn="1"/>
        </p:nvSpPr>
        <p:spPr>
          <a:xfrm>
            <a:off x="10317807" y="6791646"/>
            <a:ext cx="775136" cy="246221"/>
          </a:xfrm>
          <a:prstGeom prst="rect">
            <a:avLst/>
          </a:prstGeom>
        </p:spPr>
        <p:txBody>
          <a:bodyPr wrap="square">
            <a:spAutoFit/>
          </a:bodyPr>
          <a:lstStyle/>
          <a:p>
            <a:pPr fontAlgn="auto">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pPr fontAlgn="auto">
              <a:spcBef>
                <a:spcPts val="0"/>
              </a:spcBef>
              <a:spcAft>
                <a:spcPts val="0"/>
              </a:spcAft>
            </a:pPr>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pPr fontAlgn="auto">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pPr fontAlgn="auto">
              <a:spcBef>
                <a:spcPts val="0"/>
              </a:spcBef>
              <a:spcAft>
                <a:spcPts val="0"/>
              </a:spcAft>
            </a:pPr>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pPr fontAlgn="auto">
              <a:spcBef>
                <a:spcPts val="0"/>
              </a:spcBef>
              <a:spcAft>
                <a:spcPts val="0"/>
              </a:spcAft>
            </a:pPr>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pPr fontAlgn="auto">
              <a:spcBef>
                <a:spcPts val="0"/>
              </a:spcBef>
              <a:spcAft>
                <a:spcPts val="0"/>
              </a:spcAft>
            </a:pPr>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pPr fontAlgn="auto">
              <a:spcBef>
                <a:spcPts val="0"/>
              </a:spcBef>
              <a:spcAft>
                <a:spcPts val="0"/>
              </a:spcAft>
            </a:pPr>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pPr fontAlgn="auto">
              <a:spcBef>
                <a:spcPts val="0"/>
              </a:spcBef>
              <a:spcAft>
                <a:spcPts val="0"/>
              </a:spcAft>
            </a:pPr>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pPr fontAlgn="auto">
              <a:spcBef>
                <a:spcPts val="0"/>
              </a:spcBef>
              <a:spcAft>
                <a:spcPts val="0"/>
              </a:spcAft>
            </a:pPr>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pPr fontAlgn="auto">
              <a:spcBef>
                <a:spcPts val="0"/>
              </a:spcBef>
              <a:spcAft>
                <a:spcPts val="0"/>
              </a:spcAft>
            </a:pPr>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Tree>
    <p:extLst>
      <p:ext uri="{BB962C8B-B14F-4D97-AF65-F5344CB8AC3E}">
        <p14:creationId xmlns:p14="http://schemas.microsoft.com/office/powerpoint/2010/main" val="191747635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84238" y="385763"/>
            <a:ext cx="11090275" cy="1397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84238" y="1925638"/>
            <a:ext cx="11090275" cy="458946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84238" y="6704013"/>
            <a:ext cx="2892425" cy="384175"/>
          </a:xfrm>
          <a:prstGeom prst="rect">
            <a:avLst/>
          </a:prstGeom>
        </p:spPr>
        <p:txBody>
          <a:bodyPr vert="horz" lIns="91440" tIns="45720" rIns="91440" bIns="45720" rtlCol="0" anchor="ctr"/>
          <a:lstStyle>
            <a:lvl1pPr algn="l">
              <a:defRPr sz="1200">
                <a:solidFill>
                  <a:schemeClr val="tx1">
                    <a:tint val="75000"/>
                  </a:schemeClr>
                </a:solidFill>
              </a:defRPr>
            </a:lvl1pPr>
          </a:lstStyle>
          <a:p>
            <a:fld id="{43A93E93-166D-47F5-9EF1-ACEABE24AEEA}" type="datetimeFigureOut">
              <a:rPr lang="zh-CN" altLang="en-US" smtClean="0"/>
              <a:t>2020/3/20</a:t>
            </a:fld>
            <a:endParaRPr lang="zh-CN" altLang="en-US"/>
          </a:p>
        </p:txBody>
      </p:sp>
      <p:sp>
        <p:nvSpPr>
          <p:cNvPr id="5" name="页脚占位符 4"/>
          <p:cNvSpPr>
            <a:spLocks noGrp="1"/>
          </p:cNvSpPr>
          <p:nvPr>
            <p:ph type="ftr" sz="quarter" idx="3"/>
          </p:nvPr>
        </p:nvSpPr>
        <p:spPr>
          <a:xfrm>
            <a:off x="4259263" y="6704013"/>
            <a:ext cx="4340225" cy="3841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9082088" y="6704013"/>
            <a:ext cx="2892425" cy="384175"/>
          </a:xfrm>
          <a:prstGeom prst="rect">
            <a:avLst/>
          </a:prstGeom>
        </p:spPr>
        <p:txBody>
          <a:bodyPr vert="horz" lIns="91440" tIns="45720" rIns="91440" bIns="45720" rtlCol="0" anchor="ctr"/>
          <a:lstStyle>
            <a:lvl1pPr algn="r">
              <a:defRPr sz="1200">
                <a:solidFill>
                  <a:schemeClr val="tx1">
                    <a:tint val="75000"/>
                  </a:schemeClr>
                </a:solidFill>
              </a:defRPr>
            </a:lvl1pPr>
          </a:lstStyle>
          <a:p>
            <a:fld id="{118D5ACA-62CA-46DB-AD6B-12EDD6D51A23}" type="slidenum">
              <a:rPr lang="zh-CN" altLang="en-US" smtClean="0"/>
              <a:t>‹#›</a:t>
            </a:fld>
            <a:endParaRPr lang="zh-CN" altLang="en-US"/>
          </a:p>
        </p:txBody>
      </p:sp>
    </p:spTree>
    <p:extLst>
      <p:ext uri="{BB962C8B-B14F-4D97-AF65-F5344CB8AC3E}">
        <p14:creationId xmlns:p14="http://schemas.microsoft.com/office/powerpoint/2010/main" val="278975340"/>
      </p:ext>
    </p:extLst>
  </p:cSld>
  <p:clrMap bg1="lt1" tx1="dk1" bg2="lt2" tx2="dk2" accent1="accent1" accent2="accent2" accent3="accent3" accent4="accent4" accent5="accent5" accent6="accent6" hlink="hlink" folHlink="folHlink"/>
  <p:sldLayoutIdLst>
    <p:sldLayoutId id="2147483989" r:id="rId1"/>
    <p:sldLayoutId id="2147483993" r:id="rId2"/>
    <p:sldLayoutId id="2147483994" r:id="rId3"/>
    <p:sldLayoutId id="2147483995" r:id="rId4"/>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tags" Target="../tags/tag4.xml"/><Relationship Id="rId7" Type="http://schemas.openxmlformats.org/officeDocument/2006/relationships/notesSlide" Target="../notesSlides/notesSlide2.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2.xml"/><Relationship Id="rId5" Type="http://schemas.openxmlformats.org/officeDocument/2006/relationships/tags" Target="../tags/tag6.xml"/><Relationship Id="rId4" Type="http://schemas.openxmlformats.org/officeDocument/2006/relationships/tags" Target="../tags/tag5.xml"/><Relationship Id="rId9"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10.jpeg"/><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chart" Target="../charts/chart8.xml"/><Relationship Id="rId5" Type="http://schemas.openxmlformats.org/officeDocument/2006/relationships/chart" Target="../charts/chart7.xml"/><Relationship Id="rId4" Type="http://schemas.openxmlformats.org/officeDocument/2006/relationships/chart" Target="../charts/chart6.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chart" Target="../charts/chart12.xml"/><Relationship Id="rId5" Type="http://schemas.openxmlformats.org/officeDocument/2006/relationships/chart" Target="../charts/chart11.xml"/><Relationship Id="rId4" Type="http://schemas.openxmlformats.org/officeDocument/2006/relationships/chart" Target="../charts/char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14.jpeg"/><Relationship Id="rId4" Type="http://schemas.openxmlformats.org/officeDocument/2006/relationships/image" Target="../media/image13.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8" Type="http://schemas.openxmlformats.org/officeDocument/2006/relationships/chart" Target="../charts/chart18.xml"/><Relationship Id="rId3" Type="http://schemas.openxmlformats.org/officeDocument/2006/relationships/chart" Target="../charts/chart13.xml"/><Relationship Id="rId7" Type="http://schemas.openxmlformats.org/officeDocument/2006/relationships/chart" Target="../charts/chart17.xml"/><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chart" Target="../charts/chart16.xml"/><Relationship Id="rId5" Type="http://schemas.openxmlformats.org/officeDocument/2006/relationships/chart" Target="../charts/chart15.xml"/><Relationship Id="rId4" Type="http://schemas.openxmlformats.org/officeDocument/2006/relationships/chart" Target="../charts/chart14.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文本框 22"/>
          <p:cNvSpPr>
            <a:spLocks noChangeArrowheads="1"/>
          </p:cNvSpPr>
          <p:nvPr/>
        </p:nvSpPr>
        <p:spPr bwMode="auto">
          <a:xfrm>
            <a:off x="2300642" y="4378076"/>
            <a:ext cx="8257467" cy="774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435" tIns="48218" rIns="96435" bIns="48218">
            <a:spAutoFit/>
          </a:bodyPr>
          <a:lstStyle/>
          <a:p>
            <a:pPr algn="ctr"/>
            <a:r>
              <a:rPr lang="zh-CN" altLang="en-US" sz="4400" dirty="0">
                <a:solidFill>
                  <a:schemeClr val="accent1"/>
                </a:solidFill>
                <a:latin typeface="方正粗谭黑简体" panose="02000000000000000000" pitchFamily="2" charset="-122"/>
                <a:ea typeface="方正粗谭黑简体" panose="02000000000000000000" pitchFamily="2" charset="-122"/>
              </a:rPr>
              <a:t>幼儿园教师个人职业规划</a:t>
            </a:r>
            <a:r>
              <a:rPr lang="en-US" altLang="zh-CN" sz="4400" dirty="0" err="1">
                <a:solidFill>
                  <a:schemeClr val="accent1"/>
                </a:solidFill>
                <a:latin typeface="方正粗谭黑简体" panose="02000000000000000000" pitchFamily="2" charset="-122"/>
                <a:ea typeface="方正粗谭黑简体" panose="02000000000000000000" pitchFamily="2" charset="-122"/>
              </a:rPr>
              <a:t>ppt</a:t>
            </a:r>
            <a:r>
              <a:rPr lang="zh-CN" altLang="en-US" sz="4400" dirty="0">
                <a:solidFill>
                  <a:schemeClr val="accent1"/>
                </a:solidFill>
                <a:latin typeface="方正粗谭黑简体" panose="02000000000000000000" pitchFamily="2" charset="-122"/>
                <a:ea typeface="方正粗谭黑简体" panose="02000000000000000000" pitchFamily="2" charset="-122"/>
              </a:rPr>
              <a:t>模板</a:t>
            </a:r>
            <a:endParaRPr lang="zh-CN" altLang="zh-CN" sz="4400" dirty="0">
              <a:solidFill>
                <a:schemeClr val="accent1"/>
              </a:solidFill>
              <a:latin typeface="方正粗谭黑简体" panose="02000000000000000000" pitchFamily="2" charset="-122"/>
              <a:ea typeface="方正粗谭黑简体" panose="02000000000000000000" pitchFamily="2" charset="-122"/>
            </a:endParaRPr>
          </a:p>
        </p:txBody>
      </p:sp>
      <p:grpSp>
        <p:nvGrpSpPr>
          <p:cNvPr id="48" name="组合 47"/>
          <p:cNvGrpSpPr/>
          <p:nvPr/>
        </p:nvGrpSpPr>
        <p:grpSpPr>
          <a:xfrm>
            <a:off x="9899377" y="6552741"/>
            <a:ext cx="483477" cy="435909"/>
            <a:chOff x="4634991" y="2138335"/>
            <a:chExt cx="428348" cy="386204"/>
          </a:xfrm>
        </p:grpSpPr>
        <p:sp>
          <p:nvSpPr>
            <p:cNvPr id="49" name="Freeform 5"/>
            <p:cNvSpPr/>
            <p:nvPr/>
          </p:nvSpPr>
          <p:spPr bwMode="auto">
            <a:xfrm>
              <a:off x="4634991"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070C0"/>
            </a:solidFill>
            <a:ln w="9525" cap="flat">
              <a:noFill/>
              <a:prstDash val="solid"/>
              <a:miter lim="800000"/>
            </a:ln>
          </p:spPr>
          <p:txBody>
            <a:bodyPr vert="horz" wrap="square" lIns="128580" tIns="64290" rIns="128580" bIns="64290" numCol="1" anchor="t" anchorCtr="0" compatLnSpc="1"/>
            <a:lstStyle/>
            <a:p>
              <a:endParaRPr lang="zh-CN" altLang="en-US" dirty="0">
                <a:ea typeface="微软雅黑" panose="020B0503020204020204" pitchFamily="34" charset="-122"/>
              </a:endParaRPr>
            </a:p>
          </p:txBody>
        </p:sp>
        <p:sp>
          <p:nvSpPr>
            <p:cNvPr id="50" name="KSO_Shape"/>
            <p:cNvSpPr/>
            <p:nvPr/>
          </p:nvSpPr>
          <p:spPr bwMode="auto">
            <a:xfrm>
              <a:off x="4711293" y="2236765"/>
              <a:ext cx="275742" cy="189342"/>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anose="020B0503020204020204" pitchFamily="34" charset="-122"/>
              </a:endParaRPr>
            </a:p>
          </p:txBody>
        </p:sp>
      </p:grpSp>
      <p:grpSp>
        <p:nvGrpSpPr>
          <p:cNvPr id="51" name="组合 50"/>
          <p:cNvGrpSpPr/>
          <p:nvPr/>
        </p:nvGrpSpPr>
        <p:grpSpPr>
          <a:xfrm>
            <a:off x="10404529" y="6552741"/>
            <a:ext cx="483477" cy="435909"/>
            <a:chOff x="5076056" y="2138335"/>
            <a:chExt cx="428348" cy="386204"/>
          </a:xfrm>
        </p:grpSpPr>
        <p:sp>
          <p:nvSpPr>
            <p:cNvPr id="57" name="Freeform 5"/>
            <p:cNvSpPr/>
            <p:nvPr/>
          </p:nvSpPr>
          <p:spPr bwMode="auto">
            <a:xfrm>
              <a:off x="5076056"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0B0F0"/>
            </a:solidFill>
            <a:ln w="9525" cap="flat">
              <a:noFill/>
              <a:prstDash val="solid"/>
              <a:miter lim="800000"/>
            </a:ln>
          </p:spPr>
          <p:txBody>
            <a:bodyPr vert="horz" wrap="square" lIns="128580" tIns="64290" rIns="128580" bIns="64290" numCol="1" anchor="t" anchorCtr="0" compatLnSpc="1"/>
            <a:lstStyle/>
            <a:p>
              <a:endParaRPr lang="zh-CN" altLang="en-US" dirty="0">
                <a:ea typeface="微软雅黑" panose="020B0503020204020204" pitchFamily="34" charset="-122"/>
              </a:endParaRPr>
            </a:p>
          </p:txBody>
        </p:sp>
        <p:sp>
          <p:nvSpPr>
            <p:cNvPr id="58" name="KSO_Shape"/>
            <p:cNvSpPr/>
            <p:nvPr/>
          </p:nvSpPr>
          <p:spPr bwMode="auto">
            <a:xfrm>
              <a:off x="5175472" y="2244479"/>
              <a:ext cx="229514" cy="195468"/>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anose="020B0503020204020204" pitchFamily="34" charset="-122"/>
              </a:endParaRPr>
            </a:p>
          </p:txBody>
        </p:sp>
      </p:grpSp>
      <p:grpSp>
        <p:nvGrpSpPr>
          <p:cNvPr id="59" name="组合 58"/>
          <p:cNvGrpSpPr/>
          <p:nvPr/>
        </p:nvGrpSpPr>
        <p:grpSpPr>
          <a:xfrm>
            <a:off x="10909682" y="6552741"/>
            <a:ext cx="483477" cy="435909"/>
            <a:chOff x="5557128" y="2138335"/>
            <a:chExt cx="428348" cy="386204"/>
          </a:xfrm>
        </p:grpSpPr>
        <p:sp>
          <p:nvSpPr>
            <p:cNvPr id="60" name="Freeform 5"/>
            <p:cNvSpPr/>
            <p:nvPr/>
          </p:nvSpPr>
          <p:spPr bwMode="auto">
            <a:xfrm>
              <a:off x="5557128"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070C0"/>
            </a:solidFill>
            <a:ln w="9525" cap="flat">
              <a:noFill/>
              <a:prstDash val="solid"/>
              <a:miter lim="800000"/>
            </a:ln>
          </p:spPr>
          <p:txBody>
            <a:bodyPr vert="horz" wrap="square" lIns="128580" tIns="64290" rIns="128580" bIns="64290" numCol="1" anchor="t" anchorCtr="0" compatLnSpc="1"/>
            <a:lstStyle/>
            <a:p>
              <a:endParaRPr lang="zh-CN" altLang="en-US" dirty="0">
                <a:ea typeface="微软雅黑" panose="020B0503020204020204" pitchFamily="34" charset="-122"/>
              </a:endParaRPr>
            </a:p>
          </p:txBody>
        </p:sp>
        <p:sp>
          <p:nvSpPr>
            <p:cNvPr id="61" name="KSO_Shape"/>
            <p:cNvSpPr/>
            <p:nvPr/>
          </p:nvSpPr>
          <p:spPr bwMode="auto">
            <a:xfrm>
              <a:off x="5652120" y="2208685"/>
              <a:ext cx="238362" cy="235978"/>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anose="020B0503020204020204" pitchFamily="34" charset="-122"/>
              </a:endParaRPr>
            </a:p>
          </p:txBody>
        </p:sp>
      </p:grpSp>
      <p:grpSp>
        <p:nvGrpSpPr>
          <p:cNvPr id="62" name="组合 61"/>
          <p:cNvGrpSpPr/>
          <p:nvPr/>
        </p:nvGrpSpPr>
        <p:grpSpPr>
          <a:xfrm>
            <a:off x="11414834" y="6552741"/>
            <a:ext cx="483477" cy="435909"/>
            <a:chOff x="6068610" y="2138335"/>
            <a:chExt cx="428348" cy="386204"/>
          </a:xfrm>
        </p:grpSpPr>
        <p:sp>
          <p:nvSpPr>
            <p:cNvPr id="63" name="Freeform 5"/>
            <p:cNvSpPr/>
            <p:nvPr/>
          </p:nvSpPr>
          <p:spPr bwMode="auto">
            <a:xfrm>
              <a:off x="6068610"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0B0F0"/>
            </a:solidFill>
            <a:ln w="9525" cap="flat">
              <a:noFill/>
              <a:prstDash val="solid"/>
              <a:miter lim="800000"/>
            </a:ln>
          </p:spPr>
          <p:txBody>
            <a:bodyPr vert="horz" wrap="square" lIns="128580" tIns="64290" rIns="128580" bIns="64290" numCol="1" anchor="t" anchorCtr="0" compatLnSpc="1"/>
            <a:lstStyle/>
            <a:p>
              <a:endParaRPr lang="zh-CN" altLang="en-US" dirty="0">
                <a:ea typeface="微软雅黑" panose="020B0503020204020204" pitchFamily="34" charset="-122"/>
              </a:endParaRPr>
            </a:p>
          </p:txBody>
        </p:sp>
        <p:sp>
          <p:nvSpPr>
            <p:cNvPr id="64" name="KSO_Shape"/>
            <p:cNvSpPr/>
            <p:nvPr/>
          </p:nvSpPr>
          <p:spPr bwMode="auto">
            <a:xfrm>
              <a:off x="6173883" y="2215236"/>
              <a:ext cx="232088" cy="197274"/>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anose="020B0503020204020204" pitchFamily="34" charset="-122"/>
              </a:endParaRPr>
            </a:p>
          </p:txBody>
        </p:sp>
      </p:grpSp>
      <p:grpSp>
        <p:nvGrpSpPr>
          <p:cNvPr id="65" name="组合 64"/>
          <p:cNvGrpSpPr/>
          <p:nvPr/>
        </p:nvGrpSpPr>
        <p:grpSpPr>
          <a:xfrm>
            <a:off x="11919984" y="6552741"/>
            <a:ext cx="483477" cy="435909"/>
            <a:chOff x="6623914" y="2138335"/>
            <a:chExt cx="428348" cy="386204"/>
          </a:xfrm>
        </p:grpSpPr>
        <p:sp>
          <p:nvSpPr>
            <p:cNvPr id="66" name="Freeform 5"/>
            <p:cNvSpPr/>
            <p:nvPr/>
          </p:nvSpPr>
          <p:spPr bwMode="auto">
            <a:xfrm>
              <a:off x="6623914"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070C0"/>
            </a:solidFill>
            <a:ln w="9525" cap="flat">
              <a:noFill/>
              <a:prstDash val="solid"/>
              <a:miter lim="800000"/>
            </a:ln>
          </p:spPr>
          <p:txBody>
            <a:bodyPr vert="horz" wrap="square" lIns="128580" tIns="64290" rIns="128580" bIns="64290" numCol="1" anchor="t" anchorCtr="0" compatLnSpc="1"/>
            <a:lstStyle/>
            <a:p>
              <a:endParaRPr lang="zh-CN" altLang="en-US" dirty="0">
                <a:ea typeface="微软雅黑" panose="020B0503020204020204" pitchFamily="34" charset="-122"/>
              </a:endParaRPr>
            </a:p>
          </p:txBody>
        </p:sp>
        <p:sp>
          <p:nvSpPr>
            <p:cNvPr id="67" name="KSO_Shape"/>
            <p:cNvSpPr/>
            <p:nvPr/>
          </p:nvSpPr>
          <p:spPr bwMode="auto">
            <a:xfrm>
              <a:off x="6715817" y="2193847"/>
              <a:ext cx="230254" cy="221044"/>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anose="020B0503020204020204" pitchFamily="34" charset="-122"/>
              </a:endParaRPr>
            </a:p>
          </p:txBody>
        </p:sp>
      </p:grpSp>
      <p:grpSp>
        <p:nvGrpSpPr>
          <p:cNvPr id="76" name="组合 4"/>
          <p:cNvGrpSpPr/>
          <p:nvPr/>
        </p:nvGrpSpPr>
        <p:grpSpPr bwMode="auto">
          <a:xfrm>
            <a:off x="-16702" y="324800"/>
            <a:ext cx="1179882" cy="441995"/>
            <a:chOff x="0" y="0"/>
            <a:chExt cx="1489439" cy="419100"/>
          </a:xfrm>
          <a:solidFill>
            <a:schemeClr val="bg1"/>
          </a:solidFill>
        </p:grpSpPr>
        <p:sp>
          <p:nvSpPr>
            <p:cNvPr id="77" name="矩形 5"/>
            <p:cNvSpPr>
              <a:spLocks noChangeArrowheads="1"/>
            </p:cNvSpPr>
            <p:nvPr/>
          </p:nvSpPr>
          <p:spPr bwMode="auto">
            <a:xfrm>
              <a:off x="0" y="0"/>
              <a:ext cx="1260840" cy="419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78" name="矩形 6"/>
            <p:cNvSpPr>
              <a:spLocks noChangeArrowheads="1"/>
            </p:cNvSpPr>
            <p:nvPr/>
          </p:nvSpPr>
          <p:spPr bwMode="auto">
            <a:xfrm>
              <a:off x="1317989" y="0"/>
              <a:ext cx="66675" cy="419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79" name="矩形 7"/>
            <p:cNvSpPr>
              <a:spLocks noChangeArrowheads="1"/>
            </p:cNvSpPr>
            <p:nvPr/>
          </p:nvSpPr>
          <p:spPr bwMode="auto">
            <a:xfrm>
              <a:off x="1441813" y="219075"/>
              <a:ext cx="47626" cy="2000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grpSp>
      <p:pic>
        <p:nvPicPr>
          <p:cNvPr id="80" name="图片 79"/>
          <p:cNvPicPr>
            <a:picLocks noChangeAspect="1"/>
          </p:cNvPicPr>
          <p:nvPr/>
        </p:nvPicPr>
        <p:blipFill>
          <a:blip r:embed="rId3">
            <a:biLevel thresh="50000"/>
          </a:blip>
          <a:stretch>
            <a:fillRect/>
          </a:stretch>
        </p:blipFill>
        <p:spPr>
          <a:xfrm>
            <a:off x="882245" y="-32369"/>
            <a:ext cx="2033327" cy="1327312"/>
          </a:xfrm>
          <a:prstGeom prst="rect">
            <a:avLst/>
          </a:prstGeom>
        </p:spPr>
      </p:pic>
      <p:sp>
        <p:nvSpPr>
          <p:cNvPr id="81" name="文本框 14"/>
          <p:cNvSpPr txBox="1"/>
          <p:nvPr/>
        </p:nvSpPr>
        <p:spPr>
          <a:xfrm>
            <a:off x="2518525" y="465510"/>
            <a:ext cx="1925997" cy="357001"/>
          </a:xfrm>
          <a:prstGeom prst="rect">
            <a:avLst/>
          </a:prstGeom>
          <a:noFill/>
        </p:spPr>
        <p:txBody>
          <a:bodyPr wrap="none" lIns="96435" tIns="48218" rIns="96435" bIns="48218" rtlCol="0">
            <a:spAutoFit/>
          </a:bodyPr>
          <a:lstStyle/>
          <a:p>
            <a:r>
              <a:rPr lang="zh-CN" altLang="en-US" sz="1687" dirty="0">
                <a:solidFill>
                  <a:schemeClr val="bg1"/>
                </a:solidFill>
              </a:rPr>
              <a:t>请在此处添加公司</a:t>
            </a:r>
          </a:p>
        </p:txBody>
      </p:sp>
      <p:sp>
        <p:nvSpPr>
          <p:cNvPr id="28" name="矩形 27"/>
          <p:cNvSpPr/>
          <p:nvPr/>
        </p:nvSpPr>
        <p:spPr>
          <a:xfrm>
            <a:off x="0" y="0"/>
            <a:ext cx="12858397" cy="4122659"/>
          </a:xfrm>
          <a:prstGeom prst="rect">
            <a:avLst/>
          </a:prstGeom>
          <a:blipFill dpi="0" rotWithShape="1">
            <a:blip r:embed="rId4" cstate="print">
              <a:extLst>
                <a:ext uri="{28A0092B-C50C-407E-A947-70E740481C1C}">
                  <a14:useLocalDpi xmlns:a14="http://schemas.microsoft.com/office/drawing/2010/main"/>
                </a:ext>
              </a:extLst>
            </a:blip>
            <a:srcRect/>
            <a:stretch>
              <a:fillRect/>
            </a:stretch>
          </a:bli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026868814"/>
      </p:ext>
    </p:extLst>
  </p:cSld>
  <p:clrMapOvr>
    <a:masterClrMapping/>
  </p:clrMapOvr>
  <mc:AlternateContent xmlns:mc="http://schemas.openxmlformats.org/markup-compatibility/2006" xmlns:p14="http://schemas.microsoft.com/office/powerpoint/2010/main">
    <mc:Choice Requires="p14">
      <p:transition p14:dur="0" advTm="12000"/>
    </mc:Choice>
    <mc:Fallback xmlns="">
      <p:transition advTm="12000"/>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cBhvr additive="base">
                                            <p:cTn id="7" dur="500" fill="hold"/>
                                            <p:tgtEl>
                                              <p:spTgt spid="76"/>
                                            </p:tgtEl>
                                            <p:attrNameLst>
                                              <p:attrName>ppt_x</p:attrName>
                                            </p:attrNameLst>
                                          </p:cBhvr>
                                          <p:tavLst>
                                            <p:tav tm="0">
                                              <p:val>
                                                <p:strVal val="0-#ppt_w/2"/>
                                              </p:val>
                                            </p:tav>
                                            <p:tav tm="100000">
                                              <p:val>
                                                <p:strVal val="#ppt_x"/>
                                              </p:val>
                                            </p:tav>
                                          </p:tavLst>
                                        </p:anim>
                                        <p:anim calcmode="lin" valueType="num">
                                          <p:cBhvr additive="base">
                                            <p:cTn id="8" dur="500" fill="hold"/>
                                            <p:tgtEl>
                                              <p:spTgt spid="7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9" fill="hold" grpId="0" nodeType="afterEffect">
                                      <p:stCondLst>
                                        <p:cond delay="0"/>
                                      </p:stCondLst>
                                      <p:childTnLst>
                                        <p:set>
                                          <p:cBhvr>
                                            <p:cTn id="11" dur="1" fill="hold">
                                              <p:stCondLst>
                                                <p:cond delay="0"/>
                                              </p:stCondLst>
                                            </p:cTn>
                                            <p:tgtEl>
                                              <p:spTgt spid="81"/>
                                            </p:tgtEl>
                                            <p:attrNameLst>
                                              <p:attrName>style.visibility</p:attrName>
                                            </p:attrNameLst>
                                          </p:cBhvr>
                                          <p:to>
                                            <p:strVal val="visible"/>
                                          </p:to>
                                        </p:set>
                                        <p:anim calcmode="lin" valueType="num">
                                          <p:cBhvr additive="base">
                                            <p:cTn id="12" dur="500" fill="hold"/>
                                            <p:tgtEl>
                                              <p:spTgt spid="81"/>
                                            </p:tgtEl>
                                            <p:attrNameLst>
                                              <p:attrName>ppt_x</p:attrName>
                                            </p:attrNameLst>
                                          </p:cBhvr>
                                          <p:tavLst>
                                            <p:tav tm="0">
                                              <p:val>
                                                <p:strVal val="0-#ppt_w/2"/>
                                              </p:val>
                                            </p:tav>
                                            <p:tav tm="100000">
                                              <p:val>
                                                <p:strVal val="#ppt_x"/>
                                              </p:val>
                                            </p:tav>
                                          </p:tavLst>
                                        </p:anim>
                                        <p:anim calcmode="lin" valueType="num">
                                          <p:cBhvr additive="base">
                                            <p:cTn id="13" dur="500" fill="hold"/>
                                            <p:tgtEl>
                                              <p:spTgt spid="81"/>
                                            </p:tgtEl>
                                            <p:attrNameLst>
                                              <p:attrName>ppt_y</p:attrName>
                                            </p:attrNameLst>
                                          </p:cBhvr>
                                          <p:tavLst>
                                            <p:tav tm="0">
                                              <p:val>
                                                <p:strVal val="0-#ppt_h/2"/>
                                              </p:val>
                                            </p:tav>
                                            <p:tav tm="100000">
                                              <p:val>
                                                <p:strVal val="#ppt_y"/>
                                              </p:val>
                                            </p:tav>
                                          </p:tavLst>
                                        </p:anim>
                                      </p:childTnLst>
                                    </p:cTn>
                                  </p:par>
                                  <p:par>
                                    <p:cTn id="14" presetID="2" presetClass="entr" presetSubtype="9" fill="hold" nodeType="withEffect">
                                      <p:stCondLst>
                                        <p:cond delay="0"/>
                                      </p:stCondLst>
                                      <p:childTnLst>
                                        <p:set>
                                          <p:cBhvr>
                                            <p:cTn id="15" dur="1" fill="hold">
                                              <p:stCondLst>
                                                <p:cond delay="0"/>
                                              </p:stCondLst>
                                            </p:cTn>
                                            <p:tgtEl>
                                              <p:spTgt spid="80"/>
                                            </p:tgtEl>
                                            <p:attrNameLst>
                                              <p:attrName>style.visibility</p:attrName>
                                            </p:attrNameLst>
                                          </p:cBhvr>
                                          <p:to>
                                            <p:strVal val="visible"/>
                                          </p:to>
                                        </p:set>
                                        <p:anim calcmode="lin" valueType="num">
                                          <p:cBhvr additive="base">
                                            <p:cTn id="16" dur="500" fill="hold"/>
                                            <p:tgtEl>
                                              <p:spTgt spid="80"/>
                                            </p:tgtEl>
                                            <p:attrNameLst>
                                              <p:attrName>ppt_x</p:attrName>
                                            </p:attrNameLst>
                                          </p:cBhvr>
                                          <p:tavLst>
                                            <p:tav tm="0">
                                              <p:val>
                                                <p:strVal val="0-#ppt_w/2"/>
                                              </p:val>
                                            </p:tav>
                                            <p:tav tm="100000">
                                              <p:val>
                                                <p:strVal val="#ppt_x"/>
                                              </p:val>
                                            </p:tav>
                                          </p:tavLst>
                                        </p:anim>
                                        <p:anim calcmode="lin" valueType="num">
                                          <p:cBhvr additive="base">
                                            <p:cTn id="17" dur="500" fill="hold"/>
                                            <p:tgtEl>
                                              <p:spTgt spid="80"/>
                                            </p:tgtEl>
                                            <p:attrNameLst>
                                              <p:attrName>ppt_y</p:attrName>
                                            </p:attrNameLst>
                                          </p:cBhvr>
                                          <p:tavLst>
                                            <p:tav tm="0">
                                              <p:val>
                                                <p:strVal val="0-#ppt_h/2"/>
                                              </p:val>
                                            </p:tav>
                                            <p:tav tm="100000">
                                              <p:val>
                                                <p:strVal val="#ppt_y"/>
                                              </p:val>
                                            </p:tav>
                                          </p:tavLst>
                                        </p:anim>
                                      </p:childTnLst>
                                    </p:cTn>
                                  </p:par>
                                </p:childTnLst>
                              </p:cTn>
                            </p:par>
                            <p:par>
                              <p:cTn id="18" fill="hold">
                                <p:stCondLst>
                                  <p:cond delay="1000"/>
                                </p:stCondLst>
                                <p:childTnLst>
                                  <p:par>
                                    <p:cTn id="19" presetID="2" presetClass="entr" presetSubtype="2" fill="hold" grpId="0" nodeType="afterEffect">
                                      <p:stCondLst>
                                        <p:cond delay="0"/>
                                      </p:stCondLst>
                                      <p:iterate type="lt">
                                        <p:tmPct val="10000"/>
                                      </p:iterate>
                                      <p:childTnLst>
                                        <p:set>
                                          <p:cBhvr>
                                            <p:cTn id="20" dur="1" fill="hold">
                                              <p:stCondLst>
                                                <p:cond delay="0"/>
                                              </p:stCondLst>
                                            </p:cTn>
                                            <p:tgtEl>
                                              <p:spTgt spid="43"/>
                                            </p:tgtEl>
                                            <p:attrNameLst>
                                              <p:attrName>style.visibility</p:attrName>
                                            </p:attrNameLst>
                                          </p:cBhvr>
                                          <p:to>
                                            <p:strVal val="visible"/>
                                          </p:to>
                                        </p:set>
                                        <p:anim calcmode="lin" valueType="num">
                                          <p:cBhvr>
                                            <p:cTn id="21" dur="500" fill="hold"/>
                                            <p:tgtEl>
                                              <p:spTgt spid="43"/>
                                            </p:tgtEl>
                                            <p:attrNameLst>
                                              <p:attrName>ppt_x</p:attrName>
                                            </p:attrNameLst>
                                          </p:cBhvr>
                                          <p:tavLst>
                                            <p:tav tm="0">
                                              <p:val>
                                                <p:strVal val="1+#ppt_w/2"/>
                                              </p:val>
                                            </p:tav>
                                            <p:tav tm="100000">
                                              <p:val>
                                                <p:strVal val="#ppt_x"/>
                                              </p:val>
                                            </p:tav>
                                          </p:tavLst>
                                        </p:anim>
                                        <p:anim calcmode="lin" valueType="num">
                                          <p:cBhvr>
                                            <p:cTn id="22" dur="500" fill="hold"/>
                                            <p:tgtEl>
                                              <p:spTgt spid="43"/>
                                            </p:tgtEl>
                                            <p:attrNameLst>
                                              <p:attrName>ppt_y</p:attrName>
                                            </p:attrNameLst>
                                          </p:cBhvr>
                                          <p:tavLst>
                                            <p:tav tm="0">
                                              <p:val>
                                                <p:strVal val="#ppt_y"/>
                                              </p:val>
                                            </p:tav>
                                            <p:tav tm="100000">
                                              <p:val>
                                                <p:strVal val="#ppt_y"/>
                                              </p:val>
                                            </p:tav>
                                          </p:tavLst>
                                        </p:anim>
                                      </p:childTnLst>
                                    </p:cTn>
                                  </p:par>
                                </p:childTnLst>
                              </p:cTn>
                            </p:par>
                            <p:par>
                              <p:cTn id="23" fill="hold">
                                <p:stCondLst>
                                  <p:cond delay="2250"/>
                                </p:stCondLst>
                                <p:childTnLst>
                                  <p:par>
                                    <p:cTn id="24" presetID="2" presetClass="entr" presetSubtype="2" fill="hold" nodeType="afterEffect">
                                      <p:stCondLst>
                                        <p:cond delay="0"/>
                                      </p:stCondLst>
                                      <p:childTnLst>
                                        <p:set>
                                          <p:cBhvr>
                                            <p:cTn id="25" dur="1" fill="hold">
                                              <p:stCondLst>
                                                <p:cond delay="0"/>
                                              </p:stCondLst>
                                            </p:cTn>
                                            <p:tgtEl>
                                              <p:spTgt spid="65"/>
                                            </p:tgtEl>
                                            <p:attrNameLst>
                                              <p:attrName>style.visibility</p:attrName>
                                            </p:attrNameLst>
                                          </p:cBhvr>
                                          <p:to>
                                            <p:strVal val="visible"/>
                                          </p:to>
                                        </p:set>
                                        <p:anim calcmode="lin" valueType="num">
                                          <p:cBhvr additive="base">
                                            <p:cTn id="26" dur="500" fill="hold"/>
                                            <p:tgtEl>
                                              <p:spTgt spid="65"/>
                                            </p:tgtEl>
                                            <p:attrNameLst>
                                              <p:attrName>ppt_x</p:attrName>
                                            </p:attrNameLst>
                                          </p:cBhvr>
                                          <p:tavLst>
                                            <p:tav tm="0">
                                              <p:val>
                                                <p:strVal val="1+#ppt_w/2"/>
                                              </p:val>
                                            </p:tav>
                                            <p:tav tm="100000">
                                              <p:val>
                                                <p:strVal val="#ppt_x"/>
                                              </p:val>
                                            </p:tav>
                                          </p:tavLst>
                                        </p:anim>
                                        <p:anim calcmode="lin" valueType="num">
                                          <p:cBhvr additive="base">
                                            <p:cTn id="27" dur="500" fill="hold"/>
                                            <p:tgtEl>
                                              <p:spTgt spid="65"/>
                                            </p:tgtEl>
                                            <p:attrNameLst>
                                              <p:attrName>ppt_y</p:attrName>
                                            </p:attrNameLst>
                                          </p:cBhvr>
                                          <p:tavLst>
                                            <p:tav tm="0">
                                              <p:val>
                                                <p:strVal val="#ppt_y"/>
                                              </p:val>
                                            </p:tav>
                                            <p:tav tm="100000">
                                              <p:val>
                                                <p:strVal val="#ppt_y"/>
                                              </p:val>
                                            </p:tav>
                                          </p:tavLst>
                                        </p:anim>
                                      </p:childTnLst>
                                    </p:cTn>
                                  </p:par>
                                  <p:par>
                                    <p:cTn id="28" presetID="2" presetClass="entr" presetSubtype="2" fill="hold" nodeType="withEffect">
                                      <p:stCondLst>
                                        <p:cond delay="200"/>
                                      </p:stCondLst>
                                      <p:childTnLst>
                                        <p:set>
                                          <p:cBhvr>
                                            <p:cTn id="29" dur="1" fill="hold">
                                              <p:stCondLst>
                                                <p:cond delay="0"/>
                                              </p:stCondLst>
                                            </p:cTn>
                                            <p:tgtEl>
                                              <p:spTgt spid="62"/>
                                            </p:tgtEl>
                                            <p:attrNameLst>
                                              <p:attrName>style.visibility</p:attrName>
                                            </p:attrNameLst>
                                          </p:cBhvr>
                                          <p:to>
                                            <p:strVal val="visible"/>
                                          </p:to>
                                        </p:set>
                                        <p:anim calcmode="lin" valueType="num">
                                          <p:cBhvr additive="base">
                                            <p:cTn id="30" dur="500" fill="hold"/>
                                            <p:tgtEl>
                                              <p:spTgt spid="62"/>
                                            </p:tgtEl>
                                            <p:attrNameLst>
                                              <p:attrName>ppt_x</p:attrName>
                                            </p:attrNameLst>
                                          </p:cBhvr>
                                          <p:tavLst>
                                            <p:tav tm="0">
                                              <p:val>
                                                <p:strVal val="1+#ppt_w/2"/>
                                              </p:val>
                                            </p:tav>
                                            <p:tav tm="100000">
                                              <p:val>
                                                <p:strVal val="#ppt_x"/>
                                              </p:val>
                                            </p:tav>
                                          </p:tavLst>
                                        </p:anim>
                                        <p:anim calcmode="lin" valueType="num">
                                          <p:cBhvr additive="base">
                                            <p:cTn id="31" dur="500" fill="hold"/>
                                            <p:tgtEl>
                                              <p:spTgt spid="62"/>
                                            </p:tgtEl>
                                            <p:attrNameLst>
                                              <p:attrName>ppt_y</p:attrName>
                                            </p:attrNameLst>
                                          </p:cBhvr>
                                          <p:tavLst>
                                            <p:tav tm="0">
                                              <p:val>
                                                <p:strVal val="#ppt_y"/>
                                              </p:val>
                                            </p:tav>
                                            <p:tav tm="100000">
                                              <p:val>
                                                <p:strVal val="#ppt_y"/>
                                              </p:val>
                                            </p:tav>
                                          </p:tavLst>
                                        </p:anim>
                                      </p:childTnLst>
                                    </p:cTn>
                                  </p:par>
                                  <p:par>
                                    <p:cTn id="32" presetID="2" presetClass="entr" presetSubtype="2" fill="hold" nodeType="withEffect">
                                      <p:stCondLst>
                                        <p:cond delay="400"/>
                                      </p:stCondLst>
                                      <p:childTnLst>
                                        <p:set>
                                          <p:cBhvr>
                                            <p:cTn id="33" dur="1" fill="hold">
                                              <p:stCondLst>
                                                <p:cond delay="0"/>
                                              </p:stCondLst>
                                            </p:cTn>
                                            <p:tgtEl>
                                              <p:spTgt spid="59"/>
                                            </p:tgtEl>
                                            <p:attrNameLst>
                                              <p:attrName>style.visibility</p:attrName>
                                            </p:attrNameLst>
                                          </p:cBhvr>
                                          <p:to>
                                            <p:strVal val="visible"/>
                                          </p:to>
                                        </p:set>
                                        <p:anim calcmode="lin" valueType="num">
                                          <p:cBhvr additive="base">
                                            <p:cTn id="34" dur="500" fill="hold"/>
                                            <p:tgtEl>
                                              <p:spTgt spid="59"/>
                                            </p:tgtEl>
                                            <p:attrNameLst>
                                              <p:attrName>ppt_x</p:attrName>
                                            </p:attrNameLst>
                                          </p:cBhvr>
                                          <p:tavLst>
                                            <p:tav tm="0">
                                              <p:val>
                                                <p:strVal val="1+#ppt_w/2"/>
                                              </p:val>
                                            </p:tav>
                                            <p:tav tm="100000">
                                              <p:val>
                                                <p:strVal val="#ppt_x"/>
                                              </p:val>
                                            </p:tav>
                                          </p:tavLst>
                                        </p:anim>
                                        <p:anim calcmode="lin" valueType="num">
                                          <p:cBhvr additive="base">
                                            <p:cTn id="35" dur="500" fill="hold"/>
                                            <p:tgtEl>
                                              <p:spTgt spid="59"/>
                                            </p:tgtEl>
                                            <p:attrNameLst>
                                              <p:attrName>ppt_y</p:attrName>
                                            </p:attrNameLst>
                                          </p:cBhvr>
                                          <p:tavLst>
                                            <p:tav tm="0">
                                              <p:val>
                                                <p:strVal val="#ppt_y"/>
                                              </p:val>
                                            </p:tav>
                                            <p:tav tm="100000">
                                              <p:val>
                                                <p:strVal val="#ppt_y"/>
                                              </p:val>
                                            </p:tav>
                                          </p:tavLst>
                                        </p:anim>
                                      </p:childTnLst>
                                    </p:cTn>
                                  </p:par>
                                  <p:par>
                                    <p:cTn id="36" presetID="2" presetClass="entr" presetSubtype="2" fill="hold" nodeType="withEffect">
                                      <p:stCondLst>
                                        <p:cond delay="600"/>
                                      </p:stCondLst>
                                      <p:childTnLst>
                                        <p:set>
                                          <p:cBhvr>
                                            <p:cTn id="37" dur="1" fill="hold">
                                              <p:stCondLst>
                                                <p:cond delay="0"/>
                                              </p:stCondLst>
                                            </p:cTn>
                                            <p:tgtEl>
                                              <p:spTgt spid="51"/>
                                            </p:tgtEl>
                                            <p:attrNameLst>
                                              <p:attrName>style.visibility</p:attrName>
                                            </p:attrNameLst>
                                          </p:cBhvr>
                                          <p:to>
                                            <p:strVal val="visible"/>
                                          </p:to>
                                        </p:set>
                                        <p:anim calcmode="lin" valueType="num">
                                          <p:cBhvr additive="base">
                                            <p:cTn id="38" dur="500" fill="hold"/>
                                            <p:tgtEl>
                                              <p:spTgt spid="51"/>
                                            </p:tgtEl>
                                            <p:attrNameLst>
                                              <p:attrName>ppt_x</p:attrName>
                                            </p:attrNameLst>
                                          </p:cBhvr>
                                          <p:tavLst>
                                            <p:tav tm="0">
                                              <p:val>
                                                <p:strVal val="1+#ppt_w/2"/>
                                              </p:val>
                                            </p:tav>
                                            <p:tav tm="100000">
                                              <p:val>
                                                <p:strVal val="#ppt_x"/>
                                              </p:val>
                                            </p:tav>
                                          </p:tavLst>
                                        </p:anim>
                                        <p:anim calcmode="lin" valueType="num">
                                          <p:cBhvr additive="base">
                                            <p:cTn id="39" dur="500" fill="hold"/>
                                            <p:tgtEl>
                                              <p:spTgt spid="51"/>
                                            </p:tgtEl>
                                            <p:attrNameLst>
                                              <p:attrName>ppt_y</p:attrName>
                                            </p:attrNameLst>
                                          </p:cBhvr>
                                          <p:tavLst>
                                            <p:tav tm="0">
                                              <p:val>
                                                <p:strVal val="#ppt_y"/>
                                              </p:val>
                                            </p:tav>
                                            <p:tav tm="100000">
                                              <p:val>
                                                <p:strVal val="#ppt_y"/>
                                              </p:val>
                                            </p:tav>
                                          </p:tavLst>
                                        </p:anim>
                                      </p:childTnLst>
                                    </p:cTn>
                                  </p:par>
                                  <p:par>
                                    <p:cTn id="40" presetID="2" presetClass="entr" presetSubtype="2" fill="hold" nodeType="withEffect">
                                      <p:stCondLst>
                                        <p:cond delay="800"/>
                                      </p:stCondLst>
                                      <p:childTnLst>
                                        <p:set>
                                          <p:cBhvr>
                                            <p:cTn id="41" dur="1" fill="hold">
                                              <p:stCondLst>
                                                <p:cond delay="0"/>
                                              </p:stCondLst>
                                            </p:cTn>
                                            <p:tgtEl>
                                              <p:spTgt spid="48"/>
                                            </p:tgtEl>
                                            <p:attrNameLst>
                                              <p:attrName>style.visibility</p:attrName>
                                            </p:attrNameLst>
                                          </p:cBhvr>
                                          <p:to>
                                            <p:strVal val="visible"/>
                                          </p:to>
                                        </p:set>
                                        <p:anim calcmode="lin" valueType="num">
                                          <p:cBhvr additive="base">
                                            <p:cTn id="42" dur="500" fill="hold"/>
                                            <p:tgtEl>
                                              <p:spTgt spid="48"/>
                                            </p:tgtEl>
                                            <p:attrNameLst>
                                              <p:attrName>ppt_x</p:attrName>
                                            </p:attrNameLst>
                                          </p:cBhvr>
                                          <p:tavLst>
                                            <p:tav tm="0">
                                              <p:val>
                                                <p:strVal val="1+#ppt_w/2"/>
                                              </p:val>
                                            </p:tav>
                                            <p:tav tm="100000">
                                              <p:val>
                                                <p:strVal val="#ppt_x"/>
                                              </p:val>
                                            </p:tav>
                                          </p:tavLst>
                                        </p:anim>
                                        <p:anim calcmode="lin" valueType="num">
                                          <p:cBhvr additive="base">
                                            <p:cTn id="43" dur="500" fill="hold"/>
                                            <p:tgtEl>
                                              <p:spTgt spid="48"/>
                                            </p:tgtEl>
                                            <p:attrNameLst>
                                              <p:attrName>ppt_y</p:attrName>
                                            </p:attrNameLst>
                                          </p:cBhvr>
                                          <p:tavLst>
                                            <p:tav tm="0">
                                              <p:val>
                                                <p:strVal val="#ppt_y"/>
                                              </p:val>
                                            </p:tav>
                                            <p:tav tm="100000">
                                              <p:val>
                                                <p:strVal val="#ppt_y"/>
                                              </p:val>
                                            </p:tav>
                                          </p:tavLst>
                                        </p:anim>
                                      </p:childTnLst>
                                    </p:cTn>
                                  </p:par>
                                </p:childTnLst>
                              </p:cTn>
                            </p:par>
                            <p:par>
                              <p:cTn id="44" fill="hold">
                                <p:stCondLst>
                                  <p:cond delay="3550"/>
                                </p:stCondLst>
                                <p:childTnLst>
                                  <p:par>
                                    <p:cTn id="45" presetID="2" presetClass="entr" presetSubtype="4" accel="40000" fill="hold" grpId="0" nodeType="afterEffect" p14:presetBounceEnd="40000">
                                      <p:stCondLst>
                                        <p:cond delay="0"/>
                                      </p:stCondLst>
                                      <p:childTnLst>
                                        <p:set>
                                          <p:cBhvr>
                                            <p:cTn id="46" dur="1" fill="hold">
                                              <p:stCondLst>
                                                <p:cond delay="0"/>
                                              </p:stCondLst>
                                            </p:cTn>
                                            <p:tgtEl>
                                              <p:spTgt spid="28"/>
                                            </p:tgtEl>
                                            <p:attrNameLst>
                                              <p:attrName>style.visibility</p:attrName>
                                            </p:attrNameLst>
                                          </p:cBhvr>
                                          <p:to>
                                            <p:strVal val="visible"/>
                                          </p:to>
                                        </p:set>
                                        <p:anim calcmode="lin" valueType="num" p14:bounceEnd="40000">
                                          <p:cBhvr additive="base">
                                            <p:cTn id="47" dur="1000" fill="hold"/>
                                            <p:tgtEl>
                                              <p:spTgt spid="28"/>
                                            </p:tgtEl>
                                            <p:attrNameLst>
                                              <p:attrName>ppt_x</p:attrName>
                                            </p:attrNameLst>
                                          </p:cBhvr>
                                          <p:tavLst>
                                            <p:tav tm="0">
                                              <p:val>
                                                <p:strVal val="#ppt_x"/>
                                              </p:val>
                                            </p:tav>
                                            <p:tav tm="100000">
                                              <p:val>
                                                <p:strVal val="#ppt_x"/>
                                              </p:val>
                                            </p:tav>
                                          </p:tavLst>
                                        </p:anim>
                                        <p:anim calcmode="lin" valueType="num" p14:bounceEnd="40000">
                                          <p:cBhvr additive="base">
                                            <p:cTn id="48" dur="10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bldLvl="0" autoUpdateAnimBg="0"/>
          <p:bldP spid="81" grpId="0"/>
          <p:bldP spid="28"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cBhvr additive="base">
                                            <p:cTn id="7" dur="500" fill="hold"/>
                                            <p:tgtEl>
                                              <p:spTgt spid="76"/>
                                            </p:tgtEl>
                                            <p:attrNameLst>
                                              <p:attrName>ppt_x</p:attrName>
                                            </p:attrNameLst>
                                          </p:cBhvr>
                                          <p:tavLst>
                                            <p:tav tm="0">
                                              <p:val>
                                                <p:strVal val="0-#ppt_w/2"/>
                                              </p:val>
                                            </p:tav>
                                            <p:tav tm="100000">
                                              <p:val>
                                                <p:strVal val="#ppt_x"/>
                                              </p:val>
                                            </p:tav>
                                          </p:tavLst>
                                        </p:anim>
                                        <p:anim calcmode="lin" valueType="num">
                                          <p:cBhvr additive="base">
                                            <p:cTn id="8" dur="500" fill="hold"/>
                                            <p:tgtEl>
                                              <p:spTgt spid="7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9" fill="hold" grpId="0" nodeType="afterEffect">
                                      <p:stCondLst>
                                        <p:cond delay="0"/>
                                      </p:stCondLst>
                                      <p:childTnLst>
                                        <p:set>
                                          <p:cBhvr>
                                            <p:cTn id="11" dur="1" fill="hold">
                                              <p:stCondLst>
                                                <p:cond delay="0"/>
                                              </p:stCondLst>
                                            </p:cTn>
                                            <p:tgtEl>
                                              <p:spTgt spid="81"/>
                                            </p:tgtEl>
                                            <p:attrNameLst>
                                              <p:attrName>style.visibility</p:attrName>
                                            </p:attrNameLst>
                                          </p:cBhvr>
                                          <p:to>
                                            <p:strVal val="visible"/>
                                          </p:to>
                                        </p:set>
                                        <p:anim calcmode="lin" valueType="num">
                                          <p:cBhvr additive="base">
                                            <p:cTn id="12" dur="500" fill="hold"/>
                                            <p:tgtEl>
                                              <p:spTgt spid="81"/>
                                            </p:tgtEl>
                                            <p:attrNameLst>
                                              <p:attrName>ppt_x</p:attrName>
                                            </p:attrNameLst>
                                          </p:cBhvr>
                                          <p:tavLst>
                                            <p:tav tm="0">
                                              <p:val>
                                                <p:strVal val="0-#ppt_w/2"/>
                                              </p:val>
                                            </p:tav>
                                            <p:tav tm="100000">
                                              <p:val>
                                                <p:strVal val="#ppt_x"/>
                                              </p:val>
                                            </p:tav>
                                          </p:tavLst>
                                        </p:anim>
                                        <p:anim calcmode="lin" valueType="num">
                                          <p:cBhvr additive="base">
                                            <p:cTn id="13" dur="500" fill="hold"/>
                                            <p:tgtEl>
                                              <p:spTgt spid="81"/>
                                            </p:tgtEl>
                                            <p:attrNameLst>
                                              <p:attrName>ppt_y</p:attrName>
                                            </p:attrNameLst>
                                          </p:cBhvr>
                                          <p:tavLst>
                                            <p:tav tm="0">
                                              <p:val>
                                                <p:strVal val="0-#ppt_h/2"/>
                                              </p:val>
                                            </p:tav>
                                            <p:tav tm="100000">
                                              <p:val>
                                                <p:strVal val="#ppt_y"/>
                                              </p:val>
                                            </p:tav>
                                          </p:tavLst>
                                        </p:anim>
                                      </p:childTnLst>
                                    </p:cTn>
                                  </p:par>
                                  <p:par>
                                    <p:cTn id="14" presetID="2" presetClass="entr" presetSubtype="9" fill="hold" nodeType="withEffect">
                                      <p:stCondLst>
                                        <p:cond delay="0"/>
                                      </p:stCondLst>
                                      <p:childTnLst>
                                        <p:set>
                                          <p:cBhvr>
                                            <p:cTn id="15" dur="1" fill="hold">
                                              <p:stCondLst>
                                                <p:cond delay="0"/>
                                              </p:stCondLst>
                                            </p:cTn>
                                            <p:tgtEl>
                                              <p:spTgt spid="80"/>
                                            </p:tgtEl>
                                            <p:attrNameLst>
                                              <p:attrName>style.visibility</p:attrName>
                                            </p:attrNameLst>
                                          </p:cBhvr>
                                          <p:to>
                                            <p:strVal val="visible"/>
                                          </p:to>
                                        </p:set>
                                        <p:anim calcmode="lin" valueType="num">
                                          <p:cBhvr additive="base">
                                            <p:cTn id="16" dur="500" fill="hold"/>
                                            <p:tgtEl>
                                              <p:spTgt spid="80"/>
                                            </p:tgtEl>
                                            <p:attrNameLst>
                                              <p:attrName>ppt_x</p:attrName>
                                            </p:attrNameLst>
                                          </p:cBhvr>
                                          <p:tavLst>
                                            <p:tav tm="0">
                                              <p:val>
                                                <p:strVal val="0-#ppt_w/2"/>
                                              </p:val>
                                            </p:tav>
                                            <p:tav tm="100000">
                                              <p:val>
                                                <p:strVal val="#ppt_x"/>
                                              </p:val>
                                            </p:tav>
                                          </p:tavLst>
                                        </p:anim>
                                        <p:anim calcmode="lin" valueType="num">
                                          <p:cBhvr additive="base">
                                            <p:cTn id="17" dur="500" fill="hold"/>
                                            <p:tgtEl>
                                              <p:spTgt spid="80"/>
                                            </p:tgtEl>
                                            <p:attrNameLst>
                                              <p:attrName>ppt_y</p:attrName>
                                            </p:attrNameLst>
                                          </p:cBhvr>
                                          <p:tavLst>
                                            <p:tav tm="0">
                                              <p:val>
                                                <p:strVal val="0-#ppt_h/2"/>
                                              </p:val>
                                            </p:tav>
                                            <p:tav tm="100000">
                                              <p:val>
                                                <p:strVal val="#ppt_y"/>
                                              </p:val>
                                            </p:tav>
                                          </p:tavLst>
                                        </p:anim>
                                      </p:childTnLst>
                                    </p:cTn>
                                  </p:par>
                                </p:childTnLst>
                              </p:cTn>
                            </p:par>
                            <p:par>
                              <p:cTn id="18" fill="hold">
                                <p:stCondLst>
                                  <p:cond delay="1000"/>
                                </p:stCondLst>
                                <p:childTnLst>
                                  <p:par>
                                    <p:cTn id="19" presetID="2" presetClass="entr" presetSubtype="2" fill="hold" grpId="0" nodeType="afterEffect">
                                      <p:stCondLst>
                                        <p:cond delay="0"/>
                                      </p:stCondLst>
                                      <p:iterate type="lt">
                                        <p:tmPct val="10000"/>
                                      </p:iterate>
                                      <p:childTnLst>
                                        <p:set>
                                          <p:cBhvr>
                                            <p:cTn id="20" dur="1" fill="hold">
                                              <p:stCondLst>
                                                <p:cond delay="0"/>
                                              </p:stCondLst>
                                            </p:cTn>
                                            <p:tgtEl>
                                              <p:spTgt spid="43"/>
                                            </p:tgtEl>
                                            <p:attrNameLst>
                                              <p:attrName>style.visibility</p:attrName>
                                            </p:attrNameLst>
                                          </p:cBhvr>
                                          <p:to>
                                            <p:strVal val="visible"/>
                                          </p:to>
                                        </p:set>
                                        <p:anim calcmode="lin" valueType="num">
                                          <p:cBhvr>
                                            <p:cTn id="21" dur="500" fill="hold"/>
                                            <p:tgtEl>
                                              <p:spTgt spid="43"/>
                                            </p:tgtEl>
                                            <p:attrNameLst>
                                              <p:attrName>ppt_x</p:attrName>
                                            </p:attrNameLst>
                                          </p:cBhvr>
                                          <p:tavLst>
                                            <p:tav tm="0">
                                              <p:val>
                                                <p:strVal val="1+#ppt_w/2"/>
                                              </p:val>
                                            </p:tav>
                                            <p:tav tm="100000">
                                              <p:val>
                                                <p:strVal val="#ppt_x"/>
                                              </p:val>
                                            </p:tav>
                                          </p:tavLst>
                                        </p:anim>
                                        <p:anim calcmode="lin" valueType="num">
                                          <p:cBhvr>
                                            <p:cTn id="22" dur="500" fill="hold"/>
                                            <p:tgtEl>
                                              <p:spTgt spid="43"/>
                                            </p:tgtEl>
                                            <p:attrNameLst>
                                              <p:attrName>ppt_y</p:attrName>
                                            </p:attrNameLst>
                                          </p:cBhvr>
                                          <p:tavLst>
                                            <p:tav tm="0">
                                              <p:val>
                                                <p:strVal val="#ppt_y"/>
                                              </p:val>
                                            </p:tav>
                                            <p:tav tm="100000">
                                              <p:val>
                                                <p:strVal val="#ppt_y"/>
                                              </p:val>
                                            </p:tav>
                                          </p:tavLst>
                                        </p:anim>
                                      </p:childTnLst>
                                    </p:cTn>
                                  </p:par>
                                </p:childTnLst>
                              </p:cTn>
                            </p:par>
                            <p:par>
                              <p:cTn id="23" fill="hold">
                                <p:stCondLst>
                                  <p:cond delay="2250"/>
                                </p:stCondLst>
                                <p:childTnLst>
                                  <p:par>
                                    <p:cTn id="24" presetID="2" presetClass="entr" presetSubtype="2" fill="hold" nodeType="afterEffect">
                                      <p:stCondLst>
                                        <p:cond delay="0"/>
                                      </p:stCondLst>
                                      <p:childTnLst>
                                        <p:set>
                                          <p:cBhvr>
                                            <p:cTn id="25" dur="1" fill="hold">
                                              <p:stCondLst>
                                                <p:cond delay="0"/>
                                              </p:stCondLst>
                                            </p:cTn>
                                            <p:tgtEl>
                                              <p:spTgt spid="65"/>
                                            </p:tgtEl>
                                            <p:attrNameLst>
                                              <p:attrName>style.visibility</p:attrName>
                                            </p:attrNameLst>
                                          </p:cBhvr>
                                          <p:to>
                                            <p:strVal val="visible"/>
                                          </p:to>
                                        </p:set>
                                        <p:anim calcmode="lin" valueType="num">
                                          <p:cBhvr additive="base">
                                            <p:cTn id="26" dur="500" fill="hold"/>
                                            <p:tgtEl>
                                              <p:spTgt spid="65"/>
                                            </p:tgtEl>
                                            <p:attrNameLst>
                                              <p:attrName>ppt_x</p:attrName>
                                            </p:attrNameLst>
                                          </p:cBhvr>
                                          <p:tavLst>
                                            <p:tav tm="0">
                                              <p:val>
                                                <p:strVal val="1+#ppt_w/2"/>
                                              </p:val>
                                            </p:tav>
                                            <p:tav tm="100000">
                                              <p:val>
                                                <p:strVal val="#ppt_x"/>
                                              </p:val>
                                            </p:tav>
                                          </p:tavLst>
                                        </p:anim>
                                        <p:anim calcmode="lin" valueType="num">
                                          <p:cBhvr additive="base">
                                            <p:cTn id="27" dur="500" fill="hold"/>
                                            <p:tgtEl>
                                              <p:spTgt spid="65"/>
                                            </p:tgtEl>
                                            <p:attrNameLst>
                                              <p:attrName>ppt_y</p:attrName>
                                            </p:attrNameLst>
                                          </p:cBhvr>
                                          <p:tavLst>
                                            <p:tav tm="0">
                                              <p:val>
                                                <p:strVal val="#ppt_y"/>
                                              </p:val>
                                            </p:tav>
                                            <p:tav tm="100000">
                                              <p:val>
                                                <p:strVal val="#ppt_y"/>
                                              </p:val>
                                            </p:tav>
                                          </p:tavLst>
                                        </p:anim>
                                      </p:childTnLst>
                                    </p:cTn>
                                  </p:par>
                                  <p:par>
                                    <p:cTn id="28" presetID="2" presetClass="entr" presetSubtype="2" fill="hold" nodeType="withEffect">
                                      <p:stCondLst>
                                        <p:cond delay="200"/>
                                      </p:stCondLst>
                                      <p:childTnLst>
                                        <p:set>
                                          <p:cBhvr>
                                            <p:cTn id="29" dur="1" fill="hold">
                                              <p:stCondLst>
                                                <p:cond delay="0"/>
                                              </p:stCondLst>
                                            </p:cTn>
                                            <p:tgtEl>
                                              <p:spTgt spid="62"/>
                                            </p:tgtEl>
                                            <p:attrNameLst>
                                              <p:attrName>style.visibility</p:attrName>
                                            </p:attrNameLst>
                                          </p:cBhvr>
                                          <p:to>
                                            <p:strVal val="visible"/>
                                          </p:to>
                                        </p:set>
                                        <p:anim calcmode="lin" valueType="num">
                                          <p:cBhvr additive="base">
                                            <p:cTn id="30" dur="500" fill="hold"/>
                                            <p:tgtEl>
                                              <p:spTgt spid="62"/>
                                            </p:tgtEl>
                                            <p:attrNameLst>
                                              <p:attrName>ppt_x</p:attrName>
                                            </p:attrNameLst>
                                          </p:cBhvr>
                                          <p:tavLst>
                                            <p:tav tm="0">
                                              <p:val>
                                                <p:strVal val="1+#ppt_w/2"/>
                                              </p:val>
                                            </p:tav>
                                            <p:tav tm="100000">
                                              <p:val>
                                                <p:strVal val="#ppt_x"/>
                                              </p:val>
                                            </p:tav>
                                          </p:tavLst>
                                        </p:anim>
                                        <p:anim calcmode="lin" valueType="num">
                                          <p:cBhvr additive="base">
                                            <p:cTn id="31" dur="500" fill="hold"/>
                                            <p:tgtEl>
                                              <p:spTgt spid="62"/>
                                            </p:tgtEl>
                                            <p:attrNameLst>
                                              <p:attrName>ppt_y</p:attrName>
                                            </p:attrNameLst>
                                          </p:cBhvr>
                                          <p:tavLst>
                                            <p:tav tm="0">
                                              <p:val>
                                                <p:strVal val="#ppt_y"/>
                                              </p:val>
                                            </p:tav>
                                            <p:tav tm="100000">
                                              <p:val>
                                                <p:strVal val="#ppt_y"/>
                                              </p:val>
                                            </p:tav>
                                          </p:tavLst>
                                        </p:anim>
                                      </p:childTnLst>
                                    </p:cTn>
                                  </p:par>
                                  <p:par>
                                    <p:cTn id="32" presetID="2" presetClass="entr" presetSubtype="2" fill="hold" nodeType="withEffect">
                                      <p:stCondLst>
                                        <p:cond delay="400"/>
                                      </p:stCondLst>
                                      <p:childTnLst>
                                        <p:set>
                                          <p:cBhvr>
                                            <p:cTn id="33" dur="1" fill="hold">
                                              <p:stCondLst>
                                                <p:cond delay="0"/>
                                              </p:stCondLst>
                                            </p:cTn>
                                            <p:tgtEl>
                                              <p:spTgt spid="59"/>
                                            </p:tgtEl>
                                            <p:attrNameLst>
                                              <p:attrName>style.visibility</p:attrName>
                                            </p:attrNameLst>
                                          </p:cBhvr>
                                          <p:to>
                                            <p:strVal val="visible"/>
                                          </p:to>
                                        </p:set>
                                        <p:anim calcmode="lin" valueType="num">
                                          <p:cBhvr additive="base">
                                            <p:cTn id="34" dur="500" fill="hold"/>
                                            <p:tgtEl>
                                              <p:spTgt spid="59"/>
                                            </p:tgtEl>
                                            <p:attrNameLst>
                                              <p:attrName>ppt_x</p:attrName>
                                            </p:attrNameLst>
                                          </p:cBhvr>
                                          <p:tavLst>
                                            <p:tav tm="0">
                                              <p:val>
                                                <p:strVal val="1+#ppt_w/2"/>
                                              </p:val>
                                            </p:tav>
                                            <p:tav tm="100000">
                                              <p:val>
                                                <p:strVal val="#ppt_x"/>
                                              </p:val>
                                            </p:tav>
                                          </p:tavLst>
                                        </p:anim>
                                        <p:anim calcmode="lin" valueType="num">
                                          <p:cBhvr additive="base">
                                            <p:cTn id="35" dur="500" fill="hold"/>
                                            <p:tgtEl>
                                              <p:spTgt spid="59"/>
                                            </p:tgtEl>
                                            <p:attrNameLst>
                                              <p:attrName>ppt_y</p:attrName>
                                            </p:attrNameLst>
                                          </p:cBhvr>
                                          <p:tavLst>
                                            <p:tav tm="0">
                                              <p:val>
                                                <p:strVal val="#ppt_y"/>
                                              </p:val>
                                            </p:tav>
                                            <p:tav tm="100000">
                                              <p:val>
                                                <p:strVal val="#ppt_y"/>
                                              </p:val>
                                            </p:tav>
                                          </p:tavLst>
                                        </p:anim>
                                      </p:childTnLst>
                                    </p:cTn>
                                  </p:par>
                                  <p:par>
                                    <p:cTn id="36" presetID="2" presetClass="entr" presetSubtype="2" fill="hold" nodeType="withEffect">
                                      <p:stCondLst>
                                        <p:cond delay="600"/>
                                      </p:stCondLst>
                                      <p:childTnLst>
                                        <p:set>
                                          <p:cBhvr>
                                            <p:cTn id="37" dur="1" fill="hold">
                                              <p:stCondLst>
                                                <p:cond delay="0"/>
                                              </p:stCondLst>
                                            </p:cTn>
                                            <p:tgtEl>
                                              <p:spTgt spid="51"/>
                                            </p:tgtEl>
                                            <p:attrNameLst>
                                              <p:attrName>style.visibility</p:attrName>
                                            </p:attrNameLst>
                                          </p:cBhvr>
                                          <p:to>
                                            <p:strVal val="visible"/>
                                          </p:to>
                                        </p:set>
                                        <p:anim calcmode="lin" valueType="num">
                                          <p:cBhvr additive="base">
                                            <p:cTn id="38" dur="500" fill="hold"/>
                                            <p:tgtEl>
                                              <p:spTgt spid="51"/>
                                            </p:tgtEl>
                                            <p:attrNameLst>
                                              <p:attrName>ppt_x</p:attrName>
                                            </p:attrNameLst>
                                          </p:cBhvr>
                                          <p:tavLst>
                                            <p:tav tm="0">
                                              <p:val>
                                                <p:strVal val="1+#ppt_w/2"/>
                                              </p:val>
                                            </p:tav>
                                            <p:tav tm="100000">
                                              <p:val>
                                                <p:strVal val="#ppt_x"/>
                                              </p:val>
                                            </p:tav>
                                          </p:tavLst>
                                        </p:anim>
                                        <p:anim calcmode="lin" valueType="num">
                                          <p:cBhvr additive="base">
                                            <p:cTn id="39" dur="500" fill="hold"/>
                                            <p:tgtEl>
                                              <p:spTgt spid="51"/>
                                            </p:tgtEl>
                                            <p:attrNameLst>
                                              <p:attrName>ppt_y</p:attrName>
                                            </p:attrNameLst>
                                          </p:cBhvr>
                                          <p:tavLst>
                                            <p:tav tm="0">
                                              <p:val>
                                                <p:strVal val="#ppt_y"/>
                                              </p:val>
                                            </p:tav>
                                            <p:tav tm="100000">
                                              <p:val>
                                                <p:strVal val="#ppt_y"/>
                                              </p:val>
                                            </p:tav>
                                          </p:tavLst>
                                        </p:anim>
                                      </p:childTnLst>
                                    </p:cTn>
                                  </p:par>
                                  <p:par>
                                    <p:cTn id="40" presetID="2" presetClass="entr" presetSubtype="2" fill="hold" nodeType="withEffect">
                                      <p:stCondLst>
                                        <p:cond delay="800"/>
                                      </p:stCondLst>
                                      <p:childTnLst>
                                        <p:set>
                                          <p:cBhvr>
                                            <p:cTn id="41" dur="1" fill="hold">
                                              <p:stCondLst>
                                                <p:cond delay="0"/>
                                              </p:stCondLst>
                                            </p:cTn>
                                            <p:tgtEl>
                                              <p:spTgt spid="48"/>
                                            </p:tgtEl>
                                            <p:attrNameLst>
                                              <p:attrName>style.visibility</p:attrName>
                                            </p:attrNameLst>
                                          </p:cBhvr>
                                          <p:to>
                                            <p:strVal val="visible"/>
                                          </p:to>
                                        </p:set>
                                        <p:anim calcmode="lin" valueType="num">
                                          <p:cBhvr additive="base">
                                            <p:cTn id="42" dur="500" fill="hold"/>
                                            <p:tgtEl>
                                              <p:spTgt spid="48"/>
                                            </p:tgtEl>
                                            <p:attrNameLst>
                                              <p:attrName>ppt_x</p:attrName>
                                            </p:attrNameLst>
                                          </p:cBhvr>
                                          <p:tavLst>
                                            <p:tav tm="0">
                                              <p:val>
                                                <p:strVal val="1+#ppt_w/2"/>
                                              </p:val>
                                            </p:tav>
                                            <p:tav tm="100000">
                                              <p:val>
                                                <p:strVal val="#ppt_x"/>
                                              </p:val>
                                            </p:tav>
                                          </p:tavLst>
                                        </p:anim>
                                        <p:anim calcmode="lin" valueType="num">
                                          <p:cBhvr additive="base">
                                            <p:cTn id="43" dur="500" fill="hold"/>
                                            <p:tgtEl>
                                              <p:spTgt spid="48"/>
                                            </p:tgtEl>
                                            <p:attrNameLst>
                                              <p:attrName>ppt_y</p:attrName>
                                            </p:attrNameLst>
                                          </p:cBhvr>
                                          <p:tavLst>
                                            <p:tav tm="0">
                                              <p:val>
                                                <p:strVal val="#ppt_y"/>
                                              </p:val>
                                            </p:tav>
                                            <p:tav tm="100000">
                                              <p:val>
                                                <p:strVal val="#ppt_y"/>
                                              </p:val>
                                            </p:tav>
                                          </p:tavLst>
                                        </p:anim>
                                      </p:childTnLst>
                                    </p:cTn>
                                  </p:par>
                                </p:childTnLst>
                              </p:cTn>
                            </p:par>
                            <p:par>
                              <p:cTn id="44" fill="hold">
                                <p:stCondLst>
                                  <p:cond delay="3550"/>
                                </p:stCondLst>
                                <p:childTnLst>
                                  <p:par>
                                    <p:cTn id="45" presetID="2" presetClass="entr" presetSubtype="4" accel="40000" fill="hold" grpId="0" nodeType="afterEffect">
                                      <p:stCondLst>
                                        <p:cond delay="0"/>
                                      </p:stCondLst>
                                      <p:childTnLst>
                                        <p:set>
                                          <p:cBhvr>
                                            <p:cTn id="46" dur="1" fill="hold">
                                              <p:stCondLst>
                                                <p:cond delay="0"/>
                                              </p:stCondLst>
                                            </p:cTn>
                                            <p:tgtEl>
                                              <p:spTgt spid="28"/>
                                            </p:tgtEl>
                                            <p:attrNameLst>
                                              <p:attrName>style.visibility</p:attrName>
                                            </p:attrNameLst>
                                          </p:cBhvr>
                                          <p:to>
                                            <p:strVal val="visible"/>
                                          </p:to>
                                        </p:set>
                                        <p:anim calcmode="lin" valueType="num">
                                          <p:cBhvr additive="base">
                                            <p:cTn id="47" dur="1000" fill="hold"/>
                                            <p:tgtEl>
                                              <p:spTgt spid="28"/>
                                            </p:tgtEl>
                                            <p:attrNameLst>
                                              <p:attrName>ppt_x</p:attrName>
                                            </p:attrNameLst>
                                          </p:cBhvr>
                                          <p:tavLst>
                                            <p:tav tm="0">
                                              <p:val>
                                                <p:strVal val="#ppt_x"/>
                                              </p:val>
                                            </p:tav>
                                            <p:tav tm="100000">
                                              <p:val>
                                                <p:strVal val="#ppt_x"/>
                                              </p:val>
                                            </p:tav>
                                          </p:tavLst>
                                        </p:anim>
                                        <p:anim calcmode="lin" valueType="num">
                                          <p:cBhvr additive="base">
                                            <p:cTn id="48" dur="10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bldLvl="0" autoUpdateAnimBg="0"/>
          <p:bldP spid="81" grpId="0"/>
          <p:bldP spid="28" grpId="0" animBg="1"/>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 name="图片 115"/>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1156" y="1"/>
            <a:ext cx="12857242" cy="7232199"/>
          </a:xfrm>
          <a:prstGeom prst="rect">
            <a:avLst/>
          </a:prstGeom>
        </p:spPr>
      </p:pic>
      <p:sp>
        <p:nvSpPr>
          <p:cNvPr id="45" name="矩形 1"/>
          <p:cNvSpPr/>
          <p:nvPr/>
        </p:nvSpPr>
        <p:spPr bwMode="auto">
          <a:xfrm>
            <a:off x="5922086" y="0"/>
            <a:ext cx="6773913" cy="7232650"/>
          </a:xfrm>
          <a:custGeom>
            <a:avLst/>
            <a:gdLst>
              <a:gd name="T0" fmla="*/ 1883645 w 5769204"/>
              <a:gd name="T1" fmla="*/ 9427 h 6858000"/>
              <a:gd name="T2" fmla="*/ 5769204 w 5769204"/>
              <a:gd name="T3" fmla="*/ 0 h 6858000"/>
              <a:gd name="T4" fmla="*/ 5769204 w 5769204"/>
              <a:gd name="T5" fmla="*/ 6858000 h 6858000"/>
              <a:gd name="T6" fmla="*/ 0 w 5769204"/>
              <a:gd name="T7" fmla="*/ 6858000 h 6858000"/>
              <a:gd name="T8" fmla="*/ 1883645 w 5769204"/>
              <a:gd name="T9" fmla="*/ 9427 h 6858000"/>
            </a:gdLst>
            <a:ahLst/>
            <a:cxnLst>
              <a:cxn ang="0">
                <a:pos x="T0" y="T1"/>
              </a:cxn>
              <a:cxn ang="0">
                <a:pos x="T2" y="T3"/>
              </a:cxn>
              <a:cxn ang="0">
                <a:pos x="T4" y="T5"/>
              </a:cxn>
              <a:cxn ang="0">
                <a:pos x="T6" y="T7"/>
              </a:cxn>
              <a:cxn ang="0">
                <a:pos x="T8" y="T9"/>
              </a:cxn>
            </a:cxnLst>
            <a:rect l="0" t="0" r="r" b="b"/>
            <a:pathLst>
              <a:path w="5769204" h="6858000">
                <a:moveTo>
                  <a:pt x="1883645" y="9427"/>
                </a:moveTo>
                <a:lnTo>
                  <a:pt x="5769204" y="0"/>
                </a:lnTo>
                <a:lnTo>
                  <a:pt x="5769204" y="6858000"/>
                </a:lnTo>
                <a:lnTo>
                  <a:pt x="0" y="6858000"/>
                </a:lnTo>
                <a:lnTo>
                  <a:pt x="1883645" y="9427"/>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96435" tIns="48218" rIns="96435" bIns="48218" anchor="ctr"/>
          <a:lstStyle/>
          <a:p>
            <a:endParaRPr lang="zh-CN" altLang="en-US"/>
          </a:p>
        </p:txBody>
      </p:sp>
      <p:sp>
        <p:nvSpPr>
          <p:cNvPr id="49" name="矩形 1"/>
          <p:cNvSpPr/>
          <p:nvPr/>
        </p:nvSpPr>
        <p:spPr bwMode="auto">
          <a:xfrm>
            <a:off x="6084486" y="0"/>
            <a:ext cx="6773913" cy="7232650"/>
          </a:xfrm>
          <a:custGeom>
            <a:avLst/>
            <a:gdLst>
              <a:gd name="T0" fmla="*/ 1883645 w 5769204"/>
              <a:gd name="T1" fmla="*/ 9427 h 6858000"/>
              <a:gd name="T2" fmla="*/ 5769204 w 5769204"/>
              <a:gd name="T3" fmla="*/ 0 h 6858000"/>
              <a:gd name="T4" fmla="*/ 5769204 w 5769204"/>
              <a:gd name="T5" fmla="*/ 6858000 h 6858000"/>
              <a:gd name="T6" fmla="*/ 0 w 5769204"/>
              <a:gd name="T7" fmla="*/ 6858000 h 6858000"/>
              <a:gd name="T8" fmla="*/ 1883645 w 5769204"/>
              <a:gd name="T9" fmla="*/ 9427 h 6858000"/>
            </a:gdLst>
            <a:ahLst/>
            <a:cxnLst>
              <a:cxn ang="0">
                <a:pos x="T0" y="T1"/>
              </a:cxn>
              <a:cxn ang="0">
                <a:pos x="T2" y="T3"/>
              </a:cxn>
              <a:cxn ang="0">
                <a:pos x="T4" y="T5"/>
              </a:cxn>
              <a:cxn ang="0">
                <a:pos x="T6" y="T7"/>
              </a:cxn>
              <a:cxn ang="0">
                <a:pos x="T8" y="T9"/>
              </a:cxn>
            </a:cxnLst>
            <a:rect l="0" t="0" r="r" b="b"/>
            <a:pathLst>
              <a:path w="5769204" h="6858000">
                <a:moveTo>
                  <a:pt x="1883645" y="9427"/>
                </a:moveTo>
                <a:lnTo>
                  <a:pt x="5769204" y="0"/>
                </a:lnTo>
                <a:lnTo>
                  <a:pt x="5769204" y="6858000"/>
                </a:lnTo>
                <a:lnTo>
                  <a:pt x="0" y="6858000"/>
                </a:lnTo>
                <a:lnTo>
                  <a:pt x="1883645" y="9427"/>
                </a:lnTo>
                <a:close/>
              </a:path>
            </a:pathLst>
          </a:custGeom>
          <a:solidFill>
            <a:srgbClr val="1C4885"/>
          </a:solidFill>
          <a:ln>
            <a:noFill/>
          </a:ln>
          <a:extLst>
            <a:ext uri="{91240B29-F687-4F45-9708-019B960494DF}">
              <a14:hiddenLine xmlns:a14="http://schemas.microsoft.com/office/drawing/2010/main" w="9525">
                <a:solidFill>
                  <a:srgbClr val="000000"/>
                </a:solidFill>
                <a:round/>
              </a14:hiddenLine>
            </a:ext>
          </a:extLst>
        </p:spPr>
        <p:txBody>
          <a:bodyPr lIns="96435" tIns="48218" rIns="96435" bIns="48218" anchor="ctr"/>
          <a:lstStyle/>
          <a:p>
            <a:endParaRPr lang="zh-CN" altLang="en-US"/>
          </a:p>
        </p:txBody>
      </p:sp>
      <p:sp>
        <p:nvSpPr>
          <p:cNvPr id="53" name="等腰三角形 4"/>
          <p:cNvSpPr/>
          <p:nvPr/>
        </p:nvSpPr>
        <p:spPr bwMode="auto">
          <a:xfrm rot="21255612">
            <a:off x="10465931" y="-155703"/>
            <a:ext cx="2569934" cy="3736871"/>
          </a:xfrm>
          <a:custGeom>
            <a:avLst/>
            <a:gdLst>
              <a:gd name="T0" fmla="*/ 0 w 2436495"/>
              <a:gd name="T1" fmla="*/ 0 h 3543376"/>
              <a:gd name="T2" fmla="*/ 2436495 w 2436495"/>
              <a:gd name="T3" fmla="*/ 249674 h 3543376"/>
              <a:gd name="T4" fmla="*/ 2093214 w 2436495"/>
              <a:gd name="T5" fmla="*/ 3543376 h 3543376"/>
              <a:gd name="T6" fmla="*/ 0 w 2436495"/>
              <a:gd name="T7" fmla="*/ 0 h 3543376"/>
            </a:gdLst>
            <a:ahLst/>
            <a:cxnLst>
              <a:cxn ang="0">
                <a:pos x="T0" y="T1"/>
              </a:cxn>
              <a:cxn ang="0">
                <a:pos x="T2" y="T3"/>
              </a:cxn>
              <a:cxn ang="0">
                <a:pos x="T4" y="T5"/>
              </a:cxn>
              <a:cxn ang="0">
                <a:pos x="T6" y="T7"/>
              </a:cxn>
            </a:cxnLst>
            <a:rect l="0" t="0" r="r" b="b"/>
            <a:pathLst>
              <a:path w="2436495" h="3543376">
                <a:moveTo>
                  <a:pt x="0" y="0"/>
                </a:moveTo>
                <a:lnTo>
                  <a:pt x="2436495" y="249674"/>
                </a:lnTo>
                <a:lnTo>
                  <a:pt x="2093214" y="3543376"/>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96435" tIns="48218" rIns="96435" bIns="48218" anchor="ctr"/>
          <a:lstStyle/>
          <a:p>
            <a:endParaRPr lang="zh-CN" altLang="en-US"/>
          </a:p>
        </p:txBody>
      </p:sp>
      <p:sp>
        <p:nvSpPr>
          <p:cNvPr id="57" name="等腰三角形 4"/>
          <p:cNvSpPr/>
          <p:nvPr/>
        </p:nvSpPr>
        <p:spPr bwMode="auto">
          <a:xfrm rot="10452885">
            <a:off x="10375524" y="154030"/>
            <a:ext cx="1126752" cy="1637391"/>
          </a:xfrm>
          <a:custGeom>
            <a:avLst/>
            <a:gdLst>
              <a:gd name="T0" fmla="*/ 0 w 2436495"/>
              <a:gd name="T1" fmla="*/ 0 h 3543376"/>
              <a:gd name="T2" fmla="*/ 2436495 w 2436495"/>
              <a:gd name="T3" fmla="*/ 249674 h 3543376"/>
              <a:gd name="T4" fmla="*/ 2093214 w 2436495"/>
              <a:gd name="T5" fmla="*/ 3543376 h 3543376"/>
              <a:gd name="T6" fmla="*/ 0 w 2436495"/>
              <a:gd name="T7" fmla="*/ 0 h 3543376"/>
            </a:gdLst>
            <a:ahLst/>
            <a:cxnLst>
              <a:cxn ang="0">
                <a:pos x="T0" y="T1"/>
              </a:cxn>
              <a:cxn ang="0">
                <a:pos x="T2" y="T3"/>
              </a:cxn>
              <a:cxn ang="0">
                <a:pos x="T4" y="T5"/>
              </a:cxn>
              <a:cxn ang="0">
                <a:pos x="T6" y="T7"/>
              </a:cxn>
            </a:cxnLst>
            <a:rect l="0" t="0" r="r" b="b"/>
            <a:pathLst>
              <a:path w="2436495" h="3543376">
                <a:moveTo>
                  <a:pt x="0" y="0"/>
                </a:moveTo>
                <a:lnTo>
                  <a:pt x="2436495" y="249674"/>
                </a:lnTo>
                <a:lnTo>
                  <a:pt x="2093214" y="3543376"/>
                </a:lnTo>
                <a:lnTo>
                  <a:pt x="0" y="0"/>
                </a:lnTo>
                <a:close/>
              </a:path>
            </a:pathLst>
          </a:custGeom>
          <a:solidFill>
            <a:srgbClr val="D9D9D9"/>
          </a:solidFill>
          <a:ln>
            <a:noFill/>
          </a:ln>
          <a:extLst>
            <a:ext uri="{91240B29-F687-4F45-9708-019B960494DF}">
              <a14:hiddenLine xmlns:a14="http://schemas.microsoft.com/office/drawing/2010/main" w="9525">
                <a:solidFill>
                  <a:srgbClr val="000000"/>
                </a:solidFill>
                <a:round/>
              </a14:hiddenLine>
            </a:ext>
          </a:extLst>
        </p:spPr>
        <p:txBody>
          <a:bodyPr lIns="96435" tIns="48218" rIns="96435" bIns="48218" anchor="ctr"/>
          <a:lstStyle/>
          <a:p>
            <a:endParaRPr lang="zh-CN" altLang="en-US"/>
          </a:p>
        </p:txBody>
      </p:sp>
      <p:grpSp>
        <p:nvGrpSpPr>
          <p:cNvPr id="12" name="组合 11"/>
          <p:cNvGrpSpPr/>
          <p:nvPr/>
        </p:nvGrpSpPr>
        <p:grpSpPr>
          <a:xfrm>
            <a:off x="2015828" y="3147542"/>
            <a:ext cx="3744867" cy="424799"/>
            <a:chOff x="1433305" y="2238375"/>
            <a:chExt cx="2663163" cy="302096"/>
          </a:xfrm>
        </p:grpSpPr>
        <p:sp>
          <p:nvSpPr>
            <p:cNvPr id="42" name="文本框 36"/>
            <p:cNvSpPr txBox="1">
              <a:spLocks noChangeArrowheads="1"/>
            </p:cNvSpPr>
            <p:nvPr>
              <p:custDataLst>
                <p:tags r:id="rId5"/>
              </p:custDataLst>
            </p:nvPr>
          </p:nvSpPr>
          <p:spPr bwMode="auto">
            <a:xfrm>
              <a:off x="3289747" y="2259483"/>
              <a:ext cx="806721" cy="280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rm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defRPr/>
              </a:pPr>
              <a:r>
                <a:rPr lang="zh-CN" altLang="en-US" sz="1547" dirty="0">
                  <a:solidFill>
                    <a:schemeClr val="tx1">
                      <a:lumMod val="50000"/>
                      <a:lumOff val="50000"/>
                    </a:schemeClr>
                  </a:solidFill>
                  <a:latin typeface="+mn-ea"/>
                  <a:ea typeface="+mn-ea"/>
                  <a:cs typeface="Times New Roman" panose="02020603050405020304" pitchFamily="18" charset="0"/>
                </a:rPr>
                <a:t>我们是谁</a:t>
              </a:r>
            </a:p>
          </p:txBody>
        </p:sp>
        <p:sp>
          <p:nvSpPr>
            <p:cNvPr id="61" name="矩形 31"/>
            <p:cNvSpPr>
              <a:spLocks noChangeArrowheads="1"/>
            </p:cNvSpPr>
            <p:nvPr/>
          </p:nvSpPr>
          <p:spPr bwMode="auto">
            <a:xfrm>
              <a:off x="1433305" y="2263093"/>
              <a:ext cx="1759960" cy="253881"/>
            </a:xfrm>
            <a:prstGeom prst="rect">
              <a:avLst/>
            </a:prstGeom>
            <a:noFill/>
            <a:ln w="9525" cmpd="sng">
              <a:solidFill>
                <a:srgbClr val="404040"/>
              </a:solidFill>
              <a:miter lim="800000"/>
            </a:ln>
            <a:extLst>
              <a:ext uri="{909E8E84-426E-40DD-AFC4-6F175D3DCCD1}">
                <a14:hiddenFill xmlns:a14="http://schemas.microsoft.com/office/drawing/2010/main">
                  <a:solidFill>
                    <a:srgbClr val="FFFFFF"/>
                  </a:solidFill>
                </a14:hiddenFill>
              </a:ext>
            </a:extLst>
          </p:spPr>
          <p:txBody>
            <a:bodyPr lIns="96435" tIns="48218" rIns="96435" bIns="4821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50000"/>
                </a:spcBef>
              </a:pPr>
              <a:endParaRPr lang="zh-CN" altLang="en-US" sz="1687" b="1">
                <a:solidFill>
                  <a:srgbClr val="000000"/>
                </a:solidFill>
                <a:latin typeface="Arial" panose="020B0604020202020204" pitchFamily="34" charset="0"/>
              </a:endParaRPr>
            </a:p>
          </p:txBody>
        </p:sp>
        <p:sp>
          <p:nvSpPr>
            <p:cNvPr id="62" name="Rectangle 6"/>
            <p:cNvSpPr>
              <a:spLocks noChangeArrowheads="1"/>
            </p:cNvSpPr>
            <p:nvPr/>
          </p:nvSpPr>
          <p:spPr bwMode="auto">
            <a:xfrm>
              <a:off x="1752501" y="2238375"/>
              <a:ext cx="1445419" cy="300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6435" tIns="48218" rIns="96435" bIns="4821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109" b="1" dirty="0">
                  <a:solidFill>
                    <a:srgbClr val="1C4885"/>
                  </a:solidFill>
                  <a:latin typeface="微软雅黑" panose="020B0503020204020204" pitchFamily="34" charset="-122"/>
                  <a:ea typeface="微软雅黑" panose="020B0503020204020204" pitchFamily="34" charset="-122"/>
                </a:rPr>
                <a:t>公司与团队</a:t>
              </a:r>
            </a:p>
          </p:txBody>
        </p:sp>
      </p:grpSp>
      <p:grpSp>
        <p:nvGrpSpPr>
          <p:cNvPr id="7" name="组合 6"/>
          <p:cNvGrpSpPr/>
          <p:nvPr/>
        </p:nvGrpSpPr>
        <p:grpSpPr>
          <a:xfrm>
            <a:off x="357383" y="3100666"/>
            <a:ext cx="1401327" cy="515662"/>
            <a:chOff x="333102" y="2205037"/>
            <a:chExt cx="996554" cy="366713"/>
          </a:xfrm>
        </p:grpSpPr>
        <p:sp>
          <p:nvSpPr>
            <p:cNvPr id="63" name="矩形 29"/>
            <p:cNvSpPr>
              <a:spLocks noChangeArrowheads="1"/>
            </p:cNvSpPr>
            <p:nvPr/>
          </p:nvSpPr>
          <p:spPr bwMode="auto">
            <a:xfrm>
              <a:off x="333102" y="2205037"/>
              <a:ext cx="996554" cy="366713"/>
            </a:xfrm>
            <a:prstGeom prst="rect">
              <a:avLst/>
            </a:prstGeom>
            <a:solidFill>
              <a:srgbClr val="1C488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6435" tIns="48218" rIns="96435" bIns="48218"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64" name="文本框 30"/>
            <p:cNvSpPr txBox="1">
              <a:spLocks noChangeArrowheads="1"/>
            </p:cNvSpPr>
            <p:nvPr/>
          </p:nvSpPr>
          <p:spPr bwMode="auto">
            <a:xfrm>
              <a:off x="465262" y="2232422"/>
              <a:ext cx="721519" cy="300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435" tIns="48218" rIns="96435" bIns="4821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109" b="1" dirty="0">
                  <a:solidFill>
                    <a:srgbClr val="FFFFFF"/>
                  </a:solidFill>
                  <a:latin typeface="微软雅黑" panose="020B0503020204020204" pitchFamily="34" charset="-122"/>
                  <a:ea typeface="微软雅黑" panose="020B0503020204020204" pitchFamily="34" charset="-122"/>
                </a:rPr>
                <a:t>第一章</a:t>
              </a:r>
            </a:p>
          </p:txBody>
        </p:sp>
      </p:grpSp>
      <p:grpSp>
        <p:nvGrpSpPr>
          <p:cNvPr id="13" name="组合 12"/>
          <p:cNvGrpSpPr/>
          <p:nvPr/>
        </p:nvGrpSpPr>
        <p:grpSpPr>
          <a:xfrm>
            <a:off x="2015828" y="3864428"/>
            <a:ext cx="4160879" cy="423993"/>
            <a:chOff x="1433305" y="2748189"/>
            <a:chExt cx="2959010" cy="301523"/>
          </a:xfrm>
        </p:grpSpPr>
        <p:sp>
          <p:nvSpPr>
            <p:cNvPr id="46" name="文本框 40"/>
            <p:cNvSpPr txBox="1">
              <a:spLocks noChangeArrowheads="1"/>
            </p:cNvSpPr>
            <p:nvPr>
              <p:custDataLst>
                <p:tags r:id="rId4"/>
              </p:custDataLst>
            </p:nvPr>
          </p:nvSpPr>
          <p:spPr bwMode="auto">
            <a:xfrm>
              <a:off x="3289747" y="2768724"/>
              <a:ext cx="1102568" cy="280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rm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defRPr/>
              </a:pPr>
              <a:r>
                <a:rPr lang="zh-CN" altLang="en-US" sz="1547" dirty="0">
                  <a:solidFill>
                    <a:schemeClr val="tx1">
                      <a:lumMod val="50000"/>
                      <a:lumOff val="50000"/>
                    </a:schemeClr>
                  </a:solidFill>
                  <a:latin typeface="+mn-ea"/>
                  <a:ea typeface="+mn-ea"/>
                  <a:cs typeface="Times New Roman" panose="02020603050405020304" pitchFamily="18" charset="0"/>
                </a:rPr>
                <a:t>我们要做什么</a:t>
              </a:r>
            </a:p>
          </p:txBody>
        </p:sp>
        <p:sp>
          <p:nvSpPr>
            <p:cNvPr id="65" name="矩形 38"/>
            <p:cNvSpPr>
              <a:spLocks noChangeArrowheads="1"/>
            </p:cNvSpPr>
            <p:nvPr/>
          </p:nvSpPr>
          <p:spPr bwMode="auto">
            <a:xfrm>
              <a:off x="1433305" y="2758393"/>
              <a:ext cx="1759960" cy="253882"/>
            </a:xfrm>
            <a:prstGeom prst="rect">
              <a:avLst/>
            </a:prstGeom>
            <a:noFill/>
            <a:ln w="9525" cmpd="sng">
              <a:solidFill>
                <a:srgbClr val="404040"/>
              </a:solidFill>
              <a:miter lim="800000"/>
            </a:ln>
            <a:extLst>
              <a:ext uri="{909E8E84-426E-40DD-AFC4-6F175D3DCCD1}">
                <a14:hiddenFill xmlns:a14="http://schemas.microsoft.com/office/drawing/2010/main">
                  <a:solidFill>
                    <a:srgbClr val="FFFFFF"/>
                  </a:solidFill>
                </a14:hiddenFill>
              </a:ext>
            </a:extLst>
          </p:spPr>
          <p:txBody>
            <a:bodyPr lIns="96435" tIns="48218" rIns="96435" bIns="4821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50000"/>
                </a:spcBef>
              </a:pPr>
              <a:endParaRPr lang="zh-CN" altLang="en-US" sz="1687" b="1">
                <a:solidFill>
                  <a:srgbClr val="000000"/>
                </a:solidFill>
                <a:latin typeface="Arial" panose="020B0604020202020204" pitchFamily="34" charset="0"/>
              </a:endParaRPr>
            </a:p>
          </p:txBody>
        </p:sp>
        <p:sp>
          <p:nvSpPr>
            <p:cNvPr id="66" name="Rectangle 6"/>
            <p:cNvSpPr>
              <a:spLocks noChangeArrowheads="1"/>
            </p:cNvSpPr>
            <p:nvPr/>
          </p:nvSpPr>
          <p:spPr bwMode="auto">
            <a:xfrm>
              <a:off x="1752501" y="2748189"/>
              <a:ext cx="1445419" cy="300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6435" tIns="48218" rIns="96435" bIns="4821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109" b="1" dirty="0">
                  <a:solidFill>
                    <a:srgbClr val="1C4885"/>
                  </a:solidFill>
                  <a:latin typeface="微软雅黑" panose="020B0503020204020204" pitchFamily="34" charset="-122"/>
                  <a:ea typeface="微软雅黑" panose="020B0503020204020204" pitchFamily="34" charset="-122"/>
                </a:rPr>
                <a:t>项目介绍</a:t>
              </a:r>
            </a:p>
          </p:txBody>
        </p:sp>
      </p:grpSp>
      <p:grpSp>
        <p:nvGrpSpPr>
          <p:cNvPr id="8" name="组合 7"/>
          <p:cNvGrpSpPr/>
          <p:nvPr/>
        </p:nvGrpSpPr>
        <p:grpSpPr>
          <a:xfrm>
            <a:off x="357383" y="3797144"/>
            <a:ext cx="1401327" cy="515662"/>
            <a:chOff x="333102" y="2700337"/>
            <a:chExt cx="996554" cy="366713"/>
          </a:xfrm>
        </p:grpSpPr>
        <p:sp>
          <p:nvSpPr>
            <p:cNvPr id="67" name="矩形 36"/>
            <p:cNvSpPr>
              <a:spLocks noChangeArrowheads="1"/>
            </p:cNvSpPr>
            <p:nvPr/>
          </p:nvSpPr>
          <p:spPr bwMode="auto">
            <a:xfrm>
              <a:off x="333102" y="2700337"/>
              <a:ext cx="996554" cy="366713"/>
            </a:xfrm>
            <a:prstGeom prst="rect">
              <a:avLst/>
            </a:prstGeom>
            <a:solidFill>
              <a:srgbClr val="1C488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6435" tIns="48218" rIns="96435" bIns="48218"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68" name="文本框 37"/>
            <p:cNvSpPr txBox="1">
              <a:spLocks noChangeArrowheads="1"/>
            </p:cNvSpPr>
            <p:nvPr/>
          </p:nvSpPr>
          <p:spPr bwMode="auto">
            <a:xfrm>
              <a:off x="465262" y="2727722"/>
              <a:ext cx="721519" cy="300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435" tIns="48218" rIns="96435" bIns="4821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109" b="1" dirty="0">
                  <a:solidFill>
                    <a:srgbClr val="FFFFFF"/>
                  </a:solidFill>
                  <a:latin typeface="微软雅黑" panose="020B0503020204020204" pitchFamily="34" charset="-122"/>
                  <a:ea typeface="微软雅黑" panose="020B0503020204020204" pitchFamily="34" charset="-122"/>
                </a:rPr>
                <a:t>第二章</a:t>
              </a:r>
            </a:p>
          </p:txBody>
        </p:sp>
      </p:grpSp>
      <p:grpSp>
        <p:nvGrpSpPr>
          <p:cNvPr id="14" name="组合 13"/>
          <p:cNvGrpSpPr/>
          <p:nvPr/>
        </p:nvGrpSpPr>
        <p:grpSpPr>
          <a:xfrm>
            <a:off x="2014152" y="4537186"/>
            <a:ext cx="4288009" cy="445672"/>
            <a:chOff x="1432114" y="3226622"/>
            <a:chExt cx="3049418" cy="316940"/>
          </a:xfrm>
        </p:grpSpPr>
        <p:sp>
          <p:nvSpPr>
            <p:cNvPr id="50" name="文本框 44"/>
            <p:cNvSpPr txBox="1">
              <a:spLocks noChangeArrowheads="1"/>
            </p:cNvSpPr>
            <p:nvPr>
              <p:custDataLst>
                <p:tags r:id="rId3"/>
              </p:custDataLst>
            </p:nvPr>
          </p:nvSpPr>
          <p:spPr bwMode="auto">
            <a:xfrm>
              <a:off x="3282127" y="3226622"/>
              <a:ext cx="1199405" cy="280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rm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defRPr/>
              </a:pPr>
              <a:r>
                <a:rPr lang="zh-CN" altLang="en-US" sz="1547" dirty="0">
                  <a:solidFill>
                    <a:schemeClr val="tx1">
                      <a:lumMod val="50000"/>
                      <a:lumOff val="50000"/>
                    </a:schemeClr>
                  </a:solidFill>
                  <a:latin typeface="+mn-ea"/>
                  <a:ea typeface="+mn-ea"/>
                  <a:cs typeface="Times New Roman" panose="02020603050405020304" pitchFamily="18" charset="0"/>
                </a:rPr>
                <a:t>我们怎么做</a:t>
              </a:r>
            </a:p>
          </p:txBody>
        </p:sp>
        <p:sp>
          <p:nvSpPr>
            <p:cNvPr id="69" name="矩形 45"/>
            <p:cNvSpPr>
              <a:spLocks noChangeArrowheads="1"/>
            </p:cNvSpPr>
            <p:nvPr/>
          </p:nvSpPr>
          <p:spPr bwMode="auto">
            <a:xfrm>
              <a:off x="1432114" y="3253693"/>
              <a:ext cx="1759960" cy="253881"/>
            </a:xfrm>
            <a:prstGeom prst="rect">
              <a:avLst/>
            </a:prstGeom>
            <a:noFill/>
            <a:ln w="9525" cmpd="sng">
              <a:solidFill>
                <a:srgbClr val="404040"/>
              </a:solidFill>
              <a:miter lim="800000"/>
            </a:ln>
            <a:extLst>
              <a:ext uri="{909E8E84-426E-40DD-AFC4-6F175D3DCCD1}">
                <a14:hiddenFill xmlns:a14="http://schemas.microsoft.com/office/drawing/2010/main">
                  <a:solidFill>
                    <a:srgbClr val="FFFFFF"/>
                  </a:solidFill>
                </a14:hiddenFill>
              </a:ext>
            </a:extLst>
          </p:spPr>
          <p:txBody>
            <a:bodyPr lIns="96435" tIns="48218" rIns="96435" bIns="4821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50000"/>
                </a:spcBef>
              </a:pPr>
              <a:endParaRPr lang="zh-CN" altLang="en-US" sz="1687" b="1">
                <a:solidFill>
                  <a:srgbClr val="000000"/>
                </a:solidFill>
                <a:latin typeface="Arial" panose="020B0604020202020204" pitchFamily="34" charset="0"/>
              </a:endParaRPr>
            </a:p>
          </p:txBody>
        </p:sp>
        <p:sp>
          <p:nvSpPr>
            <p:cNvPr id="70" name="Rectangle 6"/>
            <p:cNvSpPr>
              <a:spLocks noChangeArrowheads="1"/>
            </p:cNvSpPr>
            <p:nvPr/>
          </p:nvSpPr>
          <p:spPr bwMode="auto">
            <a:xfrm>
              <a:off x="1751309" y="3243489"/>
              <a:ext cx="1444229" cy="300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6435" tIns="48218" rIns="96435" bIns="4821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109" b="1" dirty="0">
                  <a:solidFill>
                    <a:srgbClr val="1C4885"/>
                  </a:solidFill>
                  <a:latin typeface="微软雅黑" panose="020B0503020204020204" pitchFamily="34" charset="-122"/>
                  <a:ea typeface="微软雅黑" panose="020B0503020204020204" pitchFamily="34" charset="-122"/>
                </a:rPr>
                <a:t>产品与运营</a:t>
              </a:r>
            </a:p>
          </p:txBody>
        </p:sp>
      </p:grpSp>
      <p:grpSp>
        <p:nvGrpSpPr>
          <p:cNvPr id="9" name="组合 8"/>
          <p:cNvGrpSpPr/>
          <p:nvPr/>
        </p:nvGrpSpPr>
        <p:grpSpPr>
          <a:xfrm>
            <a:off x="354033" y="4493622"/>
            <a:ext cx="1401327" cy="515662"/>
            <a:chOff x="330720" y="3195637"/>
            <a:chExt cx="996554" cy="366713"/>
          </a:xfrm>
        </p:grpSpPr>
        <p:sp>
          <p:nvSpPr>
            <p:cNvPr id="71" name="矩形 43"/>
            <p:cNvSpPr>
              <a:spLocks noChangeArrowheads="1"/>
            </p:cNvSpPr>
            <p:nvPr/>
          </p:nvSpPr>
          <p:spPr bwMode="auto">
            <a:xfrm>
              <a:off x="330720" y="3195637"/>
              <a:ext cx="996554" cy="366713"/>
            </a:xfrm>
            <a:prstGeom prst="rect">
              <a:avLst/>
            </a:prstGeom>
            <a:solidFill>
              <a:srgbClr val="1C488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6435" tIns="48218" rIns="96435" bIns="48218"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72" name="文本框 44"/>
            <p:cNvSpPr txBox="1">
              <a:spLocks noChangeArrowheads="1"/>
            </p:cNvSpPr>
            <p:nvPr/>
          </p:nvSpPr>
          <p:spPr bwMode="auto">
            <a:xfrm>
              <a:off x="462881" y="3223022"/>
              <a:ext cx="721519" cy="300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435" tIns="48218" rIns="96435" bIns="4821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109" b="1" dirty="0">
                  <a:solidFill>
                    <a:srgbClr val="FFFFFF"/>
                  </a:solidFill>
                  <a:latin typeface="微软雅黑" panose="020B0503020204020204" pitchFamily="34" charset="-122"/>
                  <a:ea typeface="微软雅黑" panose="020B0503020204020204" pitchFamily="34" charset="-122"/>
                </a:rPr>
                <a:t>第三章</a:t>
              </a:r>
            </a:p>
          </p:txBody>
        </p:sp>
      </p:grpSp>
      <p:grpSp>
        <p:nvGrpSpPr>
          <p:cNvPr id="15" name="组合 14"/>
          <p:cNvGrpSpPr/>
          <p:nvPr/>
        </p:nvGrpSpPr>
        <p:grpSpPr>
          <a:xfrm>
            <a:off x="2014152" y="5257382"/>
            <a:ext cx="4360337" cy="421954"/>
            <a:chOff x="1432114" y="3738789"/>
            <a:chExt cx="3100854" cy="300073"/>
          </a:xfrm>
        </p:grpSpPr>
        <p:sp>
          <p:nvSpPr>
            <p:cNvPr id="54" name="文本框 48"/>
            <p:cNvSpPr txBox="1">
              <a:spLocks noChangeArrowheads="1"/>
            </p:cNvSpPr>
            <p:nvPr>
              <p:custDataLst>
                <p:tags r:id="rId2"/>
              </p:custDataLst>
            </p:nvPr>
          </p:nvSpPr>
          <p:spPr bwMode="auto">
            <a:xfrm>
              <a:off x="3213756" y="3756165"/>
              <a:ext cx="1319212" cy="280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rm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marL="0" lvl="1" indent="0" algn="ctr">
                <a:buNone/>
              </a:pPr>
              <a:r>
                <a:rPr lang="zh-CN" altLang="en-US" sz="1547" dirty="0">
                  <a:solidFill>
                    <a:schemeClr val="bg1">
                      <a:lumMod val="50000"/>
                    </a:schemeClr>
                  </a:solidFill>
                  <a:latin typeface="微软雅黑" panose="020B0503020204020204" pitchFamily="34" charset="-122"/>
                  <a:ea typeface="微软雅黑" panose="020B0503020204020204" pitchFamily="34" charset="-122"/>
                </a:rPr>
                <a:t>长期的战略目标</a:t>
              </a:r>
            </a:p>
          </p:txBody>
        </p:sp>
        <p:sp>
          <p:nvSpPr>
            <p:cNvPr id="73" name="矩形 52"/>
            <p:cNvSpPr>
              <a:spLocks noChangeArrowheads="1"/>
            </p:cNvSpPr>
            <p:nvPr/>
          </p:nvSpPr>
          <p:spPr bwMode="auto">
            <a:xfrm>
              <a:off x="1432114" y="3748993"/>
              <a:ext cx="1759960" cy="253882"/>
            </a:xfrm>
            <a:prstGeom prst="rect">
              <a:avLst/>
            </a:prstGeom>
            <a:noFill/>
            <a:ln w="9525" cmpd="sng">
              <a:solidFill>
                <a:srgbClr val="404040"/>
              </a:solidFill>
              <a:miter lim="800000"/>
            </a:ln>
            <a:extLst>
              <a:ext uri="{909E8E84-426E-40DD-AFC4-6F175D3DCCD1}">
                <a14:hiddenFill xmlns:a14="http://schemas.microsoft.com/office/drawing/2010/main">
                  <a:solidFill>
                    <a:srgbClr val="FFFFFF"/>
                  </a:solidFill>
                </a14:hiddenFill>
              </a:ext>
            </a:extLst>
          </p:spPr>
          <p:txBody>
            <a:bodyPr lIns="96435" tIns="48218" rIns="96435" bIns="4821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50000"/>
                </a:spcBef>
              </a:pPr>
              <a:endParaRPr lang="zh-CN" altLang="en-US" sz="1687" b="1">
                <a:solidFill>
                  <a:srgbClr val="000000"/>
                </a:solidFill>
                <a:latin typeface="Arial" panose="020B0604020202020204" pitchFamily="34" charset="0"/>
              </a:endParaRPr>
            </a:p>
          </p:txBody>
        </p:sp>
        <p:sp>
          <p:nvSpPr>
            <p:cNvPr id="74" name="Rectangle 6"/>
            <p:cNvSpPr>
              <a:spLocks noChangeArrowheads="1"/>
            </p:cNvSpPr>
            <p:nvPr/>
          </p:nvSpPr>
          <p:spPr bwMode="auto">
            <a:xfrm>
              <a:off x="1751309" y="3738789"/>
              <a:ext cx="1444229" cy="300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6435" tIns="48218" rIns="96435" bIns="4821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109" b="1" dirty="0">
                  <a:solidFill>
                    <a:srgbClr val="1C4885"/>
                  </a:solidFill>
                  <a:latin typeface="微软雅黑" panose="020B0503020204020204" pitchFamily="34" charset="-122"/>
                  <a:ea typeface="微软雅黑" panose="020B0503020204020204" pitchFamily="34" charset="-122"/>
                </a:rPr>
                <a:t>发展前景</a:t>
              </a:r>
            </a:p>
          </p:txBody>
        </p:sp>
      </p:grpSp>
      <p:grpSp>
        <p:nvGrpSpPr>
          <p:cNvPr id="10" name="组合 9"/>
          <p:cNvGrpSpPr/>
          <p:nvPr/>
        </p:nvGrpSpPr>
        <p:grpSpPr>
          <a:xfrm>
            <a:off x="354033" y="5190099"/>
            <a:ext cx="1401327" cy="515662"/>
            <a:chOff x="330720" y="3690937"/>
            <a:chExt cx="996554" cy="366713"/>
          </a:xfrm>
        </p:grpSpPr>
        <p:sp>
          <p:nvSpPr>
            <p:cNvPr id="75" name="矩形 50"/>
            <p:cNvSpPr>
              <a:spLocks noChangeArrowheads="1"/>
            </p:cNvSpPr>
            <p:nvPr/>
          </p:nvSpPr>
          <p:spPr bwMode="auto">
            <a:xfrm>
              <a:off x="330720" y="3690937"/>
              <a:ext cx="996554" cy="366713"/>
            </a:xfrm>
            <a:prstGeom prst="rect">
              <a:avLst/>
            </a:prstGeom>
            <a:solidFill>
              <a:srgbClr val="1C488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6435" tIns="48218" rIns="96435" bIns="48218"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76" name="文本框 51"/>
            <p:cNvSpPr txBox="1">
              <a:spLocks noChangeArrowheads="1"/>
            </p:cNvSpPr>
            <p:nvPr/>
          </p:nvSpPr>
          <p:spPr bwMode="auto">
            <a:xfrm>
              <a:off x="462881" y="3718322"/>
              <a:ext cx="721519" cy="300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435" tIns="48218" rIns="96435" bIns="4821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109" b="1" dirty="0">
                  <a:solidFill>
                    <a:srgbClr val="FFFFFF"/>
                  </a:solidFill>
                  <a:latin typeface="微软雅黑" panose="020B0503020204020204" pitchFamily="34" charset="-122"/>
                  <a:ea typeface="微软雅黑" panose="020B0503020204020204" pitchFamily="34" charset="-122"/>
                </a:rPr>
                <a:t>第四章</a:t>
              </a:r>
            </a:p>
          </p:txBody>
        </p:sp>
      </p:grpSp>
      <p:grpSp>
        <p:nvGrpSpPr>
          <p:cNvPr id="77" name="组合 54"/>
          <p:cNvGrpSpPr/>
          <p:nvPr/>
        </p:nvGrpSpPr>
        <p:grpSpPr bwMode="auto">
          <a:xfrm>
            <a:off x="252777" y="1811512"/>
            <a:ext cx="2849531" cy="943880"/>
            <a:chOff x="0" y="0"/>
            <a:chExt cx="2702007" cy="894253"/>
          </a:xfrm>
        </p:grpSpPr>
        <p:grpSp>
          <p:nvGrpSpPr>
            <p:cNvPr id="78" name="组合 55"/>
            <p:cNvGrpSpPr/>
            <p:nvPr/>
          </p:nvGrpSpPr>
          <p:grpSpPr bwMode="auto">
            <a:xfrm>
              <a:off x="0" y="0"/>
              <a:ext cx="2702007" cy="849531"/>
              <a:chOff x="0" y="0"/>
              <a:chExt cx="2702007" cy="849531"/>
            </a:xfrm>
          </p:grpSpPr>
          <p:sp>
            <p:nvSpPr>
              <p:cNvPr id="80" name="文本框 57"/>
              <p:cNvSpPr txBox="1">
                <a:spLocks noChangeArrowheads="1"/>
              </p:cNvSpPr>
              <p:nvPr/>
            </p:nvSpPr>
            <p:spPr bwMode="auto">
              <a:xfrm>
                <a:off x="0" y="0"/>
                <a:ext cx="1432561" cy="641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3797" b="1" dirty="0">
                    <a:solidFill>
                      <a:srgbClr val="000000"/>
                    </a:solidFill>
                    <a:latin typeface="微软雅黑" panose="020B0503020204020204" pitchFamily="34" charset="-122"/>
                    <a:ea typeface="微软雅黑" panose="020B0503020204020204" pitchFamily="34" charset="-122"/>
                  </a:rPr>
                  <a:t>目</a:t>
                </a:r>
                <a:r>
                  <a:rPr lang="zh-CN" altLang="en-US" sz="3797" b="1" dirty="0">
                    <a:solidFill>
                      <a:srgbClr val="1C4885"/>
                    </a:solidFill>
                    <a:latin typeface="微软雅黑" panose="020B0503020204020204" pitchFamily="34" charset="-122"/>
                    <a:ea typeface="微软雅黑" panose="020B0503020204020204" pitchFamily="34" charset="-122"/>
                  </a:rPr>
                  <a:t>录</a:t>
                </a:r>
              </a:p>
            </p:txBody>
          </p:sp>
          <p:cxnSp>
            <p:nvCxnSpPr>
              <p:cNvPr id="81" name="直接连接符 58"/>
              <p:cNvCxnSpPr>
                <a:cxnSpLocks noChangeShapeType="1"/>
              </p:cNvCxnSpPr>
              <p:nvPr/>
            </p:nvCxnSpPr>
            <p:spPr bwMode="auto">
              <a:xfrm>
                <a:off x="151331" y="849531"/>
                <a:ext cx="2550676" cy="0"/>
              </a:xfrm>
              <a:prstGeom prst="line">
                <a:avLst/>
              </a:prstGeom>
              <a:noFill/>
              <a:ln w="6350" cmpd="sng">
                <a:solidFill>
                  <a:srgbClr val="7F7F7F"/>
                </a:solidFill>
                <a:round/>
              </a:ln>
              <a:extLst>
                <a:ext uri="{909E8E84-426E-40DD-AFC4-6F175D3DCCD1}">
                  <a14:hiddenFill xmlns:a14="http://schemas.microsoft.com/office/drawing/2010/main">
                    <a:noFill/>
                  </a14:hiddenFill>
                </a:ext>
              </a:extLst>
            </p:spPr>
          </p:cxnSp>
        </p:grpSp>
        <p:sp>
          <p:nvSpPr>
            <p:cNvPr id="79" name="文本框 56"/>
            <p:cNvSpPr txBox="1">
              <a:spLocks noChangeArrowheads="1"/>
            </p:cNvSpPr>
            <p:nvPr/>
          </p:nvSpPr>
          <p:spPr bwMode="auto">
            <a:xfrm>
              <a:off x="527947" y="499264"/>
              <a:ext cx="1432561" cy="394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109" b="1" dirty="0">
                  <a:solidFill>
                    <a:srgbClr val="1C4885"/>
                  </a:solidFill>
                  <a:latin typeface="微软雅黑" panose="020B0503020204020204" pitchFamily="34" charset="-122"/>
                  <a:ea typeface="微软雅黑" panose="020B0503020204020204" pitchFamily="34" charset="-122"/>
                </a:rPr>
                <a:t>Contents</a:t>
              </a:r>
              <a:endParaRPr lang="zh-CN" altLang="en-US" sz="2109" b="1" dirty="0">
                <a:solidFill>
                  <a:srgbClr val="1C4885"/>
                </a:solidFill>
                <a:latin typeface="微软雅黑" panose="020B0503020204020204" pitchFamily="34" charset="-122"/>
                <a:ea typeface="微软雅黑" panose="020B0503020204020204" pitchFamily="34" charset="-122"/>
              </a:endParaRPr>
            </a:p>
          </p:txBody>
        </p:sp>
      </p:grpSp>
      <p:pic>
        <p:nvPicPr>
          <p:cNvPr id="82" name="图片 5"/>
          <p:cNvPicPr>
            <a:picLocks noChangeAspect="1"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6186613" y="4232440"/>
            <a:ext cx="6671784" cy="3000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6" name="组合 15"/>
          <p:cNvGrpSpPr/>
          <p:nvPr/>
        </p:nvGrpSpPr>
        <p:grpSpPr>
          <a:xfrm>
            <a:off x="2014153" y="5953856"/>
            <a:ext cx="4245147" cy="421954"/>
            <a:chOff x="1432114" y="4234089"/>
            <a:chExt cx="3018937" cy="300073"/>
          </a:xfrm>
        </p:grpSpPr>
        <p:sp>
          <p:nvSpPr>
            <p:cNvPr id="58" name="文本框 52"/>
            <p:cNvSpPr txBox="1">
              <a:spLocks noChangeArrowheads="1"/>
            </p:cNvSpPr>
            <p:nvPr>
              <p:custDataLst>
                <p:tags r:id="rId1"/>
              </p:custDataLst>
            </p:nvPr>
          </p:nvSpPr>
          <p:spPr bwMode="auto">
            <a:xfrm>
              <a:off x="3131840" y="4234089"/>
              <a:ext cx="1319211" cy="280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rm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marL="0" lvl="1" indent="0" algn="ctr">
                <a:buNone/>
              </a:pPr>
              <a:r>
                <a:rPr lang="zh-CN" altLang="en-US" sz="1547" dirty="0">
                  <a:solidFill>
                    <a:schemeClr val="bg1">
                      <a:lumMod val="50000"/>
                    </a:schemeClr>
                  </a:solidFill>
                  <a:latin typeface="微软雅黑" panose="020B0503020204020204" pitchFamily="34" charset="-122"/>
                  <a:ea typeface="微软雅黑" panose="020B0503020204020204" pitchFamily="34" charset="-122"/>
                </a:rPr>
                <a:t>商务合作方式</a:t>
              </a:r>
            </a:p>
          </p:txBody>
        </p:sp>
        <p:sp>
          <p:nvSpPr>
            <p:cNvPr id="83" name="矩形 70"/>
            <p:cNvSpPr>
              <a:spLocks noChangeArrowheads="1"/>
            </p:cNvSpPr>
            <p:nvPr/>
          </p:nvSpPr>
          <p:spPr bwMode="auto">
            <a:xfrm>
              <a:off x="1432114" y="4244293"/>
              <a:ext cx="1759960" cy="253881"/>
            </a:xfrm>
            <a:prstGeom prst="rect">
              <a:avLst/>
            </a:prstGeom>
            <a:noFill/>
            <a:ln w="9525" cmpd="sng">
              <a:solidFill>
                <a:srgbClr val="404040"/>
              </a:solidFill>
              <a:miter lim="800000"/>
            </a:ln>
            <a:extLst>
              <a:ext uri="{909E8E84-426E-40DD-AFC4-6F175D3DCCD1}">
                <a14:hiddenFill xmlns:a14="http://schemas.microsoft.com/office/drawing/2010/main">
                  <a:solidFill>
                    <a:srgbClr val="FFFFFF"/>
                  </a:solidFill>
                </a14:hiddenFill>
              </a:ext>
            </a:extLst>
          </p:spPr>
          <p:txBody>
            <a:bodyPr lIns="96435" tIns="48218" rIns="96435" bIns="4821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50000"/>
                </a:spcBef>
              </a:pPr>
              <a:endParaRPr lang="zh-CN" altLang="en-US" sz="1687" b="1">
                <a:solidFill>
                  <a:srgbClr val="000000"/>
                </a:solidFill>
                <a:latin typeface="Arial" panose="020B0604020202020204" pitchFamily="34" charset="0"/>
              </a:endParaRPr>
            </a:p>
          </p:txBody>
        </p:sp>
        <p:sp>
          <p:nvSpPr>
            <p:cNvPr id="84" name="Rectangle 6"/>
            <p:cNvSpPr>
              <a:spLocks noChangeArrowheads="1"/>
            </p:cNvSpPr>
            <p:nvPr/>
          </p:nvSpPr>
          <p:spPr bwMode="auto">
            <a:xfrm>
              <a:off x="1751309" y="4234089"/>
              <a:ext cx="1444229" cy="3000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6435" tIns="48218" rIns="96435" bIns="4821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109" b="1" dirty="0">
                  <a:solidFill>
                    <a:srgbClr val="1C4885"/>
                  </a:solidFill>
                  <a:latin typeface="微软雅黑" panose="020B0503020204020204" pitchFamily="34" charset="-122"/>
                  <a:ea typeface="微软雅黑" panose="020B0503020204020204" pitchFamily="34" charset="-122"/>
                </a:rPr>
                <a:t>财务与融资</a:t>
              </a:r>
            </a:p>
          </p:txBody>
        </p:sp>
      </p:grpSp>
      <p:grpSp>
        <p:nvGrpSpPr>
          <p:cNvPr id="11" name="组合 10"/>
          <p:cNvGrpSpPr/>
          <p:nvPr/>
        </p:nvGrpSpPr>
        <p:grpSpPr>
          <a:xfrm>
            <a:off x="354033" y="5886578"/>
            <a:ext cx="1401327" cy="515662"/>
            <a:chOff x="330720" y="4186237"/>
            <a:chExt cx="996554" cy="366713"/>
          </a:xfrm>
        </p:grpSpPr>
        <p:sp>
          <p:nvSpPr>
            <p:cNvPr id="85" name="矩形 68"/>
            <p:cNvSpPr>
              <a:spLocks noChangeArrowheads="1"/>
            </p:cNvSpPr>
            <p:nvPr/>
          </p:nvSpPr>
          <p:spPr bwMode="auto">
            <a:xfrm>
              <a:off x="330720" y="4186237"/>
              <a:ext cx="996554" cy="366713"/>
            </a:xfrm>
            <a:prstGeom prst="rect">
              <a:avLst/>
            </a:prstGeom>
            <a:solidFill>
              <a:srgbClr val="1C488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6435" tIns="48218" rIns="96435" bIns="48218"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86" name="文本框 69"/>
            <p:cNvSpPr txBox="1">
              <a:spLocks noChangeArrowheads="1"/>
            </p:cNvSpPr>
            <p:nvPr/>
          </p:nvSpPr>
          <p:spPr bwMode="auto">
            <a:xfrm>
              <a:off x="462881" y="4213622"/>
              <a:ext cx="721519" cy="300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435" tIns="48218" rIns="96435" bIns="4821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109" b="1" dirty="0">
                  <a:solidFill>
                    <a:srgbClr val="FFFFFF"/>
                  </a:solidFill>
                  <a:latin typeface="微软雅黑" panose="020B0503020204020204" pitchFamily="34" charset="-122"/>
                  <a:ea typeface="微软雅黑" panose="020B0503020204020204" pitchFamily="34" charset="-122"/>
                </a:rPr>
                <a:t>第五章</a:t>
              </a:r>
            </a:p>
          </p:txBody>
        </p:sp>
      </p:grpSp>
    </p:spTree>
    <p:extLst>
      <p:ext uri="{BB962C8B-B14F-4D97-AF65-F5344CB8AC3E}">
        <p14:creationId xmlns:p14="http://schemas.microsoft.com/office/powerpoint/2010/main" val="22750617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10000">
        <p15:prstTrans prst="airplane"/>
      </p:transition>
    </mc:Choice>
    <mc:Fallback xmlns="">
      <p:transition spd="slow" advTm="10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down)">
                                          <p:cBhvr>
                                            <p:cTn id="7" dur="500"/>
                                            <p:tgtEl>
                                              <p:spTgt spid="45"/>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49"/>
                                            </p:tgtEl>
                                            <p:attrNameLst>
                                              <p:attrName>style.visibility</p:attrName>
                                            </p:attrNameLst>
                                          </p:cBhvr>
                                          <p:to>
                                            <p:strVal val="visible"/>
                                          </p:to>
                                        </p:set>
                                        <p:animEffect transition="in" filter="wipe(down)">
                                          <p:cBhvr>
                                            <p:cTn id="10" dur="500"/>
                                            <p:tgtEl>
                                              <p:spTgt spid="49"/>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53"/>
                                            </p:tgtEl>
                                            <p:attrNameLst>
                                              <p:attrName>style.visibility</p:attrName>
                                            </p:attrNameLst>
                                          </p:cBhvr>
                                          <p:to>
                                            <p:strVal val="visible"/>
                                          </p:to>
                                        </p:set>
                                        <p:animEffect transition="in" filter="wipe(down)">
                                          <p:cBhvr>
                                            <p:cTn id="13" dur="500"/>
                                            <p:tgtEl>
                                              <p:spTgt spid="53"/>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57"/>
                                            </p:tgtEl>
                                            <p:attrNameLst>
                                              <p:attrName>style.visibility</p:attrName>
                                            </p:attrNameLst>
                                          </p:cBhvr>
                                          <p:to>
                                            <p:strVal val="visible"/>
                                          </p:to>
                                        </p:set>
                                        <p:animEffect transition="in" filter="wipe(down)">
                                          <p:cBhvr>
                                            <p:cTn id="16" dur="500"/>
                                            <p:tgtEl>
                                              <p:spTgt spid="57"/>
                                            </p:tgtEl>
                                          </p:cBhvr>
                                        </p:animEffect>
                                      </p:childTnLst>
                                    </p:cTn>
                                  </p:par>
                                </p:childTnLst>
                              </p:cTn>
                            </p:par>
                            <p:par>
                              <p:cTn id="17" fill="hold">
                                <p:stCondLst>
                                  <p:cond delay="500"/>
                                </p:stCondLst>
                                <p:childTnLst>
                                  <p:par>
                                    <p:cTn id="18" presetID="42" presetClass="entr" presetSubtype="0" fill="hold" nodeType="afterEffect">
                                      <p:stCondLst>
                                        <p:cond delay="0"/>
                                      </p:stCondLst>
                                      <p:childTnLst>
                                        <p:set>
                                          <p:cBhvr>
                                            <p:cTn id="19" dur="1" fill="hold">
                                              <p:stCondLst>
                                                <p:cond delay="0"/>
                                              </p:stCondLst>
                                            </p:cTn>
                                            <p:tgtEl>
                                              <p:spTgt spid="82"/>
                                            </p:tgtEl>
                                            <p:attrNameLst>
                                              <p:attrName>style.visibility</p:attrName>
                                            </p:attrNameLst>
                                          </p:cBhvr>
                                          <p:to>
                                            <p:strVal val="visible"/>
                                          </p:to>
                                        </p:set>
                                        <p:animEffect transition="in" filter="fade">
                                          <p:cBhvr>
                                            <p:cTn id="20" dur="1000"/>
                                            <p:tgtEl>
                                              <p:spTgt spid="82"/>
                                            </p:tgtEl>
                                          </p:cBhvr>
                                        </p:animEffect>
                                        <p:anim calcmode="lin" valueType="num">
                                          <p:cBhvr>
                                            <p:cTn id="21" dur="1000" fill="hold"/>
                                            <p:tgtEl>
                                              <p:spTgt spid="82"/>
                                            </p:tgtEl>
                                            <p:attrNameLst>
                                              <p:attrName>ppt_x</p:attrName>
                                            </p:attrNameLst>
                                          </p:cBhvr>
                                          <p:tavLst>
                                            <p:tav tm="0">
                                              <p:val>
                                                <p:strVal val="#ppt_x"/>
                                              </p:val>
                                            </p:tav>
                                            <p:tav tm="100000">
                                              <p:val>
                                                <p:strVal val="#ppt_x"/>
                                              </p:val>
                                            </p:tav>
                                          </p:tavLst>
                                        </p:anim>
                                        <p:anim calcmode="lin" valueType="num">
                                          <p:cBhvr>
                                            <p:cTn id="22" dur="1000" fill="hold"/>
                                            <p:tgtEl>
                                              <p:spTgt spid="82"/>
                                            </p:tgtEl>
                                            <p:attrNameLst>
                                              <p:attrName>ppt_y</p:attrName>
                                            </p:attrNameLst>
                                          </p:cBhvr>
                                          <p:tavLst>
                                            <p:tav tm="0">
                                              <p:val>
                                                <p:strVal val="#ppt_y+.1"/>
                                              </p:val>
                                            </p:tav>
                                            <p:tav tm="100000">
                                              <p:val>
                                                <p:strVal val="#ppt_y"/>
                                              </p:val>
                                            </p:tav>
                                          </p:tavLst>
                                        </p:anim>
                                      </p:childTnLst>
                                    </p:cTn>
                                  </p:par>
                                </p:childTnLst>
                              </p:cTn>
                            </p:par>
                            <p:par>
                              <p:cTn id="23" fill="hold">
                                <p:stCondLst>
                                  <p:cond delay="1500"/>
                                </p:stCondLst>
                                <p:childTnLst>
                                  <p:par>
                                    <p:cTn id="24" presetID="2" presetClass="entr" presetSubtype="1" fill="hold" nodeType="afterEffect" p14:presetBounceEnd="60000">
                                      <p:stCondLst>
                                        <p:cond delay="0"/>
                                      </p:stCondLst>
                                      <p:childTnLst>
                                        <p:set>
                                          <p:cBhvr>
                                            <p:cTn id="25" dur="1" fill="hold">
                                              <p:stCondLst>
                                                <p:cond delay="0"/>
                                              </p:stCondLst>
                                            </p:cTn>
                                            <p:tgtEl>
                                              <p:spTgt spid="77"/>
                                            </p:tgtEl>
                                            <p:attrNameLst>
                                              <p:attrName>style.visibility</p:attrName>
                                            </p:attrNameLst>
                                          </p:cBhvr>
                                          <p:to>
                                            <p:strVal val="visible"/>
                                          </p:to>
                                        </p:set>
                                        <p:anim calcmode="lin" valueType="num" p14:bounceEnd="60000">
                                          <p:cBhvr additive="base">
                                            <p:cTn id="26" dur="500" fill="hold"/>
                                            <p:tgtEl>
                                              <p:spTgt spid="77"/>
                                            </p:tgtEl>
                                            <p:attrNameLst>
                                              <p:attrName>ppt_x</p:attrName>
                                            </p:attrNameLst>
                                          </p:cBhvr>
                                          <p:tavLst>
                                            <p:tav tm="0">
                                              <p:val>
                                                <p:strVal val="#ppt_x"/>
                                              </p:val>
                                            </p:tav>
                                            <p:tav tm="100000">
                                              <p:val>
                                                <p:strVal val="#ppt_x"/>
                                              </p:val>
                                            </p:tav>
                                          </p:tavLst>
                                        </p:anim>
                                        <p:anim calcmode="lin" valueType="num" p14:bounceEnd="60000">
                                          <p:cBhvr additive="base">
                                            <p:cTn id="27" dur="500" fill="hold"/>
                                            <p:tgtEl>
                                              <p:spTgt spid="77"/>
                                            </p:tgtEl>
                                            <p:attrNameLst>
                                              <p:attrName>ppt_y</p:attrName>
                                            </p:attrNameLst>
                                          </p:cBhvr>
                                          <p:tavLst>
                                            <p:tav tm="0">
                                              <p:val>
                                                <p:strVal val="0-#ppt_h/2"/>
                                              </p:val>
                                            </p:tav>
                                            <p:tav tm="100000">
                                              <p:val>
                                                <p:strVal val="#ppt_y"/>
                                              </p:val>
                                            </p:tav>
                                          </p:tavLst>
                                        </p:anim>
                                      </p:childTnLst>
                                    </p:cTn>
                                  </p:par>
                                </p:childTnLst>
                              </p:cTn>
                            </p:par>
                            <p:par>
                              <p:cTn id="28" fill="hold">
                                <p:stCondLst>
                                  <p:cond delay="2000"/>
                                </p:stCondLst>
                                <p:childTnLst>
                                  <p:par>
                                    <p:cTn id="29" presetID="2" presetClass="entr" presetSubtype="8" fill="hold" nodeType="after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0-#ppt_w/2"/>
                                              </p:val>
                                            </p:tav>
                                            <p:tav tm="100000">
                                              <p:val>
                                                <p:strVal val="#ppt_x"/>
                                              </p:val>
                                            </p:tav>
                                          </p:tavLst>
                                        </p:anim>
                                        <p:anim calcmode="lin" valueType="num">
                                          <p:cBhvr additive="base">
                                            <p:cTn id="32" dur="500" fill="hold"/>
                                            <p:tgtEl>
                                              <p:spTgt spid="7"/>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additive="base">
                                            <p:cTn id="35" dur="500" fill="hold"/>
                                            <p:tgtEl>
                                              <p:spTgt spid="12"/>
                                            </p:tgtEl>
                                            <p:attrNameLst>
                                              <p:attrName>ppt_x</p:attrName>
                                            </p:attrNameLst>
                                          </p:cBhvr>
                                          <p:tavLst>
                                            <p:tav tm="0">
                                              <p:val>
                                                <p:strVal val="1+#ppt_w/2"/>
                                              </p:val>
                                            </p:tav>
                                            <p:tav tm="100000">
                                              <p:val>
                                                <p:strVal val="#ppt_x"/>
                                              </p:val>
                                            </p:tav>
                                          </p:tavLst>
                                        </p:anim>
                                        <p:anim calcmode="lin" valueType="num">
                                          <p:cBhvr additive="base">
                                            <p:cTn id="36" dur="500" fill="hold"/>
                                            <p:tgtEl>
                                              <p:spTgt spid="12"/>
                                            </p:tgtEl>
                                            <p:attrNameLst>
                                              <p:attrName>ppt_y</p:attrName>
                                            </p:attrNameLst>
                                          </p:cBhvr>
                                          <p:tavLst>
                                            <p:tav tm="0">
                                              <p:val>
                                                <p:strVal val="#ppt_y"/>
                                              </p:val>
                                            </p:tav>
                                            <p:tav tm="100000">
                                              <p:val>
                                                <p:strVal val="#ppt_y"/>
                                              </p:val>
                                            </p:tav>
                                          </p:tavLst>
                                        </p:anim>
                                      </p:childTnLst>
                                    </p:cTn>
                                  </p:par>
                                </p:childTnLst>
                              </p:cTn>
                            </p:par>
                            <p:par>
                              <p:cTn id="37" fill="hold">
                                <p:stCondLst>
                                  <p:cond delay="2500"/>
                                </p:stCondLst>
                                <p:childTnLst>
                                  <p:par>
                                    <p:cTn id="38" presetID="2" presetClass="entr" presetSubtype="8" fill="hold" nodeType="afterEffect">
                                      <p:stCondLst>
                                        <p:cond delay="0"/>
                                      </p:stCondLst>
                                      <p:childTnLst>
                                        <p:set>
                                          <p:cBhvr>
                                            <p:cTn id="39" dur="1" fill="hold">
                                              <p:stCondLst>
                                                <p:cond delay="0"/>
                                              </p:stCondLst>
                                            </p:cTn>
                                            <p:tgtEl>
                                              <p:spTgt spid="8"/>
                                            </p:tgtEl>
                                            <p:attrNameLst>
                                              <p:attrName>style.visibility</p:attrName>
                                            </p:attrNameLst>
                                          </p:cBhvr>
                                          <p:to>
                                            <p:strVal val="visible"/>
                                          </p:to>
                                        </p:set>
                                        <p:anim calcmode="lin" valueType="num">
                                          <p:cBhvr additive="base">
                                            <p:cTn id="40" dur="500" fill="hold"/>
                                            <p:tgtEl>
                                              <p:spTgt spid="8"/>
                                            </p:tgtEl>
                                            <p:attrNameLst>
                                              <p:attrName>ppt_x</p:attrName>
                                            </p:attrNameLst>
                                          </p:cBhvr>
                                          <p:tavLst>
                                            <p:tav tm="0">
                                              <p:val>
                                                <p:strVal val="0-#ppt_w/2"/>
                                              </p:val>
                                            </p:tav>
                                            <p:tav tm="100000">
                                              <p:val>
                                                <p:strVal val="#ppt_x"/>
                                              </p:val>
                                            </p:tav>
                                          </p:tavLst>
                                        </p:anim>
                                        <p:anim calcmode="lin" valueType="num">
                                          <p:cBhvr additive="base">
                                            <p:cTn id="41" dur="500" fill="hold"/>
                                            <p:tgtEl>
                                              <p:spTgt spid="8"/>
                                            </p:tgtEl>
                                            <p:attrNameLst>
                                              <p:attrName>ppt_y</p:attrName>
                                            </p:attrNameLst>
                                          </p:cBhvr>
                                          <p:tavLst>
                                            <p:tav tm="0">
                                              <p:val>
                                                <p:strVal val="#ppt_y"/>
                                              </p:val>
                                            </p:tav>
                                            <p:tav tm="100000">
                                              <p:val>
                                                <p:strVal val="#ppt_y"/>
                                              </p:val>
                                            </p:tav>
                                          </p:tavLst>
                                        </p:anim>
                                      </p:childTnLst>
                                    </p:cTn>
                                  </p:par>
                                  <p:par>
                                    <p:cTn id="42" presetID="2" presetClass="entr" presetSubtype="2" fill="hold" nodeType="withEffect">
                                      <p:stCondLst>
                                        <p:cond delay="0"/>
                                      </p:stCondLst>
                                      <p:childTnLst>
                                        <p:set>
                                          <p:cBhvr>
                                            <p:cTn id="43" dur="1" fill="hold">
                                              <p:stCondLst>
                                                <p:cond delay="0"/>
                                              </p:stCondLst>
                                            </p:cTn>
                                            <p:tgtEl>
                                              <p:spTgt spid="13"/>
                                            </p:tgtEl>
                                            <p:attrNameLst>
                                              <p:attrName>style.visibility</p:attrName>
                                            </p:attrNameLst>
                                          </p:cBhvr>
                                          <p:to>
                                            <p:strVal val="visible"/>
                                          </p:to>
                                        </p:set>
                                        <p:anim calcmode="lin" valueType="num">
                                          <p:cBhvr additive="base">
                                            <p:cTn id="44" dur="500" fill="hold"/>
                                            <p:tgtEl>
                                              <p:spTgt spid="13"/>
                                            </p:tgtEl>
                                            <p:attrNameLst>
                                              <p:attrName>ppt_x</p:attrName>
                                            </p:attrNameLst>
                                          </p:cBhvr>
                                          <p:tavLst>
                                            <p:tav tm="0">
                                              <p:val>
                                                <p:strVal val="1+#ppt_w/2"/>
                                              </p:val>
                                            </p:tav>
                                            <p:tav tm="100000">
                                              <p:val>
                                                <p:strVal val="#ppt_x"/>
                                              </p:val>
                                            </p:tav>
                                          </p:tavLst>
                                        </p:anim>
                                        <p:anim calcmode="lin" valueType="num">
                                          <p:cBhvr additive="base">
                                            <p:cTn id="45" dur="500" fill="hold"/>
                                            <p:tgtEl>
                                              <p:spTgt spid="13"/>
                                            </p:tgtEl>
                                            <p:attrNameLst>
                                              <p:attrName>ppt_y</p:attrName>
                                            </p:attrNameLst>
                                          </p:cBhvr>
                                          <p:tavLst>
                                            <p:tav tm="0">
                                              <p:val>
                                                <p:strVal val="#ppt_y"/>
                                              </p:val>
                                            </p:tav>
                                            <p:tav tm="100000">
                                              <p:val>
                                                <p:strVal val="#ppt_y"/>
                                              </p:val>
                                            </p:tav>
                                          </p:tavLst>
                                        </p:anim>
                                      </p:childTnLst>
                                    </p:cTn>
                                  </p:par>
                                </p:childTnLst>
                              </p:cTn>
                            </p:par>
                            <p:par>
                              <p:cTn id="46" fill="hold">
                                <p:stCondLst>
                                  <p:cond delay="3000"/>
                                </p:stCondLst>
                                <p:childTnLst>
                                  <p:par>
                                    <p:cTn id="47" presetID="2" presetClass="entr" presetSubtype="8" fill="hold" nodeType="after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additive="base">
                                            <p:cTn id="49" dur="500" fill="hold"/>
                                            <p:tgtEl>
                                              <p:spTgt spid="9"/>
                                            </p:tgtEl>
                                            <p:attrNameLst>
                                              <p:attrName>ppt_x</p:attrName>
                                            </p:attrNameLst>
                                          </p:cBhvr>
                                          <p:tavLst>
                                            <p:tav tm="0">
                                              <p:val>
                                                <p:strVal val="0-#ppt_w/2"/>
                                              </p:val>
                                            </p:tav>
                                            <p:tav tm="100000">
                                              <p:val>
                                                <p:strVal val="#ppt_x"/>
                                              </p:val>
                                            </p:tav>
                                          </p:tavLst>
                                        </p:anim>
                                        <p:anim calcmode="lin" valueType="num">
                                          <p:cBhvr additive="base">
                                            <p:cTn id="50" dur="500" fill="hold"/>
                                            <p:tgtEl>
                                              <p:spTgt spid="9"/>
                                            </p:tgtEl>
                                            <p:attrNameLst>
                                              <p:attrName>ppt_y</p:attrName>
                                            </p:attrNameLst>
                                          </p:cBhvr>
                                          <p:tavLst>
                                            <p:tav tm="0">
                                              <p:val>
                                                <p:strVal val="#ppt_y"/>
                                              </p:val>
                                            </p:tav>
                                            <p:tav tm="100000">
                                              <p:val>
                                                <p:strVal val="#ppt_y"/>
                                              </p:val>
                                            </p:tav>
                                          </p:tavLst>
                                        </p:anim>
                                      </p:childTnLst>
                                    </p:cTn>
                                  </p:par>
                                  <p:par>
                                    <p:cTn id="51" presetID="2" presetClass="entr" presetSubtype="2" fill="hold" nodeType="withEffect">
                                      <p:stCondLst>
                                        <p:cond delay="0"/>
                                      </p:stCondLst>
                                      <p:childTnLst>
                                        <p:set>
                                          <p:cBhvr>
                                            <p:cTn id="52" dur="1" fill="hold">
                                              <p:stCondLst>
                                                <p:cond delay="0"/>
                                              </p:stCondLst>
                                            </p:cTn>
                                            <p:tgtEl>
                                              <p:spTgt spid="14"/>
                                            </p:tgtEl>
                                            <p:attrNameLst>
                                              <p:attrName>style.visibility</p:attrName>
                                            </p:attrNameLst>
                                          </p:cBhvr>
                                          <p:to>
                                            <p:strVal val="visible"/>
                                          </p:to>
                                        </p:set>
                                        <p:anim calcmode="lin" valueType="num">
                                          <p:cBhvr additive="base">
                                            <p:cTn id="53" dur="500" fill="hold"/>
                                            <p:tgtEl>
                                              <p:spTgt spid="14"/>
                                            </p:tgtEl>
                                            <p:attrNameLst>
                                              <p:attrName>ppt_x</p:attrName>
                                            </p:attrNameLst>
                                          </p:cBhvr>
                                          <p:tavLst>
                                            <p:tav tm="0">
                                              <p:val>
                                                <p:strVal val="1+#ppt_w/2"/>
                                              </p:val>
                                            </p:tav>
                                            <p:tav tm="100000">
                                              <p:val>
                                                <p:strVal val="#ppt_x"/>
                                              </p:val>
                                            </p:tav>
                                          </p:tavLst>
                                        </p:anim>
                                        <p:anim calcmode="lin" valueType="num">
                                          <p:cBhvr additive="base">
                                            <p:cTn id="54" dur="500" fill="hold"/>
                                            <p:tgtEl>
                                              <p:spTgt spid="14"/>
                                            </p:tgtEl>
                                            <p:attrNameLst>
                                              <p:attrName>ppt_y</p:attrName>
                                            </p:attrNameLst>
                                          </p:cBhvr>
                                          <p:tavLst>
                                            <p:tav tm="0">
                                              <p:val>
                                                <p:strVal val="#ppt_y"/>
                                              </p:val>
                                            </p:tav>
                                            <p:tav tm="100000">
                                              <p:val>
                                                <p:strVal val="#ppt_y"/>
                                              </p:val>
                                            </p:tav>
                                          </p:tavLst>
                                        </p:anim>
                                      </p:childTnLst>
                                    </p:cTn>
                                  </p:par>
                                </p:childTnLst>
                              </p:cTn>
                            </p:par>
                            <p:par>
                              <p:cTn id="55" fill="hold">
                                <p:stCondLst>
                                  <p:cond delay="3500"/>
                                </p:stCondLst>
                                <p:childTnLst>
                                  <p:par>
                                    <p:cTn id="56" presetID="2" presetClass="entr" presetSubtype="8" fill="hold" nodeType="afterEffect">
                                      <p:stCondLst>
                                        <p:cond delay="0"/>
                                      </p:stCondLst>
                                      <p:childTnLst>
                                        <p:set>
                                          <p:cBhvr>
                                            <p:cTn id="57" dur="1" fill="hold">
                                              <p:stCondLst>
                                                <p:cond delay="0"/>
                                              </p:stCondLst>
                                            </p:cTn>
                                            <p:tgtEl>
                                              <p:spTgt spid="10"/>
                                            </p:tgtEl>
                                            <p:attrNameLst>
                                              <p:attrName>style.visibility</p:attrName>
                                            </p:attrNameLst>
                                          </p:cBhvr>
                                          <p:to>
                                            <p:strVal val="visible"/>
                                          </p:to>
                                        </p:set>
                                        <p:anim calcmode="lin" valueType="num">
                                          <p:cBhvr additive="base">
                                            <p:cTn id="58" dur="500" fill="hold"/>
                                            <p:tgtEl>
                                              <p:spTgt spid="10"/>
                                            </p:tgtEl>
                                            <p:attrNameLst>
                                              <p:attrName>ppt_x</p:attrName>
                                            </p:attrNameLst>
                                          </p:cBhvr>
                                          <p:tavLst>
                                            <p:tav tm="0">
                                              <p:val>
                                                <p:strVal val="0-#ppt_w/2"/>
                                              </p:val>
                                            </p:tav>
                                            <p:tav tm="100000">
                                              <p:val>
                                                <p:strVal val="#ppt_x"/>
                                              </p:val>
                                            </p:tav>
                                          </p:tavLst>
                                        </p:anim>
                                        <p:anim calcmode="lin" valueType="num">
                                          <p:cBhvr additive="base">
                                            <p:cTn id="59" dur="500" fill="hold"/>
                                            <p:tgtEl>
                                              <p:spTgt spid="10"/>
                                            </p:tgtEl>
                                            <p:attrNameLst>
                                              <p:attrName>ppt_y</p:attrName>
                                            </p:attrNameLst>
                                          </p:cBhvr>
                                          <p:tavLst>
                                            <p:tav tm="0">
                                              <p:val>
                                                <p:strVal val="#ppt_y"/>
                                              </p:val>
                                            </p:tav>
                                            <p:tav tm="100000">
                                              <p:val>
                                                <p:strVal val="#ppt_y"/>
                                              </p:val>
                                            </p:tav>
                                          </p:tavLst>
                                        </p:anim>
                                      </p:childTnLst>
                                    </p:cTn>
                                  </p:par>
                                  <p:par>
                                    <p:cTn id="60" presetID="2" presetClass="entr" presetSubtype="2" fill="hold" nodeType="withEffect">
                                      <p:stCondLst>
                                        <p:cond delay="0"/>
                                      </p:stCondLst>
                                      <p:childTnLst>
                                        <p:set>
                                          <p:cBhvr>
                                            <p:cTn id="61" dur="1" fill="hold">
                                              <p:stCondLst>
                                                <p:cond delay="0"/>
                                              </p:stCondLst>
                                            </p:cTn>
                                            <p:tgtEl>
                                              <p:spTgt spid="15"/>
                                            </p:tgtEl>
                                            <p:attrNameLst>
                                              <p:attrName>style.visibility</p:attrName>
                                            </p:attrNameLst>
                                          </p:cBhvr>
                                          <p:to>
                                            <p:strVal val="visible"/>
                                          </p:to>
                                        </p:set>
                                        <p:anim calcmode="lin" valueType="num">
                                          <p:cBhvr additive="base">
                                            <p:cTn id="62" dur="500" fill="hold"/>
                                            <p:tgtEl>
                                              <p:spTgt spid="15"/>
                                            </p:tgtEl>
                                            <p:attrNameLst>
                                              <p:attrName>ppt_x</p:attrName>
                                            </p:attrNameLst>
                                          </p:cBhvr>
                                          <p:tavLst>
                                            <p:tav tm="0">
                                              <p:val>
                                                <p:strVal val="1+#ppt_w/2"/>
                                              </p:val>
                                            </p:tav>
                                            <p:tav tm="100000">
                                              <p:val>
                                                <p:strVal val="#ppt_x"/>
                                              </p:val>
                                            </p:tav>
                                          </p:tavLst>
                                        </p:anim>
                                        <p:anim calcmode="lin" valueType="num">
                                          <p:cBhvr additive="base">
                                            <p:cTn id="63" dur="500" fill="hold"/>
                                            <p:tgtEl>
                                              <p:spTgt spid="15"/>
                                            </p:tgtEl>
                                            <p:attrNameLst>
                                              <p:attrName>ppt_y</p:attrName>
                                            </p:attrNameLst>
                                          </p:cBhvr>
                                          <p:tavLst>
                                            <p:tav tm="0">
                                              <p:val>
                                                <p:strVal val="#ppt_y"/>
                                              </p:val>
                                            </p:tav>
                                            <p:tav tm="100000">
                                              <p:val>
                                                <p:strVal val="#ppt_y"/>
                                              </p:val>
                                            </p:tav>
                                          </p:tavLst>
                                        </p:anim>
                                      </p:childTnLst>
                                    </p:cTn>
                                  </p:par>
                                </p:childTnLst>
                              </p:cTn>
                            </p:par>
                            <p:par>
                              <p:cTn id="64" fill="hold">
                                <p:stCondLst>
                                  <p:cond delay="4000"/>
                                </p:stCondLst>
                                <p:childTnLst>
                                  <p:par>
                                    <p:cTn id="65" presetID="2" presetClass="entr" presetSubtype="8" fill="hold" nodeType="afterEffect">
                                      <p:stCondLst>
                                        <p:cond delay="0"/>
                                      </p:stCondLst>
                                      <p:childTnLst>
                                        <p:set>
                                          <p:cBhvr>
                                            <p:cTn id="66" dur="1" fill="hold">
                                              <p:stCondLst>
                                                <p:cond delay="0"/>
                                              </p:stCondLst>
                                            </p:cTn>
                                            <p:tgtEl>
                                              <p:spTgt spid="11"/>
                                            </p:tgtEl>
                                            <p:attrNameLst>
                                              <p:attrName>style.visibility</p:attrName>
                                            </p:attrNameLst>
                                          </p:cBhvr>
                                          <p:to>
                                            <p:strVal val="visible"/>
                                          </p:to>
                                        </p:set>
                                        <p:anim calcmode="lin" valueType="num">
                                          <p:cBhvr additive="base">
                                            <p:cTn id="67" dur="500" fill="hold"/>
                                            <p:tgtEl>
                                              <p:spTgt spid="11"/>
                                            </p:tgtEl>
                                            <p:attrNameLst>
                                              <p:attrName>ppt_x</p:attrName>
                                            </p:attrNameLst>
                                          </p:cBhvr>
                                          <p:tavLst>
                                            <p:tav tm="0">
                                              <p:val>
                                                <p:strVal val="0-#ppt_w/2"/>
                                              </p:val>
                                            </p:tav>
                                            <p:tav tm="100000">
                                              <p:val>
                                                <p:strVal val="#ppt_x"/>
                                              </p:val>
                                            </p:tav>
                                          </p:tavLst>
                                        </p:anim>
                                        <p:anim calcmode="lin" valueType="num">
                                          <p:cBhvr additive="base">
                                            <p:cTn id="68" dur="500" fill="hold"/>
                                            <p:tgtEl>
                                              <p:spTgt spid="11"/>
                                            </p:tgtEl>
                                            <p:attrNameLst>
                                              <p:attrName>ppt_y</p:attrName>
                                            </p:attrNameLst>
                                          </p:cBhvr>
                                          <p:tavLst>
                                            <p:tav tm="0">
                                              <p:val>
                                                <p:strVal val="#ppt_y"/>
                                              </p:val>
                                            </p:tav>
                                            <p:tav tm="100000">
                                              <p:val>
                                                <p:strVal val="#ppt_y"/>
                                              </p:val>
                                            </p:tav>
                                          </p:tavLst>
                                        </p:anim>
                                      </p:childTnLst>
                                    </p:cTn>
                                  </p:par>
                                  <p:par>
                                    <p:cTn id="69" presetID="2" presetClass="entr" presetSubtype="2" fill="hold" nodeType="withEffect">
                                      <p:stCondLst>
                                        <p:cond delay="0"/>
                                      </p:stCondLst>
                                      <p:childTnLst>
                                        <p:set>
                                          <p:cBhvr>
                                            <p:cTn id="70" dur="1" fill="hold">
                                              <p:stCondLst>
                                                <p:cond delay="0"/>
                                              </p:stCondLst>
                                            </p:cTn>
                                            <p:tgtEl>
                                              <p:spTgt spid="16"/>
                                            </p:tgtEl>
                                            <p:attrNameLst>
                                              <p:attrName>style.visibility</p:attrName>
                                            </p:attrNameLst>
                                          </p:cBhvr>
                                          <p:to>
                                            <p:strVal val="visible"/>
                                          </p:to>
                                        </p:set>
                                        <p:anim calcmode="lin" valueType="num">
                                          <p:cBhvr additive="base">
                                            <p:cTn id="71" dur="500" fill="hold"/>
                                            <p:tgtEl>
                                              <p:spTgt spid="16"/>
                                            </p:tgtEl>
                                            <p:attrNameLst>
                                              <p:attrName>ppt_x</p:attrName>
                                            </p:attrNameLst>
                                          </p:cBhvr>
                                          <p:tavLst>
                                            <p:tav tm="0">
                                              <p:val>
                                                <p:strVal val="1+#ppt_w/2"/>
                                              </p:val>
                                            </p:tav>
                                            <p:tav tm="100000">
                                              <p:val>
                                                <p:strVal val="#ppt_x"/>
                                              </p:val>
                                            </p:tav>
                                          </p:tavLst>
                                        </p:anim>
                                        <p:anim calcmode="lin" valueType="num">
                                          <p:cBhvr additive="base">
                                            <p:cTn id="72"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9" grpId="0" animBg="1"/>
          <p:bldP spid="53" grpId="0" animBg="1"/>
          <p:bldP spid="5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down)">
                                          <p:cBhvr>
                                            <p:cTn id="7" dur="500"/>
                                            <p:tgtEl>
                                              <p:spTgt spid="45"/>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49"/>
                                            </p:tgtEl>
                                            <p:attrNameLst>
                                              <p:attrName>style.visibility</p:attrName>
                                            </p:attrNameLst>
                                          </p:cBhvr>
                                          <p:to>
                                            <p:strVal val="visible"/>
                                          </p:to>
                                        </p:set>
                                        <p:animEffect transition="in" filter="wipe(down)">
                                          <p:cBhvr>
                                            <p:cTn id="10" dur="500"/>
                                            <p:tgtEl>
                                              <p:spTgt spid="49"/>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53"/>
                                            </p:tgtEl>
                                            <p:attrNameLst>
                                              <p:attrName>style.visibility</p:attrName>
                                            </p:attrNameLst>
                                          </p:cBhvr>
                                          <p:to>
                                            <p:strVal val="visible"/>
                                          </p:to>
                                        </p:set>
                                        <p:animEffect transition="in" filter="wipe(down)">
                                          <p:cBhvr>
                                            <p:cTn id="13" dur="500"/>
                                            <p:tgtEl>
                                              <p:spTgt spid="53"/>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57"/>
                                            </p:tgtEl>
                                            <p:attrNameLst>
                                              <p:attrName>style.visibility</p:attrName>
                                            </p:attrNameLst>
                                          </p:cBhvr>
                                          <p:to>
                                            <p:strVal val="visible"/>
                                          </p:to>
                                        </p:set>
                                        <p:animEffect transition="in" filter="wipe(down)">
                                          <p:cBhvr>
                                            <p:cTn id="16" dur="500"/>
                                            <p:tgtEl>
                                              <p:spTgt spid="57"/>
                                            </p:tgtEl>
                                          </p:cBhvr>
                                        </p:animEffect>
                                      </p:childTnLst>
                                    </p:cTn>
                                  </p:par>
                                </p:childTnLst>
                              </p:cTn>
                            </p:par>
                            <p:par>
                              <p:cTn id="17" fill="hold">
                                <p:stCondLst>
                                  <p:cond delay="500"/>
                                </p:stCondLst>
                                <p:childTnLst>
                                  <p:par>
                                    <p:cTn id="18" presetID="42" presetClass="entr" presetSubtype="0" fill="hold" nodeType="afterEffect">
                                      <p:stCondLst>
                                        <p:cond delay="0"/>
                                      </p:stCondLst>
                                      <p:childTnLst>
                                        <p:set>
                                          <p:cBhvr>
                                            <p:cTn id="19" dur="1" fill="hold">
                                              <p:stCondLst>
                                                <p:cond delay="0"/>
                                              </p:stCondLst>
                                            </p:cTn>
                                            <p:tgtEl>
                                              <p:spTgt spid="82"/>
                                            </p:tgtEl>
                                            <p:attrNameLst>
                                              <p:attrName>style.visibility</p:attrName>
                                            </p:attrNameLst>
                                          </p:cBhvr>
                                          <p:to>
                                            <p:strVal val="visible"/>
                                          </p:to>
                                        </p:set>
                                        <p:animEffect transition="in" filter="fade">
                                          <p:cBhvr>
                                            <p:cTn id="20" dur="1000"/>
                                            <p:tgtEl>
                                              <p:spTgt spid="82"/>
                                            </p:tgtEl>
                                          </p:cBhvr>
                                        </p:animEffect>
                                        <p:anim calcmode="lin" valueType="num">
                                          <p:cBhvr>
                                            <p:cTn id="21" dur="1000" fill="hold"/>
                                            <p:tgtEl>
                                              <p:spTgt spid="82"/>
                                            </p:tgtEl>
                                            <p:attrNameLst>
                                              <p:attrName>ppt_x</p:attrName>
                                            </p:attrNameLst>
                                          </p:cBhvr>
                                          <p:tavLst>
                                            <p:tav tm="0">
                                              <p:val>
                                                <p:strVal val="#ppt_x"/>
                                              </p:val>
                                            </p:tav>
                                            <p:tav tm="100000">
                                              <p:val>
                                                <p:strVal val="#ppt_x"/>
                                              </p:val>
                                            </p:tav>
                                          </p:tavLst>
                                        </p:anim>
                                        <p:anim calcmode="lin" valueType="num">
                                          <p:cBhvr>
                                            <p:cTn id="22" dur="1000" fill="hold"/>
                                            <p:tgtEl>
                                              <p:spTgt spid="82"/>
                                            </p:tgtEl>
                                            <p:attrNameLst>
                                              <p:attrName>ppt_y</p:attrName>
                                            </p:attrNameLst>
                                          </p:cBhvr>
                                          <p:tavLst>
                                            <p:tav tm="0">
                                              <p:val>
                                                <p:strVal val="#ppt_y+.1"/>
                                              </p:val>
                                            </p:tav>
                                            <p:tav tm="100000">
                                              <p:val>
                                                <p:strVal val="#ppt_y"/>
                                              </p:val>
                                            </p:tav>
                                          </p:tavLst>
                                        </p:anim>
                                      </p:childTnLst>
                                    </p:cTn>
                                  </p:par>
                                </p:childTnLst>
                              </p:cTn>
                            </p:par>
                            <p:par>
                              <p:cTn id="23" fill="hold">
                                <p:stCondLst>
                                  <p:cond delay="1500"/>
                                </p:stCondLst>
                                <p:childTnLst>
                                  <p:par>
                                    <p:cTn id="24" presetID="2" presetClass="entr" presetSubtype="1" fill="hold" nodeType="afterEffect">
                                      <p:stCondLst>
                                        <p:cond delay="0"/>
                                      </p:stCondLst>
                                      <p:childTnLst>
                                        <p:set>
                                          <p:cBhvr>
                                            <p:cTn id="25" dur="1" fill="hold">
                                              <p:stCondLst>
                                                <p:cond delay="0"/>
                                              </p:stCondLst>
                                            </p:cTn>
                                            <p:tgtEl>
                                              <p:spTgt spid="77"/>
                                            </p:tgtEl>
                                            <p:attrNameLst>
                                              <p:attrName>style.visibility</p:attrName>
                                            </p:attrNameLst>
                                          </p:cBhvr>
                                          <p:to>
                                            <p:strVal val="visible"/>
                                          </p:to>
                                        </p:set>
                                        <p:anim calcmode="lin" valueType="num">
                                          <p:cBhvr additive="base">
                                            <p:cTn id="26" dur="500" fill="hold"/>
                                            <p:tgtEl>
                                              <p:spTgt spid="77"/>
                                            </p:tgtEl>
                                            <p:attrNameLst>
                                              <p:attrName>ppt_x</p:attrName>
                                            </p:attrNameLst>
                                          </p:cBhvr>
                                          <p:tavLst>
                                            <p:tav tm="0">
                                              <p:val>
                                                <p:strVal val="#ppt_x"/>
                                              </p:val>
                                            </p:tav>
                                            <p:tav tm="100000">
                                              <p:val>
                                                <p:strVal val="#ppt_x"/>
                                              </p:val>
                                            </p:tav>
                                          </p:tavLst>
                                        </p:anim>
                                        <p:anim calcmode="lin" valueType="num">
                                          <p:cBhvr additive="base">
                                            <p:cTn id="27" dur="500" fill="hold"/>
                                            <p:tgtEl>
                                              <p:spTgt spid="77"/>
                                            </p:tgtEl>
                                            <p:attrNameLst>
                                              <p:attrName>ppt_y</p:attrName>
                                            </p:attrNameLst>
                                          </p:cBhvr>
                                          <p:tavLst>
                                            <p:tav tm="0">
                                              <p:val>
                                                <p:strVal val="0-#ppt_h/2"/>
                                              </p:val>
                                            </p:tav>
                                            <p:tav tm="100000">
                                              <p:val>
                                                <p:strVal val="#ppt_y"/>
                                              </p:val>
                                            </p:tav>
                                          </p:tavLst>
                                        </p:anim>
                                      </p:childTnLst>
                                    </p:cTn>
                                  </p:par>
                                </p:childTnLst>
                              </p:cTn>
                            </p:par>
                            <p:par>
                              <p:cTn id="28" fill="hold">
                                <p:stCondLst>
                                  <p:cond delay="2000"/>
                                </p:stCondLst>
                                <p:childTnLst>
                                  <p:par>
                                    <p:cTn id="29" presetID="2" presetClass="entr" presetSubtype="8" fill="hold" nodeType="after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0-#ppt_w/2"/>
                                              </p:val>
                                            </p:tav>
                                            <p:tav tm="100000">
                                              <p:val>
                                                <p:strVal val="#ppt_x"/>
                                              </p:val>
                                            </p:tav>
                                          </p:tavLst>
                                        </p:anim>
                                        <p:anim calcmode="lin" valueType="num">
                                          <p:cBhvr additive="base">
                                            <p:cTn id="32" dur="500" fill="hold"/>
                                            <p:tgtEl>
                                              <p:spTgt spid="7"/>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additive="base">
                                            <p:cTn id="35" dur="500" fill="hold"/>
                                            <p:tgtEl>
                                              <p:spTgt spid="12"/>
                                            </p:tgtEl>
                                            <p:attrNameLst>
                                              <p:attrName>ppt_x</p:attrName>
                                            </p:attrNameLst>
                                          </p:cBhvr>
                                          <p:tavLst>
                                            <p:tav tm="0">
                                              <p:val>
                                                <p:strVal val="1+#ppt_w/2"/>
                                              </p:val>
                                            </p:tav>
                                            <p:tav tm="100000">
                                              <p:val>
                                                <p:strVal val="#ppt_x"/>
                                              </p:val>
                                            </p:tav>
                                          </p:tavLst>
                                        </p:anim>
                                        <p:anim calcmode="lin" valueType="num">
                                          <p:cBhvr additive="base">
                                            <p:cTn id="36" dur="500" fill="hold"/>
                                            <p:tgtEl>
                                              <p:spTgt spid="12"/>
                                            </p:tgtEl>
                                            <p:attrNameLst>
                                              <p:attrName>ppt_y</p:attrName>
                                            </p:attrNameLst>
                                          </p:cBhvr>
                                          <p:tavLst>
                                            <p:tav tm="0">
                                              <p:val>
                                                <p:strVal val="#ppt_y"/>
                                              </p:val>
                                            </p:tav>
                                            <p:tav tm="100000">
                                              <p:val>
                                                <p:strVal val="#ppt_y"/>
                                              </p:val>
                                            </p:tav>
                                          </p:tavLst>
                                        </p:anim>
                                      </p:childTnLst>
                                    </p:cTn>
                                  </p:par>
                                </p:childTnLst>
                              </p:cTn>
                            </p:par>
                            <p:par>
                              <p:cTn id="37" fill="hold">
                                <p:stCondLst>
                                  <p:cond delay="2500"/>
                                </p:stCondLst>
                                <p:childTnLst>
                                  <p:par>
                                    <p:cTn id="38" presetID="2" presetClass="entr" presetSubtype="8" fill="hold" nodeType="afterEffect">
                                      <p:stCondLst>
                                        <p:cond delay="0"/>
                                      </p:stCondLst>
                                      <p:childTnLst>
                                        <p:set>
                                          <p:cBhvr>
                                            <p:cTn id="39" dur="1" fill="hold">
                                              <p:stCondLst>
                                                <p:cond delay="0"/>
                                              </p:stCondLst>
                                            </p:cTn>
                                            <p:tgtEl>
                                              <p:spTgt spid="8"/>
                                            </p:tgtEl>
                                            <p:attrNameLst>
                                              <p:attrName>style.visibility</p:attrName>
                                            </p:attrNameLst>
                                          </p:cBhvr>
                                          <p:to>
                                            <p:strVal val="visible"/>
                                          </p:to>
                                        </p:set>
                                        <p:anim calcmode="lin" valueType="num">
                                          <p:cBhvr additive="base">
                                            <p:cTn id="40" dur="500" fill="hold"/>
                                            <p:tgtEl>
                                              <p:spTgt spid="8"/>
                                            </p:tgtEl>
                                            <p:attrNameLst>
                                              <p:attrName>ppt_x</p:attrName>
                                            </p:attrNameLst>
                                          </p:cBhvr>
                                          <p:tavLst>
                                            <p:tav tm="0">
                                              <p:val>
                                                <p:strVal val="0-#ppt_w/2"/>
                                              </p:val>
                                            </p:tav>
                                            <p:tav tm="100000">
                                              <p:val>
                                                <p:strVal val="#ppt_x"/>
                                              </p:val>
                                            </p:tav>
                                          </p:tavLst>
                                        </p:anim>
                                        <p:anim calcmode="lin" valueType="num">
                                          <p:cBhvr additive="base">
                                            <p:cTn id="41" dur="500" fill="hold"/>
                                            <p:tgtEl>
                                              <p:spTgt spid="8"/>
                                            </p:tgtEl>
                                            <p:attrNameLst>
                                              <p:attrName>ppt_y</p:attrName>
                                            </p:attrNameLst>
                                          </p:cBhvr>
                                          <p:tavLst>
                                            <p:tav tm="0">
                                              <p:val>
                                                <p:strVal val="#ppt_y"/>
                                              </p:val>
                                            </p:tav>
                                            <p:tav tm="100000">
                                              <p:val>
                                                <p:strVal val="#ppt_y"/>
                                              </p:val>
                                            </p:tav>
                                          </p:tavLst>
                                        </p:anim>
                                      </p:childTnLst>
                                    </p:cTn>
                                  </p:par>
                                  <p:par>
                                    <p:cTn id="42" presetID="2" presetClass="entr" presetSubtype="2" fill="hold" nodeType="withEffect">
                                      <p:stCondLst>
                                        <p:cond delay="0"/>
                                      </p:stCondLst>
                                      <p:childTnLst>
                                        <p:set>
                                          <p:cBhvr>
                                            <p:cTn id="43" dur="1" fill="hold">
                                              <p:stCondLst>
                                                <p:cond delay="0"/>
                                              </p:stCondLst>
                                            </p:cTn>
                                            <p:tgtEl>
                                              <p:spTgt spid="13"/>
                                            </p:tgtEl>
                                            <p:attrNameLst>
                                              <p:attrName>style.visibility</p:attrName>
                                            </p:attrNameLst>
                                          </p:cBhvr>
                                          <p:to>
                                            <p:strVal val="visible"/>
                                          </p:to>
                                        </p:set>
                                        <p:anim calcmode="lin" valueType="num">
                                          <p:cBhvr additive="base">
                                            <p:cTn id="44" dur="500" fill="hold"/>
                                            <p:tgtEl>
                                              <p:spTgt spid="13"/>
                                            </p:tgtEl>
                                            <p:attrNameLst>
                                              <p:attrName>ppt_x</p:attrName>
                                            </p:attrNameLst>
                                          </p:cBhvr>
                                          <p:tavLst>
                                            <p:tav tm="0">
                                              <p:val>
                                                <p:strVal val="1+#ppt_w/2"/>
                                              </p:val>
                                            </p:tav>
                                            <p:tav tm="100000">
                                              <p:val>
                                                <p:strVal val="#ppt_x"/>
                                              </p:val>
                                            </p:tav>
                                          </p:tavLst>
                                        </p:anim>
                                        <p:anim calcmode="lin" valueType="num">
                                          <p:cBhvr additive="base">
                                            <p:cTn id="45" dur="500" fill="hold"/>
                                            <p:tgtEl>
                                              <p:spTgt spid="13"/>
                                            </p:tgtEl>
                                            <p:attrNameLst>
                                              <p:attrName>ppt_y</p:attrName>
                                            </p:attrNameLst>
                                          </p:cBhvr>
                                          <p:tavLst>
                                            <p:tav tm="0">
                                              <p:val>
                                                <p:strVal val="#ppt_y"/>
                                              </p:val>
                                            </p:tav>
                                            <p:tav tm="100000">
                                              <p:val>
                                                <p:strVal val="#ppt_y"/>
                                              </p:val>
                                            </p:tav>
                                          </p:tavLst>
                                        </p:anim>
                                      </p:childTnLst>
                                    </p:cTn>
                                  </p:par>
                                </p:childTnLst>
                              </p:cTn>
                            </p:par>
                            <p:par>
                              <p:cTn id="46" fill="hold">
                                <p:stCondLst>
                                  <p:cond delay="3000"/>
                                </p:stCondLst>
                                <p:childTnLst>
                                  <p:par>
                                    <p:cTn id="47" presetID="2" presetClass="entr" presetSubtype="8" fill="hold" nodeType="after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additive="base">
                                            <p:cTn id="49" dur="500" fill="hold"/>
                                            <p:tgtEl>
                                              <p:spTgt spid="9"/>
                                            </p:tgtEl>
                                            <p:attrNameLst>
                                              <p:attrName>ppt_x</p:attrName>
                                            </p:attrNameLst>
                                          </p:cBhvr>
                                          <p:tavLst>
                                            <p:tav tm="0">
                                              <p:val>
                                                <p:strVal val="0-#ppt_w/2"/>
                                              </p:val>
                                            </p:tav>
                                            <p:tav tm="100000">
                                              <p:val>
                                                <p:strVal val="#ppt_x"/>
                                              </p:val>
                                            </p:tav>
                                          </p:tavLst>
                                        </p:anim>
                                        <p:anim calcmode="lin" valueType="num">
                                          <p:cBhvr additive="base">
                                            <p:cTn id="50" dur="500" fill="hold"/>
                                            <p:tgtEl>
                                              <p:spTgt spid="9"/>
                                            </p:tgtEl>
                                            <p:attrNameLst>
                                              <p:attrName>ppt_y</p:attrName>
                                            </p:attrNameLst>
                                          </p:cBhvr>
                                          <p:tavLst>
                                            <p:tav tm="0">
                                              <p:val>
                                                <p:strVal val="#ppt_y"/>
                                              </p:val>
                                            </p:tav>
                                            <p:tav tm="100000">
                                              <p:val>
                                                <p:strVal val="#ppt_y"/>
                                              </p:val>
                                            </p:tav>
                                          </p:tavLst>
                                        </p:anim>
                                      </p:childTnLst>
                                    </p:cTn>
                                  </p:par>
                                  <p:par>
                                    <p:cTn id="51" presetID="2" presetClass="entr" presetSubtype="2" fill="hold" nodeType="withEffect">
                                      <p:stCondLst>
                                        <p:cond delay="0"/>
                                      </p:stCondLst>
                                      <p:childTnLst>
                                        <p:set>
                                          <p:cBhvr>
                                            <p:cTn id="52" dur="1" fill="hold">
                                              <p:stCondLst>
                                                <p:cond delay="0"/>
                                              </p:stCondLst>
                                            </p:cTn>
                                            <p:tgtEl>
                                              <p:spTgt spid="14"/>
                                            </p:tgtEl>
                                            <p:attrNameLst>
                                              <p:attrName>style.visibility</p:attrName>
                                            </p:attrNameLst>
                                          </p:cBhvr>
                                          <p:to>
                                            <p:strVal val="visible"/>
                                          </p:to>
                                        </p:set>
                                        <p:anim calcmode="lin" valueType="num">
                                          <p:cBhvr additive="base">
                                            <p:cTn id="53" dur="500" fill="hold"/>
                                            <p:tgtEl>
                                              <p:spTgt spid="14"/>
                                            </p:tgtEl>
                                            <p:attrNameLst>
                                              <p:attrName>ppt_x</p:attrName>
                                            </p:attrNameLst>
                                          </p:cBhvr>
                                          <p:tavLst>
                                            <p:tav tm="0">
                                              <p:val>
                                                <p:strVal val="1+#ppt_w/2"/>
                                              </p:val>
                                            </p:tav>
                                            <p:tav tm="100000">
                                              <p:val>
                                                <p:strVal val="#ppt_x"/>
                                              </p:val>
                                            </p:tav>
                                          </p:tavLst>
                                        </p:anim>
                                        <p:anim calcmode="lin" valueType="num">
                                          <p:cBhvr additive="base">
                                            <p:cTn id="54" dur="500" fill="hold"/>
                                            <p:tgtEl>
                                              <p:spTgt spid="14"/>
                                            </p:tgtEl>
                                            <p:attrNameLst>
                                              <p:attrName>ppt_y</p:attrName>
                                            </p:attrNameLst>
                                          </p:cBhvr>
                                          <p:tavLst>
                                            <p:tav tm="0">
                                              <p:val>
                                                <p:strVal val="#ppt_y"/>
                                              </p:val>
                                            </p:tav>
                                            <p:tav tm="100000">
                                              <p:val>
                                                <p:strVal val="#ppt_y"/>
                                              </p:val>
                                            </p:tav>
                                          </p:tavLst>
                                        </p:anim>
                                      </p:childTnLst>
                                    </p:cTn>
                                  </p:par>
                                </p:childTnLst>
                              </p:cTn>
                            </p:par>
                            <p:par>
                              <p:cTn id="55" fill="hold">
                                <p:stCondLst>
                                  <p:cond delay="3500"/>
                                </p:stCondLst>
                                <p:childTnLst>
                                  <p:par>
                                    <p:cTn id="56" presetID="2" presetClass="entr" presetSubtype="8" fill="hold" nodeType="afterEffect">
                                      <p:stCondLst>
                                        <p:cond delay="0"/>
                                      </p:stCondLst>
                                      <p:childTnLst>
                                        <p:set>
                                          <p:cBhvr>
                                            <p:cTn id="57" dur="1" fill="hold">
                                              <p:stCondLst>
                                                <p:cond delay="0"/>
                                              </p:stCondLst>
                                            </p:cTn>
                                            <p:tgtEl>
                                              <p:spTgt spid="10"/>
                                            </p:tgtEl>
                                            <p:attrNameLst>
                                              <p:attrName>style.visibility</p:attrName>
                                            </p:attrNameLst>
                                          </p:cBhvr>
                                          <p:to>
                                            <p:strVal val="visible"/>
                                          </p:to>
                                        </p:set>
                                        <p:anim calcmode="lin" valueType="num">
                                          <p:cBhvr additive="base">
                                            <p:cTn id="58" dur="500" fill="hold"/>
                                            <p:tgtEl>
                                              <p:spTgt spid="10"/>
                                            </p:tgtEl>
                                            <p:attrNameLst>
                                              <p:attrName>ppt_x</p:attrName>
                                            </p:attrNameLst>
                                          </p:cBhvr>
                                          <p:tavLst>
                                            <p:tav tm="0">
                                              <p:val>
                                                <p:strVal val="0-#ppt_w/2"/>
                                              </p:val>
                                            </p:tav>
                                            <p:tav tm="100000">
                                              <p:val>
                                                <p:strVal val="#ppt_x"/>
                                              </p:val>
                                            </p:tav>
                                          </p:tavLst>
                                        </p:anim>
                                        <p:anim calcmode="lin" valueType="num">
                                          <p:cBhvr additive="base">
                                            <p:cTn id="59" dur="500" fill="hold"/>
                                            <p:tgtEl>
                                              <p:spTgt spid="10"/>
                                            </p:tgtEl>
                                            <p:attrNameLst>
                                              <p:attrName>ppt_y</p:attrName>
                                            </p:attrNameLst>
                                          </p:cBhvr>
                                          <p:tavLst>
                                            <p:tav tm="0">
                                              <p:val>
                                                <p:strVal val="#ppt_y"/>
                                              </p:val>
                                            </p:tav>
                                            <p:tav tm="100000">
                                              <p:val>
                                                <p:strVal val="#ppt_y"/>
                                              </p:val>
                                            </p:tav>
                                          </p:tavLst>
                                        </p:anim>
                                      </p:childTnLst>
                                    </p:cTn>
                                  </p:par>
                                  <p:par>
                                    <p:cTn id="60" presetID="2" presetClass="entr" presetSubtype="2" fill="hold" nodeType="withEffect">
                                      <p:stCondLst>
                                        <p:cond delay="0"/>
                                      </p:stCondLst>
                                      <p:childTnLst>
                                        <p:set>
                                          <p:cBhvr>
                                            <p:cTn id="61" dur="1" fill="hold">
                                              <p:stCondLst>
                                                <p:cond delay="0"/>
                                              </p:stCondLst>
                                            </p:cTn>
                                            <p:tgtEl>
                                              <p:spTgt spid="15"/>
                                            </p:tgtEl>
                                            <p:attrNameLst>
                                              <p:attrName>style.visibility</p:attrName>
                                            </p:attrNameLst>
                                          </p:cBhvr>
                                          <p:to>
                                            <p:strVal val="visible"/>
                                          </p:to>
                                        </p:set>
                                        <p:anim calcmode="lin" valueType="num">
                                          <p:cBhvr additive="base">
                                            <p:cTn id="62" dur="500" fill="hold"/>
                                            <p:tgtEl>
                                              <p:spTgt spid="15"/>
                                            </p:tgtEl>
                                            <p:attrNameLst>
                                              <p:attrName>ppt_x</p:attrName>
                                            </p:attrNameLst>
                                          </p:cBhvr>
                                          <p:tavLst>
                                            <p:tav tm="0">
                                              <p:val>
                                                <p:strVal val="1+#ppt_w/2"/>
                                              </p:val>
                                            </p:tav>
                                            <p:tav tm="100000">
                                              <p:val>
                                                <p:strVal val="#ppt_x"/>
                                              </p:val>
                                            </p:tav>
                                          </p:tavLst>
                                        </p:anim>
                                        <p:anim calcmode="lin" valueType="num">
                                          <p:cBhvr additive="base">
                                            <p:cTn id="63" dur="500" fill="hold"/>
                                            <p:tgtEl>
                                              <p:spTgt spid="15"/>
                                            </p:tgtEl>
                                            <p:attrNameLst>
                                              <p:attrName>ppt_y</p:attrName>
                                            </p:attrNameLst>
                                          </p:cBhvr>
                                          <p:tavLst>
                                            <p:tav tm="0">
                                              <p:val>
                                                <p:strVal val="#ppt_y"/>
                                              </p:val>
                                            </p:tav>
                                            <p:tav tm="100000">
                                              <p:val>
                                                <p:strVal val="#ppt_y"/>
                                              </p:val>
                                            </p:tav>
                                          </p:tavLst>
                                        </p:anim>
                                      </p:childTnLst>
                                    </p:cTn>
                                  </p:par>
                                </p:childTnLst>
                              </p:cTn>
                            </p:par>
                            <p:par>
                              <p:cTn id="64" fill="hold">
                                <p:stCondLst>
                                  <p:cond delay="4000"/>
                                </p:stCondLst>
                                <p:childTnLst>
                                  <p:par>
                                    <p:cTn id="65" presetID="2" presetClass="entr" presetSubtype="8" fill="hold" nodeType="afterEffect">
                                      <p:stCondLst>
                                        <p:cond delay="0"/>
                                      </p:stCondLst>
                                      <p:childTnLst>
                                        <p:set>
                                          <p:cBhvr>
                                            <p:cTn id="66" dur="1" fill="hold">
                                              <p:stCondLst>
                                                <p:cond delay="0"/>
                                              </p:stCondLst>
                                            </p:cTn>
                                            <p:tgtEl>
                                              <p:spTgt spid="11"/>
                                            </p:tgtEl>
                                            <p:attrNameLst>
                                              <p:attrName>style.visibility</p:attrName>
                                            </p:attrNameLst>
                                          </p:cBhvr>
                                          <p:to>
                                            <p:strVal val="visible"/>
                                          </p:to>
                                        </p:set>
                                        <p:anim calcmode="lin" valueType="num">
                                          <p:cBhvr additive="base">
                                            <p:cTn id="67" dur="500" fill="hold"/>
                                            <p:tgtEl>
                                              <p:spTgt spid="11"/>
                                            </p:tgtEl>
                                            <p:attrNameLst>
                                              <p:attrName>ppt_x</p:attrName>
                                            </p:attrNameLst>
                                          </p:cBhvr>
                                          <p:tavLst>
                                            <p:tav tm="0">
                                              <p:val>
                                                <p:strVal val="0-#ppt_w/2"/>
                                              </p:val>
                                            </p:tav>
                                            <p:tav tm="100000">
                                              <p:val>
                                                <p:strVal val="#ppt_x"/>
                                              </p:val>
                                            </p:tav>
                                          </p:tavLst>
                                        </p:anim>
                                        <p:anim calcmode="lin" valueType="num">
                                          <p:cBhvr additive="base">
                                            <p:cTn id="68" dur="500" fill="hold"/>
                                            <p:tgtEl>
                                              <p:spTgt spid="11"/>
                                            </p:tgtEl>
                                            <p:attrNameLst>
                                              <p:attrName>ppt_y</p:attrName>
                                            </p:attrNameLst>
                                          </p:cBhvr>
                                          <p:tavLst>
                                            <p:tav tm="0">
                                              <p:val>
                                                <p:strVal val="#ppt_y"/>
                                              </p:val>
                                            </p:tav>
                                            <p:tav tm="100000">
                                              <p:val>
                                                <p:strVal val="#ppt_y"/>
                                              </p:val>
                                            </p:tav>
                                          </p:tavLst>
                                        </p:anim>
                                      </p:childTnLst>
                                    </p:cTn>
                                  </p:par>
                                  <p:par>
                                    <p:cTn id="69" presetID="2" presetClass="entr" presetSubtype="2" fill="hold" nodeType="withEffect">
                                      <p:stCondLst>
                                        <p:cond delay="0"/>
                                      </p:stCondLst>
                                      <p:childTnLst>
                                        <p:set>
                                          <p:cBhvr>
                                            <p:cTn id="70" dur="1" fill="hold">
                                              <p:stCondLst>
                                                <p:cond delay="0"/>
                                              </p:stCondLst>
                                            </p:cTn>
                                            <p:tgtEl>
                                              <p:spTgt spid="16"/>
                                            </p:tgtEl>
                                            <p:attrNameLst>
                                              <p:attrName>style.visibility</p:attrName>
                                            </p:attrNameLst>
                                          </p:cBhvr>
                                          <p:to>
                                            <p:strVal val="visible"/>
                                          </p:to>
                                        </p:set>
                                        <p:anim calcmode="lin" valueType="num">
                                          <p:cBhvr additive="base">
                                            <p:cTn id="71" dur="500" fill="hold"/>
                                            <p:tgtEl>
                                              <p:spTgt spid="16"/>
                                            </p:tgtEl>
                                            <p:attrNameLst>
                                              <p:attrName>ppt_x</p:attrName>
                                            </p:attrNameLst>
                                          </p:cBhvr>
                                          <p:tavLst>
                                            <p:tav tm="0">
                                              <p:val>
                                                <p:strVal val="1+#ppt_w/2"/>
                                              </p:val>
                                            </p:tav>
                                            <p:tav tm="100000">
                                              <p:val>
                                                <p:strVal val="#ppt_x"/>
                                              </p:val>
                                            </p:tav>
                                          </p:tavLst>
                                        </p:anim>
                                        <p:anim calcmode="lin" valueType="num">
                                          <p:cBhvr additive="base">
                                            <p:cTn id="72"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9" grpId="0" animBg="1"/>
          <p:bldP spid="53" grpId="0" animBg="1"/>
          <p:bldP spid="57" grpId="0" animBg="1"/>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p:cNvSpPr/>
          <p:nvPr/>
        </p:nvSpPr>
        <p:spPr>
          <a:xfrm>
            <a:off x="353" y="2"/>
            <a:ext cx="12862858" cy="7265945"/>
          </a:xfrm>
          <a:prstGeom prst="rect">
            <a:avLst/>
          </a:prstGeom>
          <a:gradFill flip="none" rotWithShape="1">
            <a:gsLst>
              <a:gs pos="0">
                <a:srgbClr val="F4F6F8"/>
              </a:gs>
              <a:gs pos="100000">
                <a:srgbClr val="E1E1E1"/>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p>
        </p:txBody>
      </p:sp>
      <p:pic>
        <p:nvPicPr>
          <p:cNvPr id="24" name="图片 20"/>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776217" y="373353"/>
            <a:ext cx="7890621" cy="3947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矩形 6"/>
          <p:cNvSpPr>
            <a:spLocks noChangeArrowheads="1"/>
          </p:cNvSpPr>
          <p:nvPr/>
        </p:nvSpPr>
        <p:spPr bwMode="auto">
          <a:xfrm>
            <a:off x="353" y="5196793"/>
            <a:ext cx="12858044" cy="2062645"/>
          </a:xfrm>
          <a:prstGeom prst="rect">
            <a:avLst/>
          </a:prstGeom>
          <a:solidFill>
            <a:srgbClr val="1C488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6435" tIns="48218" rIns="96435" bIns="48218"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grpSp>
        <p:nvGrpSpPr>
          <p:cNvPr id="27" name="组合 13"/>
          <p:cNvGrpSpPr>
            <a:grpSpLocks noChangeAspect="1"/>
          </p:cNvGrpSpPr>
          <p:nvPr/>
        </p:nvGrpSpPr>
        <p:grpSpPr bwMode="auto">
          <a:xfrm>
            <a:off x="7176079" y="3351798"/>
            <a:ext cx="5883225" cy="3671575"/>
            <a:chOff x="0" y="0"/>
            <a:chExt cx="5324473" cy="3322983"/>
          </a:xfrm>
        </p:grpSpPr>
        <p:pic>
          <p:nvPicPr>
            <p:cNvPr id="28" name="图片 14"/>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344" y="0"/>
              <a:ext cx="5318129" cy="1642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图片 15"/>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0" y="1632435"/>
              <a:ext cx="5178427" cy="1690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 name="组合 1"/>
          <p:cNvGrpSpPr/>
          <p:nvPr/>
        </p:nvGrpSpPr>
        <p:grpSpPr>
          <a:xfrm>
            <a:off x="353" y="1657483"/>
            <a:ext cx="2693828" cy="5680445"/>
            <a:chOff x="0" y="1178719"/>
            <a:chExt cx="1915716" cy="4039649"/>
          </a:xfrm>
        </p:grpSpPr>
        <p:sp>
          <p:nvSpPr>
            <p:cNvPr id="26" name="文本框 8"/>
            <p:cNvSpPr txBox="1">
              <a:spLocks noChangeArrowheads="1"/>
            </p:cNvSpPr>
            <p:nvPr/>
          </p:nvSpPr>
          <p:spPr bwMode="auto">
            <a:xfrm>
              <a:off x="0" y="1178719"/>
              <a:ext cx="1121569" cy="40396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435" tIns="48218" rIns="96435" bIns="4821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6280" b="1" dirty="0">
                  <a:solidFill>
                    <a:srgbClr val="1C4885"/>
                  </a:solidFill>
                  <a:latin typeface="微软雅黑" panose="020B0503020204020204" pitchFamily="34" charset="-122"/>
                  <a:ea typeface="微软雅黑" panose="020B0503020204020204" pitchFamily="34" charset="-122"/>
                </a:rPr>
                <a:t>1</a:t>
              </a:r>
              <a:endParaRPr lang="zh-CN" altLang="en-US" sz="36280" b="1" dirty="0">
                <a:solidFill>
                  <a:srgbClr val="1C4885"/>
                </a:solidFill>
                <a:latin typeface="微软雅黑" panose="020B0503020204020204" pitchFamily="34" charset="-122"/>
                <a:ea typeface="微软雅黑" panose="020B0503020204020204" pitchFamily="34" charset="-122"/>
              </a:endParaRPr>
            </a:p>
          </p:txBody>
        </p:sp>
        <p:sp>
          <p:nvSpPr>
            <p:cNvPr id="30" name="文本框 19"/>
            <p:cNvSpPr/>
            <p:nvPr/>
          </p:nvSpPr>
          <p:spPr bwMode="auto">
            <a:xfrm>
              <a:off x="367903" y="3676650"/>
              <a:ext cx="1547813" cy="686991"/>
            </a:xfrm>
            <a:custGeom>
              <a:avLst/>
              <a:gdLst>
                <a:gd name="T0" fmla="*/ 689525 w 2064307"/>
                <a:gd name="T1" fmla="*/ 0 h 916126"/>
                <a:gd name="T2" fmla="*/ 1379051 w 2064307"/>
                <a:gd name="T3" fmla="*/ 0 h 916126"/>
                <a:gd name="T4" fmla="*/ 1379051 w 2064307"/>
                <a:gd name="T5" fmla="*/ 367494 h 916126"/>
                <a:gd name="T6" fmla="*/ 2064307 w 2064307"/>
                <a:gd name="T7" fmla="*/ 367494 h 916126"/>
                <a:gd name="T8" fmla="*/ 2064307 w 2064307"/>
                <a:gd name="T9" fmla="*/ 916126 h 916126"/>
                <a:gd name="T10" fmla="*/ 0 w 2064307"/>
                <a:gd name="T11" fmla="*/ 916126 h 916126"/>
                <a:gd name="T12" fmla="*/ 0 w 2064307"/>
                <a:gd name="T13" fmla="*/ 367494 h 916126"/>
                <a:gd name="T14" fmla="*/ 689525 w 2064307"/>
                <a:gd name="T15" fmla="*/ 367494 h 916126"/>
                <a:gd name="T16" fmla="*/ 689525 w 2064307"/>
                <a:gd name="T17" fmla="*/ 0 h 916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4307" h="916126">
                  <a:moveTo>
                    <a:pt x="689525" y="0"/>
                  </a:moveTo>
                  <a:lnTo>
                    <a:pt x="1379051" y="0"/>
                  </a:lnTo>
                  <a:lnTo>
                    <a:pt x="1379051" y="367494"/>
                  </a:lnTo>
                  <a:lnTo>
                    <a:pt x="2064307" y="367494"/>
                  </a:lnTo>
                  <a:lnTo>
                    <a:pt x="2064307" y="916126"/>
                  </a:lnTo>
                  <a:lnTo>
                    <a:pt x="0" y="916126"/>
                  </a:lnTo>
                  <a:lnTo>
                    <a:pt x="0" y="367494"/>
                  </a:lnTo>
                  <a:lnTo>
                    <a:pt x="689525" y="367494"/>
                  </a:lnTo>
                  <a:lnTo>
                    <a:pt x="689525"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96435" tIns="48218" rIns="96435" bIns="48218"/>
            <a:lstStyle/>
            <a:p>
              <a:endParaRPr lang="zh-CN" altLang="en-US"/>
            </a:p>
          </p:txBody>
        </p:sp>
      </p:grpSp>
      <p:sp>
        <p:nvSpPr>
          <p:cNvPr id="8" name="TextBox 7"/>
          <p:cNvSpPr txBox="1"/>
          <p:nvPr/>
        </p:nvSpPr>
        <p:spPr>
          <a:xfrm>
            <a:off x="3594216" y="4122604"/>
            <a:ext cx="3701334" cy="871329"/>
          </a:xfrm>
          <a:prstGeom prst="rect">
            <a:avLst/>
          </a:prstGeom>
          <a:noFill/>
        </p:spPr>
        <p:txBody>
          <a:bodyPr wrap="none" rtlCol="0">
            <a:spAutoFit/>
          </a:bodyPr>
          <a:lstStyle/>
          <a:p>
            <a:pPr marL="0" lvl="1"/>
            <a:r>
              <a:rPr lang="zh-CN" altLang="en-US" sz="5062" b="1" spc="422" dirty="0">
                <a:solidFill>
                  <a:srgbClr val="0070C0"/>
                </a:solidFill>
                <a:latin typeface="微软雅黑" panose="020B0503020204020204" pitchFamily="34" charset="-122"/>
                <a:ea typeface="微软雅黑" panose="020B0503020204020204" pitchFamily="34" charset="-122"/>
              </a:rPr>
              <a:t>公司与团队</a:t>
            </a:r>
          </a:p>
        </p:txBody>
      </p:sp>
      <p:sp>
        <p:nvSpPr>
          <p:cNvPr id="9" name="文本框 9"/>
          <p:cNvSpPr txBox="1"/>
          <p:nvPr/>
        </p:nvSpPr>
        <p:spPr>
          <a:xfrm>
            <a:off x="3742239" y="5341352"/>
            <a:ext cx="2823511" cy="324576"/>
          </a:xfrm>
          <a:prstGeom prst="rect">
            <a:avLst/>
          </a:prstGeom>
          <a:noFill/>
        </p:spPr>
        <p:txBody>
          <a:bodyPr wrap="square" lIns="0" tIns="0" rIns="0" bIns="0" rtlCol="0">
            <a:spAutoFit/>
          </a:bodyPr>
          <a:lstStyle/>
          <a:p>
            <a:pPr marL="241093" lvl="1" indent="-241093">
              <a:buFont typeface="Wingdings" panose="05000000000000000000" pitchFamily="2" charset="2"/>
              <a:buChar char="l"/>
            </a:pPr>
            <a:r>
              <a:rPr lang="zh-CN" altLang="en-US" sz="2109" dirty="0">
                <a:solidFill>
                  <a:schemeClr val="bg1"/>
                </a:solidFill>
                <a:latin typeface="微软雅黑" panose="020B0503020204020204" pitchFamily="34" charset="-122"/>
                <a:ea typeface="微软雅黑" panose="020B0503020204020204" pitchFamily="34" charset="-122"/>
              </a:rPr>
              <a:t>公司简介</a:t>
            </a:r>
          </a:p>
        </p:txBody>
      </p:sp>
      <p:sp>
        <p:nvSpPr>
          <p:cNvPr id="10" name="文本框 9"/>
          <p:cNvSpPr txBox="1"/>
          <p:nvPr/>
        </p:nvSpPr>
        <p:spPr>
          <a:xfrm>
            <a:off x="3742238" y="5798977"/>
            <a:ext cx="2823511" cy="324576"/>
          </a:xfrm>
          <a:prstGeom prst="rect">
            <a:avLst/>
          </a:prstGeom>
          <a:noFill/>
        </p:spPr>
        <p:txBody>
          <a:bodyPr wrap="square" lIns="0" tIns="0" rIns="0" bIns="0" rtlCol="0">
            <a:spAutoFit/>
          </a:bodyPr>
          <a:lstStyle/>
          <a:p>
            <a:pPr marL="241093" lvl="1" indent="-241093">
              <a:buFont typeface="Wingdings" panose="05000000000000000000" pitchFamily="2" charset="2"/>
              <a:buChar char="l"/>
            </a:pPr>
            <a:r>
              <a:rPr lang="zh-CN" altLang="en-US" sz="2109" dirty="0">
                <a:solidFill>
                  <a:schemeClr val="bg1"/>
                </a:solidFill>
                <a:latin typeface="微软雅黑" panose="020B0503020204020204" pitchFamily="34" charset="-122"/>
                <a:ea typeface="微软雅黑" panose="020B0503020204020204" pitchFamily="34" charset="-122"/>
              </a:rPr>
              <a:t>团队介绍</a:t>
            </a:r>
          </a:p>
        </p:txBody>
      </p:sp>
      <p:sp>
        <p:nvSpPr>
          <p:cNvPr id="11" name="文本框 9"/>
          <p:cNvSpPr txBox="1"/>
          <p:nvPr/>
        </p:nvSpPr>
        <p:spPr>
          <a:xfrm>
            <a:off x="3742239" y="6257234"/>
            <a:ext cx="2823511" cy="324576"/>
          </a:xfrm>
          <a:prstGeom prst="rect">
            <a:avLst/>
          </a:prstGeom>
          <a:noFill/>
        </p:spPr>
        <p:txBody>
          <a:bodyPr wrap="square" lIns="0" tIns="0" rIns="0" bIns="0" rtlCol="0">
            <a:spAutoFit/>
          </a:bodyPr>
          <a:lstStyle/>
          <a:p>
            <a:pPr marL="241093" lvl="1" indent="-241093">
              <a:buFont typeface="Wingdings" panose="05000000000000000000" pitchFamily="2" charset="2"/>
              <a:buChar char="l"/>
            </a:pPr>
            <a:r>
              <a:rPr lang="zh-CN" altLang="en-US" sz="2109" dirty="0">
                <a:solidFill>
                  <a:schemeClr val="bg1"/>
                </a:solidFill>
                <a:latin typeface="微软雅黑" panose="020B0503020204020204" pitchFamily="34" charset="-122"/>
                <a:ea typeface="微软雅黑" panose="020B0503020204020204" pitchFamily="34" charset="-122"/>
              </a:rPr>
              <a:t>项目成员</a:t>
            </a:r>
          </a:p>
        </p:txBody>
      </p:sp>
      <p:sp>
        <p:nvSpPr>
          <p:cNvPr id="12" name="文本框 9"/>
          <p:cNvSpPr txBox="1"/>
          <p:nvPr/>
        </p:nvSpPr>
        <p:spPr>
          <a:xfrm>
            <a:off x="3742238" y="6709149"/>
            <a:ext cx="2823511" cy="324576"/>
          </a:xfrm>
          <a:prstGeom prst="rect">
            <a:avLst/>
          </a:prstGeom>
          <a:noFill/>
        </p:spPr>
        <p:txBody>
          <a:bodyPr wrap="square" lIns="0" tIns="0" rIns="0" bIns="0" rtlCol="0">
            <a:spAutoFit/>
          </a:bodyPr>
          <a:lstStyle/>
          <a:p>
            <a:pPr marL="241093" lvl="1" indent="-241093">
              <a:buFont typeface="Wingdings" panose="05000000000000000000" pitchFamily="2" charset="2"/>
              <a:buChar char="l"/>
            </a:pPr>
            <a:r>
              <a:rPr lang="zh-CN" altLang="en-US" sz="2109" dirty="0">
                <a:solidFill>
                  <a:schemeClr val="bg1"/>
                </a:solidFill>
                <a:latin typeface="微软雅黑" panose="020B0503020204020204" pitchFamily="34" charset="-122"/>
                <a:ea typeface="微软雅黑" panose="020B0503020204020204" pitchFamily="34" charset="-122"/>
              </a:rPr>
              <a:t>核心成员</a:t>
            </a:r>
          </a:p>
        </p:txBody>
      </p:sp>
      <p:sp>
        <p:nvSpPr>
          <p:cNvPr id="13" name="文本框 9"/>
          <p:cNvSpPr txBox="1"/>
          <p:nvPr/>
        </p:nvSpPr>
        <p:spPr>
          <a:xfrm>
            <a:off x="6137255" y="5345933"/>
            <a:ext cx="2823511" cy="324576"/>
          </a:xfrm>
          <a:prstGeom prst="rect">
            <a:avLst/>
          </a:prstGeom>
          <a:noFill/>
        </p:spPr>
        <p:txBody>
          <a:bodyPr wrap="square" lIns="0" tIns="0" rIns="0" bIns="0" rtlCol="0">
            <a:spAutoFit/>
          </a:bodyPr>
          <a:lstStyle/>
          <a:p>
            <a:pPr marL="241093" lvl="1" indent="-241093">
              <a:buFont typeface="Wingdings" panose="05000000000000000000" pitchFamily="2" charset="2"/>
              <a:buChar char="l"/>
            </a:pPr>
            <a:r>
              <a:rPr lang="zh-CN" altLang="en-US" sz="2109" dirty="0">
                <a:solidFill>
                  <a:schemeClr val="bg1"/>
                </a:solidFill>
                <a:latin typeface="微软雅黑" panose="020B0503020204020204" pitchFamily="34" charset="-122"/>
                <a:ea typeface="微软雅黑" panose="020B0503020204020204" pitchFamily="34" charset="-122"/>
              </a:rPr>
              <a:t>组织架构</a:t>
            </a:r>
          </a:p>
        </p:txBody>
      </p:sp>
      <p:sp>
        <p:nvSpPr>
          <p:cNvPr id="14" name="文本框 9"/>
          <p:cNvSpPr txBox="1"/>
          <p:nvPr/>
        </p:nvSpPr>
        <p:spPr>
          <a:xfrm>
            <a:off x="6137257" y="5804191"/>
            <a:ext cx="2823511" cy="324576"/>
          </a:xfrm>
          <a:prstGeom prst="rect">
            <a:avLst/>
          </a:prstGeom>
          <a:noFill/>
        </p:spPr>
        <p:txBody>
          <a:bodyPr wrap="square" lIns="0" tIns="0" rIns="0" bIns="0" rtlCol="0">
            <a:spAutoFit/>
          </a:bodyPr>
          <a:lstStyle/>
          <a:p>
            <a:pPr marL="241093" lvl="1" indent="-241093">
              <a:buFont typeface="Wingdings" panose="05000000000000000000" pitchFamily="2" charset="2"/>
              <a:buChar char="l"/>
            </a:pPr>
            <a:r>
              <a:rPr lang="zh-CN" altLang="en-US" sz="2109" dirty="0">
                <a:solidFill>
                  <a:schemeClr val="bg1"/>
                </a:solidFill>
                <a:latin typeface="微软雅黑" panose="020B0503020204020204" pitchFamily="34" charset="-122"/>
                <a:ea typeface="微软雅黑" panose="020B0503020204020204" pitchFamily="34" charset="-122"/>
              </a:rPr>
              <a:t>公司大事记</a:t>
            </a:r>
          </a:p>
        </p:txBody>
      </p:sp>
      <p:sp>
        <p:nvSpPr>
          <p:cNvPr id="19" name="文本框 9"/>
          <p:cNvSpPr txBox="1"/>
          <p:nvPr/>
        </p:nvSpPr>
        <p:spPr>
          <a:xfrm>
            <a:off x="6137255" y="6256105"/>
            <a:ext cx="2823511" cy="324576"/>
          </a:xfrm>
          <a:prstGeom prst="rect">
            <a:avLst/>
          </a:prstGeom>
          <a:noFill/>
        </p:spPr>
        <p:txBody>
          <a:bodyPr wrap="square" lIns="0" tIns="0" rIns="0" bIns="0" rtlCol="0">
            <a:spAutoFit/>
          </a:bodyPr>
          <a:lstStyle/>
          <a:p>
            <a:pPr marL="241093" lvl="1" indent="-241093">
              <a:buFont typeface="Wingdings" panose="05000000000000000000" pitchFamily="2" charset="2"/>
              <a:buChar char="l"/>
            </a:pPr>
            <a:r>
              <a:rPr lang="zh-CN" altLang="en-US" sz="2109" dirty="0">
                <a:solidFill>
                  <a:schemeClr val="bg1"/>
                </a:solidFill>
                <a:latin typeface="微软雅黑" panose="020B0503020204020204" pitchFamily="34" charset="-122"/>
                <a:ea typeface="微软雅黑" panose="020B0503020204020204" pitchFamily="34" charset="-122"/>
              </a:rPr>
              <a:t>企业理念</a:t>
            </a:r>
          </a:p>
        </p:txBody>
      </p:sp>
      <p:grpSp>
        <p:nvGrpSpPr>
          <p:cNvPr id="20" name="组合 19"/>
          <p:cNvGrpSpPr/>
          <p:nvPr/>
        </p:nvGrpSpPr>
        <p:grpSpPr>
          <a:xfrm>
            <a:off x="2682915" y="4269152"/>
            <a:ext cx="707860" cy="638217"/>
            <a:chOff x="4634991" y="2138335"/>
            <a:chExt cx="428348" cy="386204"/>
          </a:xfrm>
        </p:grpSpPr>
        <p:sp>
          <p:nvSpPr>
            <p:cNvPr id="21" name="Freeform 5"/>
            <p:cNvSpPr/>
            <p:nvPr/>
          </p:nvSpPr>
          <p:spPr bwMode="auto">
            <a:xfrm>
              <a:off x="4634991"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070C0"/>
            </a:solidFill>
            <a:ln w="9525" cap="flat">
              <a:noFill/>
              <a:prstDash val="solid"/>
              <a:miter lim="800000"/>
            </a:ln>
          </p:spPr>
          <p:txBody>
            <a:bodyPr vert="horz" wrap="square" lIns="128580" tIns="64290" rIns="128580" bIns="64290" numCol="1" anchor="t" anchorCtr="0" compatLnSpc="1"/>
            <a:lstStyle/>
            <a:p>
              <a:endParaRPr lang="zh-CN" altLang="en-US" sz="2250" dirty="0">
                <a:ea typeface="微软雅黑" panose="020B0503020204020204" pitchFamily="34" charset="-122"/>
              </a:endParaRPr>
            </a:p>
          </p:txBody>
        </p:sp>
        <p:sp>
          <p:nvSpPr>
            <p:cNvPr id="22" name="KSO_Shape"/>
            <p:cNvSpPr/>
            <p:nvPr/>
          </p:nvSpPr>
          <p:spPr bwMode="auto">
            <a:xfrm>
              <a:off x="4711293" y="2236765"/>
              <a:ext cx="275742" cy="189342"/>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2250" dirty="0">
                <a:solidFill>
                  <a:srgbClr val="FFFFFF"/>
                </a:solidFill>
                <a:ea typeface="微软雅黑" panose="020B0503020204020204" pitchFamily="34" charset="-122"/>
              </a:endParaRPr>
            </a:p>
          </p:txBody>
        </p:sp>
      </p:grpSp>
    </p:spTree>
    <p:extLst>
      <p:ext uri="{BB962C8B-B14F-4D97-AF65-F5344CB8AC3E}">
        <p14:creationId xmlns:p14="http://schemas.microsoft.com/office/powerpoint/2010/main" val="4097735427"/>
      </p:ext>
    </p:extLst>
  </p:cSld>
  <p:clrMapOvr>
    <a:masterClrMapping/>
  </p:clrMapOvr>
  <mc:AlternateContent xmlns:mc="http://schemas.openxmlformats.org/markup-compatibility/2006" xmlns:p14="http://schemas.microsoft.com/office/powerpoint/2010/main">
    <mc:Choice Requires="p14">
      <p:transition spd="slow" p14:dur="1600" advTm="6000">
        <p14:gallery dir="l"/>
      </p:transition>
    </mc:Choice>
    <mc:Fallback xmlns="">
      <p:transition spd="slow"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barn(inVertical)">
                                      <p:cBhvr>
                                        <p:cTn id="7" dur="500"/>
                                        <p:tgtEl>
                                          <p:spTgt spid="25"/>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wipe(right)">
                                      <p:cBhvr>
                                        <p:cTn id="11" dur="500"/>
                                        <p:tgtEl>
                                          <p:spTgt spid="27"/>
                                        </p:tgtEl>
                                      </p:cBhvr>
                                    </p:animEffect>
                                  </p:childTnLst>
                                </p:cTn>
                              </p:par>
                            </p:childTnLst>
                          </p:cTn>
                        </p:par>
                        <p:par>
                          <p:cTn id="12" fill="hold">
                            <p:stCondLst>
                              <p:cond delay="1000"/>
                            </p:stCondLst>
                            <p:childTnLst>
                              <p:par>
                                <p:cTn id="13" presetID="49" presetClass="entr" presetSubtype="0" decel="10000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p:cTn id="15" dur="500" fill="hold"/>
                                        <p:tgtEl>
                                          <p:spTgt spid="2"/>
                                        </p:tgtEl>
                                        <p:attrNameLst>
                                          <p:attrName>ppt_w</p:attrName>
                                        </p:attrNameLst>
                                      </p:cBhvr>
                                      <p:tavLst>
                                        <p:tav tm="0">
                                          <p:val>
                                            <p:fltVal val="0"/>
                                          </p:val>
                                        </p:tav>
                                        <p:tav tm="100000">
                                          <p:val>
                                            <p:strVal val="#ppt_w"/>
                                          </p:val>
                                        </p:tav>
                                      </p:tavLst>
                                    </p:anim>
                                    <p:anim calcmode="lin" valueType="num">
                                      <p:cBhvr>
                                        <p:cTn id="16" dur="500" fill="hold"/>
                                        <p:tgtEl>
                                          <p:spTgt spid="2"/>
                                        </p:tgtEl>
                                        <p:attrNameLst>
                                          <p:attrName>ppt_h</p:attrName>
                                        </p:attrNameLst>
                                      </p:cBhvr>
                                      <p:tavLst>
                                        <p:tav tm="0">
                                          <p:val>
                                            <p:fltVal val="0"/>
                                          </p:val>
                                        </p:tav>
                                        <p:tav tm="100000">
                                          <p:val>
                                            <p:strVal val="#ppt_h"/>
                                          </p:val>
                                        </p:tav>
                                      </p:tavLst>
                                    </p:anim>
                                    <p:anim calcmode="lin" valueType="num">
                                      <p:cBhvr>
                                        <p:cTn id="17" dur="500" fill="hold"/>
                                        <p:tgtEl>
                                          <p:spTgt spid="2"/>
                                        </p:tgtEl>
                                        <p:attrNameLst>
                                          <p:attrName>style.rotation</p:attrName>
                                        </p:attrNameLst>
                                      </p:cBhvr>
                                      <p:tavLst>
                                        <p:tav tm="0">
                                          <p:val>
                                            <p:fltVal val="360"/>
                                          </p:val>
                                        </p:tav>
                                        <p:tav tm="100000">
                                          <p:val>
                                            <p:fltVal val="0"/>
                                          </p:val>
                                        </p:tav>
                                      </p:tavLst>
                                    </p:anim>
                                    <p:animEffect transition="in" filter="fade">
                                      <p:cBhvr>
                                        <p:cTn id="18" dur="500"/>
                                        <p:tgtEl>
                                          <p:spTgt spid="2"/>
                                        </p:tgtEl>
                                      </p:cBhvr>
                                    </p:animEffect>
                                  </p:childTnLst>
                                </p:cTn>
                              </p:par>
                            </p:childTnLst>
                          </p:cTn>
                        </p:par>
                        <p:par>
                          <p:cTn id="19" fill="hold">
                            <p:stCondLst>
                              <p:cond delay="1500"/>
                            </p:stCondLst>
                            <p:childTnLst>
                              <p:par>
                                <p:cTn id="20" presetID="53" presetClass="entr" presetSubtype="16" fill="hold" nodeType="after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p:cTn id="22" dur="500" fill="hold"/>
                                        <p:tgtEl>
                                          <p:spTgt spid="20"/>
                                        </p:tgtEl>
                                        <p:attrNameLst>
                                          <p:attrName>ppt_w</p:attrName>
                                        </p:attrNameLst>
                                      </p:cBhvr>
                                      <p:tavLst>
                                        <p:tav tm="0">
                                          <p:val>
                                            <p:fltVal val="0"/>
                                          </p:val>
                                        </p:tav>
                                        <p:tav tm="100000">
                                          <p:val>
                                            <p:strVal val="#ppt_w"/>
                                          </p:val>
                                        </p:tav>
                                      </p:tavLst>
                                    </p:anim>
                                    <p:anim calcmode="lin" valueType="num">
                                      <p:cBhvr>
                                        <p:cTn id="23" dur="500" fill="hold"/>
                                        <p:tgtEl>
                                          <p:spTgt spid="20"/>
                                        </p:tgtEl>
                                        <p:attrNameLst>
                                          <p:attrName>ppt_h</p:attrName>
                                        </p:attrNameLst>
                                      </p:cBhvr>
                                      <p:tavLst>
                                        <p:tav tm="0">
                                          <p:val>
                                            <p:fltVal val="0"/>
                                          </p:val>
                                        </p:tav>
                                        <p:tav tm="100000">
                                          <p:val>
                                            <p:strVal val="#ppt_h"/>
                                          </p:val>
                                        </p:tav>
                                      </p:tavLst>
                                    </p:anim>
                                    <p:animEffect transition="in" filter="fade">
                                      <p:cBhvr>
                                        <p:cTn id="24" dur="500"/>
                                        <p:tgtEl>
                                          <p:spTgt spid="20"/>
                                        </p:tgtEl>
                                      </p:cBhvr>
                                    </p:animEffect>
                                  </p:childTnLst>
                                </p:cTn>
                              </p:par>
                              <p:par>
                                <p:cTn id="25" presetID="12" presetClass="entr" presetSubtype="8"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p:tgtEl>
                                          <p:spTgt spid="8"/>
                                        </p:tgtEl>
                                        <p:attrNameLst>
                                          <p:attrName>ppt_x</p:attrName>
                                        </p:attrNameLst>
                                      </p:cBhvr>
                                      <p:tavLst>
                                        <p:tav tm="0">
                                          <p:val>
                                            <p:strVal val="#ppt_x-#ppt_w*1.125000"/>
                                          </p:val>
                                        </p:tav>
                                        <p:tav tm="100000">
                                          <p:val>
                                            <p:strVal val="#ppt_x"/>
                                          </p:val>
                                        </p:tav>
                                      </p:tavLst>
                                    </p:anim>
                                    <p:animEffect transition="in" filter="wipe(right)">
                                      <p:cBhvr>
                                        <p:cTn id="28" dur="500"/>
                                        <p:tgtEl>
                                          <p:spTgt spid="8"/>
                                        </p:tgtEl>
                                      </p:cBhvr>
                                    </p:animEffect>
                                  </p:childTnLst>
                                </p:cTn>
                              </p:par>
                            </p:childTnLst>
                          </p:cTn>
                        </p:par>
                        <p:par>
                          <p:cTn id="29" fill="hold">
                            <p:stCondLst>
                              <p:cond delay="2000"/>
                            </p:stCondLst>
                            <p:childTnLst>
                              <p:par>
                                <p:cTn id="30" presetID="2" presetClass="entr" presetSubtype="4"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500" fill="hold"/>
                                        <p:tgtEl>
                                          <p:spTgt spid="9"/>
                                        </p:tgtEl>
                                        <p:attrNameLst>
                                          <p:attrName>ppt_x</p:attrName>
                                        </p:attrNameLst>
                                      </p:cBhvr>
                                      <p:tavLst>
                                        <p:tav tm="0">
                                          <p:val>
                                            <p:strVal val="#ppt_x"/>
                                          </p:val>
                                        </p:tav>
                                        <p:tav tm="100000">
                                          <p:val>
                                            <p:strVal val="#ppt_x"/>
                                          </p:val>
                                        </p:tav>
                                      </p:tavLst>
                                    </p:anim>
                                    <p:anim calcmode="lin" valueType="num">
                                      <p:cBhvr additive="base">
                                        <p:cTn id="33" dur="500" fill="hold"/>
                                        <p:tgtEl>
                                          <p:spTgt spid="9"/>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200"/>
                                  </p:stCondLst>
                                  <p:childTnLst>
                                    <p:set>
                                      <p:cBhvr>
                                        <p:cTn id="35" dur="1" fill="hold">
                                          <p:stCondLst>
                                            <p:cond delay="0"/>
                                          </p:stCondLst>
                                        </p:cTn>
                                        <p:tgtEl>
                                          <p:spTgt spid="10"/>
                                        </p:tgtEl>
                                        <p:attrNameLst>
                                          <p:attrName>style.visibility</p:attrName>
                                        </p:attrNameLst>
                                      </p:cBhvr>
                                      <p:to>
                                        <p:strVal val="visible"/>
                                      </p:to>
                                    </p:set>
                                    <p:anim calcmode="lin" valueType="num">
                                      <p:cBhvr additive="base">
                                        <p:cTn id="36" dur="500" fill="hold"/>
                                        <p:tgtEl>
                                          <p:spTgt spid="10"/>
                                        </p:tgtEl>
                                        <p:attrNameLst>
                                          <p:attrName>ppt_x</p:attrName>
                                        </p:attrNameLst>
                                      </p:cBhvr>
                                      <p:tavLst>
                                        <p:tav tm="0">
                                          <p:val>
                                            <p:strVal val="#ppt_x"/>
                                          </p:val>
                                        </p:tav>
                                        <p:tav tm="100000">
                                          <p:val>
                                            <p:strVal val="#ppt_x"/>
                                          </p:val>
                                        </p:tav>
                                      </p:tavLst>
                                    </p:anim>
                                    <p:anim calcmode="lin" valueType="num">
                                      <p:cBhvr additive="base">
                                        <p:cTn id="37" dur="500" fill="hold"/>
                                        <p:tgtEl>
                                          <p:spTgt spid="10"/>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400"/>
                                  </p:stCondLst>
                                  <p:childTnLst>
                                    <p:set>
                                      <p:cBhvr>
                                        <p:cTn id="39" dur="1" fill="hold">
                                          <p:stCondLst>
                                            <p:cond delay="0"/>
                                          </p:stCondLst>
                                        </p:cTn>
                                        <p:tgtEl>
                                          <p:spTgt spid="11"/>
                                        </p:tgtEl>
                                        <p:attrNameLst>
                                          <p:attrName>style.visibility</p:attrName>
                                        </p:attrNameLst>
                                      </p:cBhvr>
                                      <p:to>
                                        <p:strVal val="visible"/>
                                      </p:to>
                                    </p:set>
                                    <p:anim calcmode="lin" valueType="num">
                                      <p:cBhvr additive="base">
                                        <p:cTn id="40" dur="500" fill="hold"/>
                                        <p:tgtEl>
                                          <p:spTgt spid="11"/>
                                        </p:tgtEl>
                                        <p:attrNameLst>
                                          <p:attrName>ppt_x</p:attrName>
                                        </p:attrNameLst>
                                      </p:cBhvr>
                                      <p:tavLst>
                                        <p:tav tm="0">
                                          <p:val>
                                            <p:strVal val="#ppt_x"/>
                                          </p:val>
                                        </p:tav>
                                        <p:tav tm="100000">
                                          <p:val>
                                            <p:strVal val="#ppt_x"/>
                                          </p:val>
                                        </p:tav>
                                      </p:tavLst>
                                    </p:anim>
                                    <p:anim calcmode="lin" valueType="num">
                                      <p:cBhvr additive="base">
                                        <p:cTn id="41" dur="500" fill="hold"/>
                                        <p:tgtEl>
                                          <p:spTgt spid="11"/>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600"/>
                                  </p:stCondLst>
                                  <p:childTnLst>
                                    <p:set>
                                      <p:cBhvr>
                                        <p:cTn id="43" dur="1" fill="hold">
                                          <p:stCondLst>
                                            <p:cond delay="0"/>
                                          </p:stCondLst>
                                        </p:cTn>
                                        <p:tgtEl>
                                          <p:spTgt spid="12"/>
                                        </p:tgtEl>
                                        <p:attrNameLst>
                                          <p:attrName>style.visibility</p:attrName>
                                        </p:attrNameLst>
                                      </p:cBhvr>
                                      <p:to>
                                        <p:strVal val="visible"/>
                                      </p:to>
                                    </p:set>
                                    <p:anim calcmode="lin" valueType="num">
                                      <p:cBhvr additive="base">
                                        <p:cTn id="44" dur="500" fill="hold"/>
                                        <p:tgtEl>
                                          <p:spTgt spid="12"/>
                                        </p:tgtEl>
                                        <p:attrNameLst>
                                          <p:attrName>ppt_x</p:attrName>
                                        </p:attrNameLst>
                                      </p:cBhvr>
                                      <p:tavLst>
                                        <p:tav tm="0">
                                          <p:val>
                                            <p:strVal val="#ppt_x"/>
                                          </p:val>
                                        </p:tav>
                                        <p:tav tm="100000">
                                          <p:val>
                                            <p:strVal val="#ppt_x"/>
                                          </p:val>
                                        </p:tav>
                                      </p:tavLst>
                                    </p:anim>
                                    <p:anim calcmode="lin" valueType="num">
                                      <p:cBhvr additive="base">
                                        <p:cTn id="45" dur="500" fill="hold"/>
                                        <p:tgtEl>
                                          <p:spTgt spid="12"/>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200"/>
                                  </p:stCondLst>
                                  <p:childTnLst>
                                    <p:set>
                                      <p:cBhvr>
                                        <p:cTn id="47" dur="1" fill="hold">
                                          <p:stCondLst>
                                            <p:cond delay="0"/>
                                          </p:stCondLst>
                                        </p:cTn>
                                        <p:tgtEl>
                                          <p:spTgt spid="13"/>
                                        </p:tgtEl>
                                        <p:attrNameLst>
                                          <p:attrName>style.visibility</p:attrName>
                                        </p:attrNameLst>
                                      </p:cBhvr>
                                      <p:to>
                                        <p:strVal val="visible"/>
                                      </p:to>
                                    </p:set>
                                    <p:anim calcmode="lin" valueType="num">
                                      <p:cBhvr additive="base">
                                        <p:cTn id="48" dur="500" fill="hold"/>
                                        <p:tgtEl>
                                          <p:spTgt spid="13"/>
                                        </p:tgtEl>
                                        <p:attrNameLst>
                                          <p:attrName>ppt_x</p:attrName>
                                        </p:attrNameLst>
                                      </p:cBhvr>
                                      <p:tavLst>
                                        <p:tav tm="0">
                                          <p:val>
                                            <p:strVal val="#ppt_x"/>
                                          </p:val>
                                        </p:tav>
                                        <p:tav tm="100000">
                                          <p:val>
                                            <p:strVal val="#ppt_x"/>
                                          </p:val>
                                        </p:tav>
                                      </p:tavLst>
                                    </p:anim>
                                    <p:anim calcmode="lin" valueType="num">
                                      <p:cBhvr additive="base">
                                        <p:cTn id="49" dur="500" fill="hold"/>
                                        <p:tgtEl>
                                          <p:spTgt spid="13"/>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400"/>
                                  </p:stCondLst>
                                  <p:childTnLst>
                                    <p:set>
                                      <p:cBhvr>
                                        <p:cTn id="51" dur="1" fill="hold">
                                          <p:stCondLst>
                                            <p:cond delay="0"/>
                                          </p:stCondLst>
                                        </p:cTn>
                                        <p:tgtEl>
                                          <p:spTgt spid="14"/>
                                        </p:tgtEl>
                                        <p:attrNameLst>
                                          <p:attrName>style.visibility</p:attrName>
                                        </p:attrNameLst>
                                      </p:cBhvr>
                                      <p:to>
                                        <p:strVal val="visible"/>
                                      </p:to>
                                    </p:set>
                                    <p:anim calcmode="lin" valueType="num">
                                      <p:cBhvr additive="base">
                                        <p:cTn id="52" dur="500" fill="hold"/>
                                        <p:tgtEl>
                                          <p:spTgt spid="14"/>
                                        </p:tgtEl>
                                        <p:attrNameLst>
                                          <p:attrName>ppt_x</p:attrName>
                                        </p:attrNameLst>
                                      </p:cBhvr>
                                      <p:tavLst>
                                        <p:tav tm="0">
                                          <p:val>
                                            <p:strVal val="#ppt_x"/>
                                          </p:val>
                                        </p:tav>
                                        <p:tav tm="100000">
                                          <p:val>
                                            <p:strVal val="#ppt_x"/>
                                          </p:val>
                                        </p:tav>
                                      </p:tavLst>
                                    </p:anim>
                                    <p:anim calcmode="lin" valueType="num">
                                      <p:cBhvr additive="base">
                                        <p:cTn id="53" dur="500" fill="hold"/>
                                        <p:tgtEl>
                                          <p:spTgt spid="14"/>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stCondLst>
                                    <p:cond delay="600"/>
                                  </p:stCondLst>
                                  <p:childTnLst>
                                    <p:set>
                                      <p:cBhvr>
                                        <p:cTn id="55" dur="1" fill="hold">
                                          <p:stCondLst>
                                            <p:cond delay="0"/>
                                          </p:stCondLst>
                                        </p:cTn>
                                        <p:tgtEl>
                                          <p:spTgt spid="19"/>
                                        </p:tgtEl>
                                        <p:attrNameLst>
                                          <p:attrName>style.visibility</p:attrName>
                                        </p:attrNameLst>
                                      </p:cBhvr>
                                      <p:to>
                                        <p:strVal val="visible"/>
                                      </p:to>
                                    </p:set>
                                    <p:anim calcmode="lin" valueType="num">
                                      <p:cBhvr additive="base">
                                        <p:cTn id="56" dur="500" fill="hold"/>
                                        <p:tgtEl>
                                          <p:spTgt spid="19"/>
                                        </p:tgtEl>
                                        <p:attrNameLst>
                                          <p:attrName>ppt_x</p:attrName>
                                        </p:attrNameLst>
                                      </p:cBhvr>
                                      <p:tavLst>
                                        <p:tav tm="0">
                                          <p:val>
                                            <p:strVal val="#ppt_x"/>
                                          </p:val>
                                        </p:tav>
                                        <p:tav tm="100000">
                                          <p:val>
                                            <p:strVal val="#ppt_x"/>
                                          </p:val>
                                        </p:tav>
                                      </p:tavLst>
                                    </p:anim>
                                    <p:anim calcmode="lin" valueType="num">
                                      <p:cBhvr additive="base">
                                        <p:cTn id="57"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8" grpId="0"/>
      <p:bldP spid="9" grpId="0"/>
      <p:bldP spid="10" grpId="0"/>
      <p:bldP spid="11" grpId="0"/>
      <p:bldP spid="12" grpId="0"/>
      <p:bldP spid="13" grpId="0"/>
      <p:bldP spid="14" grpId="0"/>
      <p:bldP spid="1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0" name="组合 99"/>
          <p:cNvGrpSpPr/>
          <p:nvPr/>
        </p:nvGrpSpPr>
        <p:grpSpPr>
          <a:xfrm>
            <a:off x="3821326" y="4552429"/>
            <a:ext cx="2607421" cy="1359683"/>
            <a:chOff x="3821326" y="3817808"/>
            <a:chExt cx="2607421" cy="1359683"/>
          </a:xfrm>
        </p:grpSpPr>
        <p:sp>
          <p:nvSpPr>
            <p:cNvPr id="6" name="Freeform 3720"/>
            <p:cNvSpPr>
              <a:spLocks/>
            </p:cNvSpPr>
            <p:nvPr/>
          </p:nvSpPr>
          <p:spPr bwMode="auto">
            <a:xfrm>
              <a:off x="3821326" y="3846737"/>
              <a:ext cx="2607421" cy="1330754"/>
            </a:xfrm>
            <a:custGeom>
              <a:avLst/>
              <a:gdLst>
                <a:gd name="T0" fmla="*/ 876 w 876"/>
                <a:gd name="T1" fmla="*/ 154 h 447"/>
                <a:gd name="T2" fmla="*/ 797 w 876"/>
                <a:gd name="T3" fmla="*/ 75 h 447"/>
                <a:gd name="T4" fmla="*/ 233 w 876"/>
                <a:gd name="T5" fmla="*/ 75 h 447"/>
                <a:gd name="T6" fmla="*/ 233 w 876"/>
                <a:gd name="T7" fmla="*/ 25 h 447"/>
                <a:gd name="T8" fmla="*/ 207 w 876"/>
                <a:gd name="T9" fmla="*/ 13 h 447"/>
                <a:gd name="T10" fmla="*/ 14 w 876"/>
                <a:gd name="T11" fmla="*/ 187 h 447"/>
                <a:gd name="T12" fmla="*/ 14 w 876"/>
                <a:gd name="T13" fmla="*/ 235 h 447"/>
                <a:gd name="T14" fmla="*/ 207 w 876"/>
                <a:gd name="T15" fmla="*/ 409 h 447"/>
                <a:gd name="T16" fmla="*/ 233 w 876"/>
                <a:gd name="T17" fmla="*/ 397 h 447"/>
                <a:gd name="T18" fmla="*/ 233 w 876"/>
                <a:gd name="T19" fmla="*/ 353 h 447"/>
                <a:gd name="T20" fmla="*/ 743 w 876"/>
                <a:gd name="T21" fmla="*/ 353 h 447"/>
                <a:gd name="T22" fmla="*/ 775 w 876"/>
                <a:gd name="T23" fmla="*/ 353 h 447"/>
                <a:gd name="T24" fmla="*/ 876 w 876"/>
                <a:gd name="T25" fmla="*/ 447 h 447"/>
                <a:gd name="T26" fmla="*/ 876 w 876"/>
                <a:gd name="T27" fmla="*/ 282 h 447"/>
                <a:gd name="T28" fmla="*/ 876 w 876"/>
                <a:gd name="T29" fmla="*/ 282 h 447"/>
                <a:gd name="T30" fmla="*/ 876 w 876"/>
                <a:gd name="T31" fmla="*/ 274 h 447"/>
                <a:gd name="T32" fmla="*/ 876 w 876"/>
                <a:gd name="T33" fmla="*/ 154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76" h="447">
                  <a:moveTo>
                    <a:pt x="876" y="154"/>
                  </a:moveTo>
                  <a:cubicBezTo>
                    <a:pt x="876" y="110"/>
                    <a:pt x="841" y="75"/>
                    <a:pt x="797" y="75"/>
                  </a:cubicBezTo>
                  <a:cubicBezTo>
                    <a:pt x="233" y="75"/>
                    <a:pt x="233" y="75"/>
                    <a:pt x="233" y="75"/>
                  </a:cubicBezTo>
                  <a:cubicBezTo>
                    <a:pt x="233" y="25"/>
                    <a:pt x="233" y="25"/>
                    <a:pt x="233" y="25"/>
                  </a:cubicBezTo>
                  <a:cubicBezTo>
                    <a:pt x="233" y="6"/>
                    <a:pt x="221" y="0"/>
                    <a:pt x="207" y="13"/>
                  </a:cubicBezTo>
                  <a:cubicBezTo>
                    <a:pt x="14" y="187"/>
                    <a:pt x="14" y="187"/>
                    <a:pt x="14" y="187"/>
                  </a:cubicBezTo>
                  <a:cubicBezTo>
                    <a:pt x="0" y="200"/>
                    <a:pt x="0" y="222"/>
                    <a:pt x="14" y="235"/>
                  </a:cubicBezTo>
                  <a:cubicBezTo>
                    <a:pt x="207" y="409"/>
                    <a:pt x="207" y="409"/>
                    <a:pt x="207" y="409"/>
                  </a:cubicBezTo>
                  <a:cubicBezTo>
                    <a:pt x="221" y="422"/>
                    <a:pt x="233" y="417"/>
                    <a:pt x="233" y="397"/>
                  </a:cubicBezTo>
                  <a:cubicBezTo>
                    <a:pt x="233" y="353"/>
                    <a:pt x="233" y="353"/>
                    <a:pt x="233" y="353"/>
                  </a:cubicBezTo>
                  <a:cubicBezTo>
                    <a:pt x="743" y="353"/>
                    <a:pt x="743" y="353"/>
                    <a:pt x="743" y="353"/>
                  </a:cubicBezTo>
                  <a:cubicBezTo>
                    <a:pt x="775" y="353"/>
                    <a:pt x="775" y="353"/>
                    <a:pt x="775" y="353"/>
                  </a:cubicBezTo>
                  <a:cubicBezTo>
                    <a:pt x="829" y="353"/>
                    <a:pt x="873" y="395"/>
                    <a:pt x="876" y="447"/>
                  </a:cubicBezTo>
                  <a:cubicBezTo>
                    <a:pt x="876" y="282"/>
                    <a:pt x="876" y="282"/>
                    <a:pt x="876" y="282"/>
                  </a:cubicBezTo>
                  <a:cubicBezTo>
                    <a:pt x="876" y="282"/>
                    <a:pt x="876" y="282"/>
                    <a:pt x="876" y="282"/>
                  </a:cubicBezTo>
                  <a:cubicBezTo>
                    <a:pt x="876" y="279"/>
                    <a:pt x="876" y="277"/>
                    <a:pt x="876" y="274"/>
                  </a:cubicBezTo>
                  <a:lnTo>
                    <a:pt x="876" y="154"/>
                  </a:lnTo>
                  <a:close/>
                </a:path>
              </a:pathLst>
            </a:custGeom>
            <a:solidFill>
              <a:schemeClr val="accent3">
                <a:lumMod val="75000"/>
              </a:schemeClr>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Freeform 3721"/>
            <p:cNvSpPr>
              <a:spLocks/>
            </p:cNvSpPr>
            <p:nvPr/>
          </p:nvSpPr>
          <p:spPr bwMode="auto">
            <a:xfrm>
              <a:off x="3821326" y="3817808"/>
              <a:ext cx="2607421" cy="1329495"/>
            </a:xfrm>
            <a:custGeom>
              <a:avLst/>
              <a:gdLst>
                <a:gd name="T0" fmla="*/ 876 w 876"/>
                <a:gd name="T1" fmla="*/ 154 h 447"/>
                <a:gd name="T2" fmla="*/ 797 w 876"/>
                <a:gd name="T3" fmla="*/ 75 h 447"/>
                <a:gd name="T4" fmla="*/ 233 w 876"/>
                <a:gd name="T5" fmla="*/ 75 h 447"/>
                <a:gd name="T6" fmla="*/ 233 w 876"/>
                <a:gd name="T7" fmla="*/ 25 h 447"/>
                <a:gd name="T8" fmla="*/ 207 w 876"/>
                <a:gd name="T9" fmla="*/ 13 h 447"/>
                <a:gd name="T10" fmla="*/ 14 w 876"/>
                <a:gd name="T11" fmla="*/ 187 h 447"/>
                <a:gd name="T12" fmla="*/ 14 w 876"/>
                <a:gd name="T13" fmla="*/ 235 h 447"/>
                <a:gd name="T14" fmla="*/ 207 w 876"/>
                <a:gd name="T15" fmla="*/ 409 h 447"/>
                <a:gd name="T16" fmla="*/ 233 w 876"/>
                <a:gd name="T17" fmla="*/ 397 h 447"/>
                <a:gd name="T18" fmla="*/ 233 w 876"/>
                <a:gd name="T19" fmla="*/ 353 h 447"/>
                <a:gd name="T20" fmla="*/ 743 w 876"/>
                <a:gd name="T21" fmla="*/ 353 h 447"/>
                <a:gd name="T22" fmla="*/ 775 w 876"/>
                <a:gd name="T23" fmla="*/ 353 h 447"/>
                <a:gd name="T24" fmla="*/ 876 w 876"/>
                <a:gd name="T25" fmla="*/ 447 h 447"/>
                <a:gd name="T26" fmla="*/ 876 w 876"/>
                <a:gd name="T27" fmla="*/ 282 h 447"/>
                <a:gd name="T28" fmla="*/ 876 w 876"/>
                <a:gd name="T29" fmla="*/ 282 h 447"/>
                <a:gd name="T30" fmla="*/ 876 w 876"/>
                <a:gd name="T31" fmla="*/ 274 h 447"/>
                <a:gd name="T32" fmla="*/ 876 w 876"/>
                <a:gd name="T33" fmla="*/ 154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76" h="447">
                  <a:moveTo>
                    <a:pt x="876" y="154"/>
                  </a:moveTo>
                  <a:cubicBezTo>
                    <a:pt x="876" y="110"/>
                    <a:pt x="841" y="75"/>
                    <a:pt x="797" y="75"/>
                  </a:cubicBezTo>
                  <a:cubicBezTo>
                    <a:pt x="233" y="75"/>
                    <a:pt x="233" y="75"/>
                    <a:pt x="233" y="75"/>
                  </a:cubicBezTo>
                  <a:cubicBezTo>
                    <a:pt x="233" y="25"/>
                    <a:pt x="233" y="25"/>
                    <a:pt x="233" y="25"/>
                  </a:cubicBezTo>
                  <a:cubicBezTo>
                    <a:pt x="233" y="5"/>
                    <a:pt x="221" y="0"/>
                    <a:pt x="207" y="13"/>
                  </a:cubicBezTo>
                  <a:cubicBezTo>
                    <a:pt x="14" y="187"/>
                    <a:pt x="14" y="187"/>
                    <a:pt x="14" y="187"/>
                  </a:cubicBezTo>
                  <a:cubicBezTo>
                    <a:pt x="0" y="200"/>
                    <a:pt x="0" y="222"/>
                    <a:pt x="14" y="235"/>
                  </a:cubicBezTo>
                  <a:cubicBezTo>
                    <a:pt x="207" y="409"/>
                    <a:pt x="207" y="409"/>
                    <a:pt x="207" y="409"/>
                  </a:cubicBezTo>
                  <a:cubicBezTo>
                    <a:pt x="221" y="422"/>
                    <a:pt x="233" y="417"/>
                    <a:pt x="233" y="397"/>
                  </a:cubicBezTo>
                  <a:cubicBezTo>
                    <a:pt x="233" y="353"/>
                    <a:pt x="233" y="353"/>
                    <a:pt x="233" y="353"/>
                  </a:cubicBezTo>
                  <a:cubicBezTo>
                    <a:pt x="743" y="353"/>
                    <a:pt x="743" y="353"/>
                    <a:pt x="743" y="353"/>
                  </a:cubicBezTo>
                  <a:cubicBezTo>
                    <a:pt x="775" y="353"/>
                    <a:pt x="775" y="353"/>
                    <a:pt x="775" y="353"/>
                  </a:cubicBezTo>
                  <a:cubicBezTo>
                    <a:pt x="829" y="353"/>
                    <a:pt x="873" y="395"/>
                    <a:pt x="876" y="447"/>
                  </a:cubicBezTo>
                  <a:cubicBezTo>
                    <a:pt x="876" y="282"/>
                    <a:pt x="876" y="282"/>
                    <a:pt x="876" y="282"/>
                  </a:cubicBezTo>
                  <a:cubicBezTo>
                    <a:pt x="876" y="282"/>
                    <a:pt x="876" y="282"/>
                    <a:pt x="876" y="282"/>
                  </a:cubicBezTo>
                  <a:cubicBezTo>
                    <a:pt x="876" y="279"/>
                    <a:pt x="876" y="277"/>
                    <a:pt x="876" y="274"/>
                  </a:cubicBezTo>
                  <a:lnTo>
                    <a:pt x="876" y="154"/>
                  </a:lnTo>
                  <a:close/>
                </a:path>
              </a:pathLst>
            </a:custGeom>
            <a:solidFill>
              <a:schemeClr val="accent3"/>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4" name="组合 93"/>
          <p:cNvGrpSpPr/>
          <p:nvPr/>
        </p:nvGrpSpPr>
        <p:grpSpPr>
          <a:xfrm>
            <a:off x="4050244" y="2394042"/>
            <a:ext cx="2378502" cy="1241451"/>
            <a:chOff x="4050244" y="1659421"/>
            <a:chExt cx="2378502" cy="1241451"/>
          </a:xfrm>
        </p:grpSpPr>
        <p:sp>
          <p:nvSpPr>
            <p:cNvPr id="9" name="Freeform 3723"/>
            <p:cNvSpPr>
              <a:spLocks/>
            </p:cNvSpPr>
            <p:nvPr/>
          </p:nvSpPr>
          <p:spPr bwMode="auto">
            <a:xfrm>
              <a:off x="4050244" y="1685836"/>
              <a:ext cx="2378502" cy="1215036"/>
            </a:xfrm>
            <a:custGeom>
              <a:avLst/>
              <a:gdLst>
                <a:gd name="T0" fmla="*/ 799 w 799"/>
                <a:gd name="T1" fmla="*/ 140 h 408"/>
                <a:gd name="T2" fmla="*/ 727 w 799"/>
                <a:gd name="T3" fmla="*/ 68 h 408"/>
                <a:gd name="T4" fmla="*/ 212 w 799"/>
                <a:gd name="T5" fmla="*/ 68 h 408"/>
                <a:gd name="T6" fmla="*/ 212 w 799"/>
                <a:gd name="T7" fmla="*/ 23 h 408"/>
                <a:gd name="T8" fmla="*/ 188 w 799"/>
                <a:gd name="T9" fmla="*/ 12 h 408"/>
                <a:gd name="T10" fmla="*/ 13 w 799"/>
                <a:gd name="T11" fmla="*/ 171 h 408"/>
                <a:gd name="T12" fmla="*/ 13 w 799"/>
                <a:gd name="T13" fmla="*/ 214 h 408"/>
                <a:gd name="T14" fmla="*/ 188 w 799"/>
                <a:gd name="T15" fmla="*/ 373 h 408"/>
                <a:gd name="T16" fmla="*/ 212 w 799"/>
                <a:gd name="T17" fmla="*/ 362 h 408"/>
                <a:gd name="T18" fmla="*/ 212 w 799"/>
                <a:gd name="T19" fmla="*/ 322 h 408"/>
                <a:gd name="T20" fmla="*/ 677 w 799"/>
                <a:gd name="T21" fmla="*/ 322 h 408"/>
                <a:gd name="T22" fmla="*/ 707 w 799"/>
                <a:gd name="T23" fmla="*/ 322 h 408"/>
                <a:gd name="T24" fmla="*/ 799 w 799"/>
                <a:gd name="T25" fmla="*/ 408 h 408"/>
                <a:gd name="T26" fmla="*/ 799 w 799"/>
                <a:gd name="T27" fmla="*/ 257 h 408"/>
                <a:gd name="T28" fmla="*/ 799 w 799"/>
                <a:gd name="T29" fmla="*/ 257 h 408"/>
                <a:gd name="T30" fmla="*/ 799 w 799"/>
                <a:gd name="T31" fmla="*/ 250 h 408"/>
                <a:gd name="T32" fmla="*/ 799 w 799"/>
                <a:gd name="T33" fmla="*/ 140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99" h="408">
                  <a:moveTo>
                    <a:pt x="799" y="140"/>
                  </a:moveTo>
                  <a:cubicBezTo>
                    <a:pt x="799" y="100"/>
                    <a:pt x="767" y="68"/>
                    <a:pt x="727" y="68"/>
                  </a:cubicBezTo>
                  <a:cubicBezTo>
                    <a:pt x="212" y="68"/>
                    <a:pt x="212" y="68"/>
                    <a:pt x="212" y="68"/>
                  </a:cubicBezTo>
                  <a:cubicBezTo>
                    <a:pt x="212" y="23"/>
                    <a:pt x="212" y="23"/>
                    <a:pt x="212" y="23"/>
                  </a:cubicBezTo>
                  <a:cubicBezTo>
                    <a:pt x="212" y="5"/>
                    <a:pt x="201" y="0"/>
                    <a:pt x="188" y="12"/>
                  </a:cubicBezTo>
                  <a:cubicBezTo>
                    <a:pt x="13" y="171"/>
                    <a:pt x="13" y="171"/>
                    <a:pt x="13" y="171"/>
                  </a:cubicBezTo>
                  <a:cubicBezTo>
                    <a:pt x="0" y="183"/>
                    <a:pt x="0" y="202"/>
                    <a:pt x="13" y="214"/>
                  </a:cubicBezTo>
                  <a:cubicBezTo>
                    <a:pt x="188" y="373"/>
                    <a:pt x="188" y="373"/>
                    <a:pt x="188" y="373"/>
                  </a:cubicBezTo>
                  <a:cubicBezTo>
                    <a:pt x="201" y="385"/>
                    <a:pt x="212" y="380"/>
                    <a:pt x="212" y="362"/>
                  </a:cubicBezTo>
                  <a:cubicBezTo>
                    <a:pt x="212" y="322"/>
                    <a:pt x="212" y="322"/>
                    <a:pt x="212" y="322"/>
                  </a:cubicBezTo>
                  <a:cubicBezTo>
                    <a:pt x="677" y="322"/>
                    <a:pt x="677" y="322"/>
                    <a:pt x="677" y="322"/>
                  </a:cubicBezTo>
                  <a:cubicBezTo>
                    <a:pt x="707" y="322"/>
                    <a:pt x="707" y="322"/>
                    <a:pt x="707" y="322"/>
                  </a:cubicBezTo>
                  <a:cubicBezTo>
                    <a:pt x="756" y="322"/>
                    <a:pt x="796" y="360"/>
                    <a:pt x="799" y="408"/>
                  </a:cubicBezTo>
                  <a:cubicBezTo>
                    <a:pt x="799" y="257"/>
                    <a:pt x="799" y="257"/>
                    <a:pt x="799" y="257"/>
                  </a:cubicBezTo>
                  <a:cubicBezTo>
                    <a:pt x="799" y="257"/>
                    <a:pt x="799" y="257"/>
                    <a:pt x="799" y="257"/>
                  </a:cubicBezTo>
                  <a:cubicBezTo>
                    <a:pt x="799" y="255"/>
                    <a:pt x="799" y="252"/>
                    <a:pt x="799" y="250"/>
                  </a:cubicBezTo>
                  <a:lnTo>
                    <a:pt x="799" y="140"/>
                  </a:lnTo>
                  <a:close/>
                </a:path>
              </a:pathLst>
            </a:custGeom>
            <a:solidFill>
              <a:schemeClr val="accent4">
                <a:lumMod val="75000"/>
              </a:schemeClr>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Freeform 3724"/>
            <p:cNvSpPr>
              <a:spLocks/>
            </p:cNvSpPr>
            <p:nvPr/>
          </p:nvSpPr>
          <p:spPr bwMode="auto">
            <a:xfrm>
              <a:off x="4050244" y="1659421"/>
              <a:ext cx="2378502" cy="1213777"/>
            </a:xfrm>
            <a:custGeom>
              <a:avLst/>
              <a:gdLst>
                <a:gd name="T0" fmla="*/ 799 w 799"/>
                <a:gd name="T1" fmla="*/ 140 h 408"/>
                <a:gd name="T2" fmla="*/ 727 w 799"/>
                <a:gd name="T3" fmla="*/ 68 h 408"/>
                <a:gd name="T4" fmla="*/ 212 w 799"/>
                <a:gd name="T5" fmla="*/ 68 h 408"/>
                <a:gd name="T6" fmla="*/ 212 w 799"/>
                <a:gd name="T7" fmla="*/ 23 h 408"/>
                <a:gd name="T8" fmla="*/ 188 w 799"/>
                <a:gd name="T9" fmla="*/ 12 h 408"/>
                <a:gd name="T10" fmla="*/ 13 w 799"/>
                <a:gd name="T11" fmla="*/ 171 h 408"/>
                <a:gd name="T12" fmla="*/ 13 w 799"/>
                <a:gd name="T13" fmla="*/ 214 h 408"/>
                <a:gd name="T14" fmla="*/ 188 w 799"/>
                <a:gd name="T15" fmla="*/ 373 h 408"/>
                <a:gd name="T16" fmla="*/ 212 w 799"/>
                <a:gd name="T17" fmla="*/ 362 h 408"/>
                <a:gd name="T18" fmla="*/ 212 w 799"/>
                <a:gd name="T19" fmla="*/ 322 h 408"/>
                <a:gd name="T20" fmla="*/ 677 w 799"/>
                <a:gd name="T21" fmla="*/ 322 h 408"/>
                <a:gd name="T22" fmla="*/ 707 w 799"/>
                <a:gd name="T23" fmla="*/ 322 h 408"/>
                <a:gd name="T24" fmla="*/ 799 w 799"/>
                <a:gd name="T25" fmla="*/ 408 h 408"/>
                <a:gd name="T26" fmla="*/ 799 w 799"/>
                <a:gd name="T27" fmla="*/ 257 h 408"/>
                <a:gd name="T28" fmla="*/ 799 w 799"/>
                <a:gd name="T29" fmla="*/ 257 h 408"/>
                <a:gd name="T30" fmla="*/ 799 w 799"/>
                <a:gd name="T31" fmla="*/ 250 h 408"/>
                <a:gd name="T32" fmla="*/ 799 w 799"/>
                <a:gd name="T33" fmla="*/ 140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99" h="408">
                  <a:moveTo>
                    <a:pt x="799" y="140"/>
                  </a:moveTo>
                  <a:cubicBezTo>
                    <a:pt x="799" y="100"/>
                    <a:pt x="767" y="68"/>
                    <a:pt x="727" y="68"/>
                  </a:cubicBezTo>
                  <a:cubicBezTo>
                    <a:pt x="212" y="68"/>
                    <a:pt x="212" y="68"/>
                    <a:pt x="212" y="68"/>
                  </a:cubicBezTo>
                  <a:cubicBezTo>
                    <a:pt x="212" y="23"/>
                    <a:pt x="212" y="23"/>
                    <a:pt x="212" y="23"/>
                  </a:cubicBezTo>
                  <a:cubicBezTo>
                    <a:pt x="212" y="5"/>
                    <a:pt x="201" y="0"/>
                    <a:pt x="188" y="12"/>
                  </a:cubicBezTo>
                  <a:cubicBezTo>
                    <a:pt x="13" y="171"/>
                    <a:pt x="13" y="171"/>
                    <a:pt x="13" y="171"/>
                  </a:cubicBezTo>
                  <a:cubicBezTo>
                    <a:pt x="0" y="183"/>
                    <a:pt x="0" y="202"/>
                    <a:pt x="13" y="214"/>
                  </a:cubicBezTo>
                  <a:cubicBezTo>
                    <a:pt x="188" y="373"/>
                    <a:pt x="188" y="373"/>
                    <a:pt x="188" y="373"/>
                  </a:cubicBezTo>
                  <a:cubicBezTo>
                    <a:pt x="201" y="385"/>
                    <a:pt x="212" y="380"/>
                    <a:pt x="212" y="362"/>
                  </a:cubicBezTo>
                  <a:cubicBezTo>
                    <a:pt x="212" y="322"/>
                    <a:pt x="212" y="322"/>
                    <a:pt x="212" y="322"/>
                  </a:cubicBezTo>
                  <a:cubicBezTo>
                    <a:pt x="677" y="322"/>
                    <a:pt x="677" y="322"/>
                    <a:pt x="677" y="322"/>
                  </a:cubicBezTo>
                  <a:cubicBezTo>
                    <a:pt x="707" y="322"/>
                    <a:pt x="707" y="322"/>
                    <a:pt x="707" y="322"/>
                  </a:cubicBezTo>
                  <a:cubicBezTo>
                    <a:pt x="756" y="322"/>
                    <a:pt x="796" y="360"/>
                    <a:pt x="799" y="408"/>
                  </a:cubicBezTo>
                  <a:cubicBezTo>
                    <a:pt x="799" y="257"/>
                    <a:pt x="799" y="257"/>
                    <a:pt x="799" y="257"/>
                  </a:cubicBezTo>
                  <a:cubicBezTo>
                    <a:pt x="799" y="257"/>
                    <a:pt x="799" y="257"/>
                    <a:pt x="799" y="257"/>
                  </a:cubicBezTo>
                  <a:cubicBezTo>
                    <a:pt x="799" y="254"/>
                    <a:pt x="799" y="252"/>
                    <a:pt x="799" y="250"/>
                  </a:cubicBezTo>
                  <a:lnTo>
                    <a:pt x="799" y="140"/>
                  </a:lnTo>
                  <a:close/>
                </a:path>
              </a:pathLst>
            </a:custGeom>
            <a:solidFill>
              <a:schemeClr val="accent4"/>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1" name="组合 100"/>
          <p:cNvGrpSpPr/>
          <p:nvPr/>
        </p:nvGrpSpPr>
        <p:grpSpPr>
          <a:xfrm>
            <a:off x="3359712" y="3295884"/>
            <a:ext cx="3069033" cy="1601181"/>
            <a:chOff x="3359712" y="2561263"/>
            <a:chExt cx="3069033" cy="1601181"/>
          </a:xfrm>
        </p:grpSpPr>
        <p:sp>
          <p:nvSpPr>
            <p:cNvPr id="15" name="Freeform 3729"/>
            <p:cNvSpPr>
              <a:spLocks/>
            </p:cNvSpPr>
            <p:nvPr/>
          </p:nvSpPr>
          <p:spPr bwMode="auto">
            <a:xfrm>
              <a:off x="3359712" y="2593967"/>
              <a:ext cx="3069033" cy="1568477"/>
            </a:xfrm>
            <a:custGeom>
              <a:avLst/>
              <a:gdLst>
                <a:gd name="T0" fmla="*/ 1031 w 1031"/>
                <a:gd name="T1" fmla="*/ 181 h 527"/>
                <a:gd name="T2" fmla="*/ 938 w 1031"/>
                <a:gd name="T3" fmla="*/ 88 h 527"/>
                <a:gd name="T4" fmla="*/ 274 w 1031"/>
                <a:gd name="T5" fmla="*/ 88 h 527"/>
                <a:gd name="T6" fmla="*/ 274 w 1031"/>
                <a:gd name="T7" fmla="*/ 30 h 527"/>
                <a:gd name="T8" fmla="*/ 243 w 1031"/>
                <a:gd name="T9" fmla="*/ 16 h 527"/>
                <a:gd name="T10" fmla="*/ 17 w 1031"/>
                <a:gd name="T11" fmla="*/ 221 h 527"/>
                <a:gd name="T12" fmla="*/ 17 w 1031"/>
                <a:gd name="T13" fmla="*/ 277 h 527"/>
                <a:gd name="T14" fmla="*/ 243 w 1031"/>
                <a:gd name="T15" fmla="*/ 482 h 527"/>
                <a:gd name="T16" fmla="*/ 274 w 1031"/>
                <a:gd name="T17" fmla="*/ 468 h 527"/>
                <a:gd name="T18" fmla="*/ 274 w 1031"/>
                <a:gd name="T19" fmla="*/ 416 h 527"/>
                <a:gd name="T20" fmla="*/ 874 w 1031"/>
                <a:gd name="T21" fmla="*/ 416 h 527"/>
                <a:gd name="T22" fmla="*/ 912 w 1031"/>
                <a:gd name="T23" fmla="*/ 416 h 527"/>
                <a:gd name="T24" fmla="*/ 1031 w 1031"/>
                <a:gd name="T25" fmla="*/ 527 h 527"/>
                <a:gd name="T26" fmla="*/ 1031 w 1031"/>
                <a:gd name="T27" fmla="*/ 332 h 527"/>
                <a:gd name="T28" fmla="*/ 1031 w 1031"/>
                <a:gd name="T29" fmla="*/ 332 h 527"/>
                <a:gd name="T30" fmla="*/ 1031 w 1031"/>
                <a:gd name="T31" fmla="*/ 323 h 527"/>
                <a:gd name="T32" fmla="*/ 1031 w 1031"/>
                <a:gd name="T33" fmla="*/ 181 h 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31" h="527">
                  <a:moveTo>
                    <a:pt x="1031" y="181"/>
                  </a:moveTo>
                  <a:cubicBezTo>
                    <a:pt x="1031" y="130"/>
                    <a:pt x="990" y="88"/>
                    <a:pt x="938" y="88"/>
                  </a:cubicBezTo>
                  <a:cubicBezTo>
                    <a:pt x="274" y="88"/>
                    <a:pt x="274" y="88"/>
                    <a:pt x="274" y="88"/>
                  </a:cubicBezTo>
                  <a:cubicBezTo>
                    <a:pt x="274" y="30"/>
                    <a:pt x="274" y="30"/>
                    <a:pt x="274" y="30"/>
                  </a:cubicBezTo>
                  <a:cubicBezTo>
                    <a:pt x="274" y="7"/>
                    <a:pt x="260" y="0"/>
                    <a:pt x="243" y="16"/>
                  </a:cubicBezTo>
                  <a:cubicBezTo>
                    <a:pt x="17" y="221"/>
                    <a:pt x="17" y="221"/>
                    <a:pt x="17" y="221"/>
                  </a:cubicBezTo>
                  <a:cubicBezTo>
                    <a:pt x="0" y="236"/>
                    <a:pt x="0" y="261"/>
                    <a:pt x="17" y="277"/>
                  </a:cubicBezTo>
                  <a:cubicBezTo>
                    <a:pt x="243" y="482"/>
                    <a:pt x="243" y="482"/>
                    <a:pt x="243" y="482"/>
                  </a:cubicBezTo>
                  <a:cubicBezTo>
                    <a:pt x="260" y="497"/>
                    <a:pt x="274" y="491"/>
                    <a:pt x="274" y="468"/>
                  </a:cubicBezTo>
                  <a:cubicBezTo>
                    <a:pt x="274" y="416"/>
                    <a:pt x="274" y="416"/>
                    <a:pt x="274" y="416"/>
                  </a:cubicBezTo>
                  <a:cubicBezTo>
                    <a:pt x="874" y="416"/>
                    <a:pt x="874" y="416"/>
                    <a:pt x="874" y="416"/>
                  </a:cubicBezTo>
                  <a:cubicBezTo>
                    <a:pt x="912" y="416"/>
                    <a:pt x="912" y="416"/>
                    <a:pt x="912" y="416"/>
                  </a:cubicBezTo>
                  <a:cubicBezTo>
                    <a:pt x="975" y="416"/>
                    <a:pt x="1027" y="465"/>
                    <a:pt x="1031" y="527"/>
                  </a:cubicBezTo>
                  <a:cubicBezTo>
                    <a:pt x="1031" y="332"/>
                    <a:pt x="1031" y="332"/>
                    <a:pt x="1031" y="332"/>
                  </a:cubicBezTo>
                  <a:cubicBezTo>
                    <a:pt x="1031" y="332"/>
                    <a:pt x="1031" y="332"/>
                    <a:pt x="1031" y="332"/>
                  </a:cubicBezTo>
                  <a:cubicBezTo>
                    <a:pt x="1031" y="329"/>
                    <a:pt x="1031" y="326"/>
                    <a:pt x="1031" y="323"/>
                  </a:cubicBezTo>
                  <a:lnTo>
                    <a:pt x="1031" y="181"/>
                  </a:lnTo>
                  <a:close/>
                </a:path>
              </a:pathLst>
            </a:custGeom>
            <a:solidFill>
              <a:schemeClr val="accent2">
                <a:lumMod val="75000"/>
              </a:schemeClr>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3730"/>
            <p:cNvSpPr>
              <a:spLocks/>
            </p:cNvSpPr>
            <p:nvPr/>
          </p:nvSpPr>
          <p:spPr bwMode="auto">
            <a:xfrm>
              <a:off x="3359712" y="2561263"/>
              <a:ext cx="3069033" cy="1565963"/>
            </a:xfrm>
            <a:custGeom>
              <a:avLst/>
              <a:gdLst>
                <a:gd name="T0" fmla="*/ 1031 w 1031"/>
                <a:gd name="T1" fmla="*/ 180 h 526"/>
                <a:gd name="T2" fmla="*/ 938 w 1031"/>
                <a:gd name="T3" fmla="*/ 87 h 526"/>
                <a:gd name="T4" fmla="*/ 274 w 1031"/>
                <a:gd name="T5" fmla="*/ 87 h 526"/>
                <a:gd name="T6" fmla="*/ 274 w 1031"/>
                <a:gd name="T7" fmla="*/ 29 h 526"/>
                <a:gd name="T8" fmla="*/ 243 w 1031"/>
                <a:gd name="T9" fmla="*/ 15 h 526"/>
                <a:gd name="T10" fmla="*/ 17 w 1031"/>
                <a:gd name="T11" fmla="*/ 220 h 526"/>
                <a:gd name="T12" fmla="*/ 17 w 1031"/>
                <a:gd name="T13" fmla="*/ 276 h 526"/>
                <a:gd name="T14" fmla="*/ 243 w 1031"/>
                <a:gd name="T15" fmla="*/ 481 h 526"/>
                <a:gd name="T16" fmla="*/ 274 w 1031"/>
                <a:gd name="T17" fmla="*/ 467 h 526"/>
                <a:gd name="T18" fmla="*/ 274 w 1031"/>
                <a:gd name="T19" fmla="*/ 415 h 526"/>
                <a:gd name="T20" fmla="*/ 874 w 1031"/>
                <a:gd name="T21" fmla="*/ 415 h 526"/>
                <a:gd name="T22" fmla="*/ 912 w 1031"/>
                <a:gd name="T23" fmla="*/ 415 h 526"/>
                <a:gd name="T24" fmla="*/ 1031 w 1031"/>
                <a:gd name="T25" fmla="*/ 526 h 526"/>
                <a:gd name="T26" fmla="*/ 1031 w 1031"/>
                <a:gd name="T27" fmla="*/ 331 h 526"/>
                <a:gd name="T28" fmla="*/ 1031 w 1031"/>
                <a:gd name="T29" fmla="*/ 331 h 526"/>
                <a:gd name="T30" fmla="*/ 1031 w 1031"/>
                <a:gd name="T31" fmla="*/ 322 h 526"/>
                <a:gd name="T32" fmla="*/ 1031 w 1031"/>
                <a:gd name="T33" fmla="*/ 180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31" h="526">
                  <a:moveTo>
                    <a:pt x="1031" y="180"/>
                  </a:moveTo>
                  <a:cubicBezTo>
                    <a:pt x="1031" y="129"/>
                    <a:pt x="990" y="87"/>
                    <a:pt x="938" y="87"/>
                  </a:cubicBezTo>
                  <a:cubicBezTo>
                    <a:pt x="274" y="87"/>
                    <a:pt x="274" y="87"/>
                    <a:pt x="274" y="87"/>
                  </a:cubicBezTo>
                  <a:cubicBezTo>
                    <a:pt x="274" y="29"/>
                    <a:pt x="274" y="29"/>
                    <a:pt x="274" y="29"/>
                  </a:cubicBezTo>
                  <a:cubicBezTo>
                    <a:pt x="274" y="6"/>
                    <a:pt x="260" y="0"/>
                    <a:pt x="243" y="15"/>
                  </a:cubicBezTo>
                  <a:cubicBezTo>
                    <a:pt x="17" y="220"/>
                    <a:pt x="17" y="220"/>
                    <a:pt x="17" y="220"/>
                  </a:cubicBezTo>
                  <a:cubicBezTo>
                    <a:pt x="0" y="235"/>
                    <a:pt x="0" y="261"/>
                    <a:pt x="17" y="276"/>
                  </a:cubicBezTo>
                  <a:cubicBezTo>
                    <a:pt x="243" y="481"/>
                    <a:pt x="243" y="481"/>
                    <a:pt x="243" y="481"/>
                  </a:cubicBezTo>
                  <a:cubicBezTo>
                    <a:pt x="260" y="496"/>
                    <a:pt x="274" y="490"/>
                    <a:pt x="274" y="467"/>
                  </a:cubicBezTo>
                  <a:cubicBezTo>
                    <a:pt x="274" y="415"/>
                    <a:pt x="274" y="415"/>
                    <a:pt x="274" y="415"/>
                  </a:cubicBezTo>
                  <a:cubicBezTo>
                    <a:pt x="874" y="415"/>
                    <a:pt x="874" y="415"/>
                    <a:pt x="874" y="415"/>
                  </a:cubicBezTo>
                  <a:cubicBezTo>
                    <a:pt x="912" y="415"/>
                    <a:pt x="912" y="415"/>
                    <a:pt x="912" y="415"/>
                  </a:cubicBezTo>
                  <a:cubicBezTo>
                    <a:pt x="975" y="415"/>
                    <a:pt x="1027" y="464"/>
                    <a:pt x="1031" y="526"/>
                  </a:cubicBezTo>
                  <a:cubicBezTo>
                    <a:pt x="1031" y="331"/>
                    <a:pt x="1031" y="331"/>
                    <a:pt x="1031" y="331"/>
                  </a:cubicBezTo>
                  <a:cubicBezTo>
                    <a:pt x="1031" y="331"/>
                    <a:pt x="1031" y="331"/>
                    <a:pt x="1031" y="331"/>
                  </a:cubicBezTo>
                  <a:cubicBezTo>
                    <a:pt x="1031" y="328"/>
                    <a:pt x="1031" y="325"/>
                    <a:pt x="1031" y="322"/>
                  </a:cubicBezTo>
                  <a:lnTo>
                    <a:pt x="1031" y="180"/>
                  </a:lnTo>
                  <a:close/>
                </a:path>
              </a:pathLst>
            </a:custGeom>
            <a:solidFill>
              <a:schemeClr val="accent2"/>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7" name="组合 96"/>
          <p:cNvGrpSpPr/>
          <p:nvPr/>
        </p:nvGrpSpPr>
        <p:grpSpPr>
          <a:xfrm>
            <a:off x="6428745" y="4087043"/>
            <a:ext cx="2606163" cy="1360941"/>
            <a:chOff x="6428745" y="3352422"/>
            <a:chExt cx="2606163" cy="1360941"/>
          </a:xfrm>
        </p:grpSpPr>
        <p:sp>
          <p:nvSpPr>
            <p:cNvPr id="18" name="Freeform 3732"/>
            <p:cNvSpPr>
              <a:spLocks/>
            </p:cNvSpPr>
            <p:nvPr/>
          </p:nvSpPr>
          <p:spPr bwMode="auto">
            <a:xfrm>
              <a:off x="6428745" y="3382609"/>
              <a:ext cx="2606163" cy="1330754"/>
            </a:xfrm>
            <a:custGeom>
              <a:avLst/>
              <a:gdLst>
                <a:gd name="T0" fmla="*/ 0 w 876"/>
                <a:gd name="T1" fmla="*/ 154 h 447"/>
                <a:gd name="T2" fmla="*/ 79 w 876"/>
                <a:gd name="T3" fmla="*/ 75 h 447"/>
                <a:gd name="T4" fmla="*/ 643 w 876"/>
                <a:gd name="T5" fmla="*/ 75 h 447"/>
                <a:gd name="T6" fmla="*/ 643 w 876"/>
                <a:gd name="T7" fmla="*/ 25 h 447"/>
                <a:gd name="T8" fmla="*/ 670 w 876"/>
                <a:gd name="T9" fmla="*/ 13 h 447"/>
                <a:gd name="T10" fmla="*/ 862 w 876"/>
                <a:gd name="T11" fmla="*/ 187 h 447"/>
                <a:gd name="T12" fmla="*/ 862 w 876"/>
                <a:gd name="T13" fmla="*/ 235 h 447"/>
                <a:gd name="T14" fmla="*/ 670 w 876"/>
                <a:gd name="T15" fmla="*/ 409 h 447"/>
                <a:gd name="T16" fmla="*/ 643 w 876"/>
                <a:gd name="T17" fmla="*/ 397 h 447"/>
                <a:gd name="T18" fmla="*/ 643 w 876"/>
                <a:gd name="T19" fmla="*/ 353 h 447"/>
                <a:gd name="T20" fmla="*/ 134 w 876"/>
                <a:gd name="T21" fmla="*/ 353 h 447"/>
                <a:gd name="T22" fmla="*/ 101 w 876"/>
                <a:gd name="T23" fmla="*/ 353 h 447"/>
                <a:gd name="T24" fmla="*/ 0 w 876"/>
                <a:gd name="T25" fmla="*/ 447 h 447"/>
                <a:gd name="T26" fmla="*/ 0 w 876"/>
                <a:gd name="T27" fmla="*/ 282 h 447"/>
                <a:gd name="T28" fmla="*/ 1 w 876"/>
                <a:gd name="T29" fmla="*/ 282 h 447"/>
                <a:gd name="T30" fmla="*/ 0 w 876"/>
                <a:gd name="T31" fmla="*/ 274 h 447"/>
                <a:gd name="T32" fmla="*/ 0 w 876"/>
                <a:gd name="T33" fmla="*/ 154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76" h="447">
                  <a:moveTo>
                    <a:pt x="0" y="154"/>
                  </a:moveTo>
                  <a:cubicBezTo>
                    <a:pt x="0" y="110"/>
                    <a:pt x="35" y="75"/>
                    <a:pt x="79" y="75"/>
                  </a:cubicBezTo>
                  <a:cubicBezTo>
                    <a:pt x="643" y="75"/>
                    <a:pt x="643" y="75"/>
                    <a:pt x="643" y="75"/>
                  </a:cubicBezTo>
                  <a:cubicBezTo>
                    <a:pt x="643" y="25"/>
                    <a:pt x="643" y="25"/>
                    <a:pt x="643" y="25"/>
                  </a:cubicBezTo>
                  <a:cubicBezTo>
                    <a:pt x="643" y="6"/>
                    <a:pt x="655" y="0"/>
                    <a:pt x="670" y="13"/>
                  </a:cubicBezTo>
                  <a:cubicBezTo>
                    <a:pt x="862" y="187"/>
                    <a:pt x="862" y="187"/>
                    <a:pt x="862" y="187"/>
                  </a:cubicBezTo>
                  <a:cubicBezTo>
                    <a:pt x="876" y="200"/>
                    <a:pt x="876" y="222"/>
                    <a:pt x="862" y="235"/>
                  </a:cubicBezTo>
                  <a:cubicBezTo>
                    <a:pt x="670" y="409"/>
                    <a:pt x="670" y="409"/>
                    <a:pt x="670" y="409"/>
                  </a:cubicBezTo>
                  <a:cubicBezTo>
                    <a:pt x="655" y="422"/>
                    <a:pt x="643" y="417"/>
                    <a:pt x="643" y="397"/>
                  </a:cubicBezTo>
                  <a:cubicBezTo>
                    <a:pt x="643" y="353"/>
                    <a:pt x="643" y="353"/>
                    <a:pt x="643" y="353"/>
                  </a:cubicBezTo>
                  <a:cubicBezTo>
                    <a:pt x="134" y="353"/>
                    <a:pt x="134" y="353"/>
                    <a:pt x="134" y="353"/>
                  </a:cubicBezTo>
                  <a:cubicBezTo>
                    <a:pt x="101" y="353"/>
                    <a:pt x="101" y="353"/>
                    <a:pt x="101" y="353"/>
                  </a:cubicBezTo>
                  <a:cubicBezTo>
                    <a:pt x="48" y="353"/>
                    <a:pt x="4" y="395"/>
                    <a:pt x="0" y="447"/>
                  </a:cubicBezTo>
                  <a:cubicBezTo>
                    <a:pt x="0" y="282"/>
                    <a:pt x="0" y="282"/>
                    <a:pt x="0" y="282"/>
                  </a:cubicBezTo>
                  <a:cubicBezTo>
                    <a:pt x="1" y="282"/>
                    <a:pt x="1" y="282"/>
                    <a:pt x="1" y="282"/>
                  </a:cubicBezTo>
                  <a:cubicBezTo>
                    <a:pt x="0" y="279"/>
                    <a:pt x="0" y="277"/>
                    <a:pt x="0" y="274"/>
                  </a:cubicBezTo>
                  <a:lnTo>
                    <a:pt x="0" y="154"/>
                  </a:lnTo>
                  <a:close/>
                </a:path>
              </a:pathLst>
            </a:custGeom>
            <a:solidFill>
              <a:schemeClr val="accent4">
                <a:lumMod val="75000"/>
              </a:schemeClr>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3733"/>
            <p:cNvSpPr>
              <a:spLocks/>
            </p:cNvSpPr>
            <p:nvPr/>
          </p:nvSpPr>
          <p:spPr bwMode="auto">
            <a:xfrm>
              <a:off x="6428745" y="3352422"/>
              <a:ext cx="2606163" cy="1330754"/>
            </a:xfrm>
            <a:custGeom>
              <a:avLst/>
              <a:gdLst>
                <a:gd name="T0" fmla="*/ 0 w 876"/>
                <a:gd name="T1" fmla="*/ 154 h 447"/>
                <a:gd name="T2" fmla="*/ 79 w 876"/>
                <a:gd name="T3" fmla="*/ 75 h 447"/>
                <a:gd name="T4" fmla="*/ 643 w 876"/>
                <a:gd name="T5" fmla="*/ 75 h 447"/>
                <a:gd name="T6" fmla="*/ 643 w 876"/>
                <a:gd name="T7" fmla="*/ 25 h 447"/>
                <a:gd name="T8" fmla="*/ 670 w 876"/>
                <a:gd name="T9" fmla="*/ 13 h 447"/>
                <a:gd name="T10" fmla="*/ 862 w 876"/>
                <a:gd name="T11" fmla="*/ 187 h 447"/>
                <a:gd name="T12" fmla="*/ 862 w 876"/>
                <a:gd name="T13" fmla="*/ 235 h 447"/>
                <a:gd name="T14" fmla="*/ 670 w 876"/>
                <a:gd name="T15" fmla="*/ 409 h 447"/>
                <a:gd name="T16" fmla="*/ 643 w 876"/>
                <a:gd name="T17" fmla="*/ 397 h 447"/>
                <a:gd name="T18" fmla="*/ 643 w 876"/>
                <a:gd name="T19" fmla="*/ 353 h 447"/>
                <a:gd name="T20" fmla="*/ 134 w 876"/>
                <a:gd name="T21" fmla="*/ 353 h 447"/>
                <a:gd name="T22" fmla="*/ 101 w 876"/>
                <a:gd name="T23" fmla="*/ 353 h 447"/>
                <a:gd name="T24" fmla="*/ 0 w 876"/>
                <a:gd name="T25" fmla="*/ 447 h 447"/>
                <a:gd name="T26" fmla="*/ 0 w 876"/>
                <a:gd name="T27" fmla="*/ 281 h 447"/>
                <a:gd name="T28" fmla="*/ 1 w 876"/>
                <a:gd name="T29" fmla="*/ 281 h 447"/>
                <a:gd name="T30" fmla="*/ 0 w 876"/>
                <a:gd name="T31" fmla="*/ 274 h 447"/>
                <a:gd name="T32" fmla="*/ 0 w 876"/>
                <a:gd name="T33" fmla="*/ 154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76" h="447">
                  <a:moveTo>
                    <a:pt x="0" y="154"/>
                  </a:moveTo>
                  <a:cubicBezTo>
                    <a:pt x="0" y="110"/>
                    <a:pt x="35" y="75"/>
                    <a:pt x="79" y="75"/>
                  </a:cubicBezTo>
                  <a:cubicBezTo>
                    <a:pt x="643" y="75"/>
                    <a:pt x="643" y="75"/>
                    <a:pt x="643" y="75"/>
                  </a:cubicBezTo>
                  <a:cubicBezTo>
                    <a:pt x="643" y="25"/>
                    <a:pt x="643" y="25"/>
                    <a:pt x="643" y="25"/>
                  </a:cubicBezTo>
                  <a:cubicBezTo>
                    <a:pt x="643" y="5"/>
                    <a:pt x="655" y="0"/>
                    <a:pt x="670" y="13"/>
                  </a:cubicBezTo>
                  <a:cubicBezTo>
                    <a:pt x="862" y="187"/>
                    <a:pt x="862" y="187"/>
                    <a:pt x="862" y="187"/>
                  </a:cubicBezTo>
                  <a:cubicBezTo>
                    <a:pt x="876" y="200"/>
                    <a:pt x="876" y="222"/>
                    <a:pt x="862" y="235"/>
                  </a:cubicBezTo>
                  <a:cubicBezTo>
                    <a:pt x="670" y="409"/>
                    <a:pt x="670" y="409"/>
                    <a:pt x="670" y="409"/>
                  </a:cubicBezTo>
                  <a:cubicBezTo>
                    <a:pt x="655" y="422"/>
                    <a:pt x="643" y="417"/>
                    <a:pt x="643" y="397"/>
                  </a:cubicBezTo>
                  <a:cubicBezTo>
                    <a:pt x="643" y="353"/>
                    <a:pt x="643" y="353"/>
                    <a:pt x="643" y="353"/>
                  </a:cubicBezTo>
                  <a:cubicBezTo>
                    <a:pt x="134" y="353"/>
                    <a:pt x="134" y="353"/>
                    <a:pt x="134" y="353"/>
                  </a:cubicBezTo>
                  <a:cubicBezTo>
                    <a:pt x="101" y="353"/>
                    <a:pt x="101" y="353"/>
                    <a:pt x="101" y="353"/>
                  </a:cubicBezTo>
                  <a:cubicBezTo>
                    <a:pt x="48" y="353"/>
                    <a:pt x="4" y="395"/>
                    <a:pt x="0" y="447"/>
                  </a:cubicBezTo>
                  <a:cubicBezTo>
                    <a:pt x="0" y="281"/>
                    <a:pt x="0" y="281"/>
                    <a:pt x="0" y="281"/>
                  </a:cubicBezTo>
                  <a:cubicBezTo>
                    <a:pt x="1" y="281"/>
                    <a:pt x="1" y="281"/>
                    <a:pt x="1" y="281"/>
                  </a:cubicBezTo>
                  <a:cubicBezTo>
                    <a:pt x="0" y="279"/>
                    <a:pt x="0" y="276"/>
                    <a:pt x="0" y="274"/>
                  </a:cubicBezTo>
                  <a:lnTo>
                    <a:pt x="0" y="154"/>
                  </a:lnTo>
                  <a:close/>
                </a:path>
              </a:pathLst>
            </a:custGeom>
            <a:solidFill>
              <a:schemeClr val="accent4"/>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5" name="组合 94"/>
          <p:cNvGrpSpPr/>
          <p:nvPr/>
        </p:nvGrpSpPr>
        <p:grpSpPr>
          <a:xfrm>
            <a:off x="6428745" y="1929915"/>
            <a:ext cx="2381016" cy="1241449"/>
            <a:chOff x="6428745" y="1195294"/>
            <a:chExt cx="2381016" cy="1241449"/>
          </a:xfrm>
        </p:grpSpPr>
        <p:sp>
          <p:nvSpPr>
            <p:cNvPr id="21" name="Freeform 3735"/>
            <p:cNvSpPr>
              <a:spLocks/>
            </p:cNvSpPr>
            <p:nvPr/>
          </p:nvSpPr>
          <p:spPr bwMode="auto">
            <a:xfrm>
              <a:off x="6428745" y="1221707"/>
              <a:ext cx="2381016" cy="1215036"/>
            </a:xfrm>
            <a:custGeom>
              <a:avLst/>
              <a:gdLst>
                <a:gd name="T0" fmla="*/ 0 w 800"/>
                <a:gd name="T1" fmla="*/ 140 h 408"/>
                <a:gd name="T2" fmla="*/ 72 w 800"/>
                <a:gd name="T3" fmla="*/ 68 h 408"/>
                <a:gd name="T4" fmla="*/ 587 w 800"/>
                <a:gd name="T5" fmla="*/ 68 h 408"/>
                <a:gd name="T6" fmla="*/ 587 w 800"/>
                <a:gd name="T7" fmla="*/ 23 h 408"/>
                <a:gd name="T8" fmla="*/ 611 w 800"/>
                <a:gd name="T9" fmla="*/ 12 h 408"/>
                <a:gd name="T10" fmla="*/ 786 w 800"/>
                <a:gd name="T11" fmla="*/ 171 h 408"/>
                <a:gd name="T12" fmla="*/ 786 w 800"/>
                <a:gd name="T13" fmla="*/ 214 h 408"/>
                <a:gd name="T14" fmla="*/ 611 w 800"/>
                <a:gd name="T15" fmla="*/ 373 h 408"/>
                <a:gd name="T16" fmla="*/ 587 w 800"/>
                <a:gd name="T17" fmla="*/ 362 h 408"/>
                <a:gd name="T18" fmla="*/ 587 w 800"/>
                <a:gd name="T19" fmla="*/ 322 h 408"/>
                <a:gd name="T20" fmla="*/ 122 w 800"/>
                <a:gd name="T21" fmla="*/ 322 h 408"/>
                <a:gd name="T22" fmla="*/ 92 w 800"/>
                <a:gd name="T23" fmla="*/ 322 h 408"/>
                <a:gd name="T24" fmla="*/ 0 w 800"/>
                <a:gd name="T25" fmla="*/ 408 h 408"/>
                <a:gd name="T26" fmla="*/ 0 w 800"/>
                <a:gd name="T27" fmla="*/ 257 h 408"/>
                <a:gd name="T28" fmla="*/ 0 w 800"/>
                <a:gd name="T29" fmla="*/ 257 h 408"/>
                <a:gd name="T30" fmla="*/ 0 w 800"/>
                <a:gd name="T31" fmla="*/ 250 h 408"/>
                <a:gd name="T32" fmla="*/ 0 w 800"/>
                <a:gd name="T33" fmla="*/ 140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00" h="408">
                  <a:moveTo>
                    <a:pt x="0" y="140"/>
                  </a:moveTo>
                  <a:cubicBezTo>
                    <a:pt x="0" y="100"/>
                    <a:pt x="32" y="68"/>
                    <a:pt x="72" y="68"/>
                  </a:cubicBezTo>
                  <a:cubicBezTo>
                    <a:pt x="587" y="68"/>
                    <a:pt x="587" y="68"/>
                    <a:pt x="587" y="68"/>
                  </a:cubicBezTo>
                  <a:cubicBezTo>
                    <a:pt x="587" y="23"/>
                    <a:pt x="587" y="23"/>
                    <a:pt x="587" y="23"/>
                  </a:cubicBezTo>
                  <a:cubicBezTo>
                    <a:pt x="587" y="5"/>
                    <a:pt x="598" y="0"/>
                    <a:pt x="611" y="12"/>
                  </a:cubicBezTo>
                  <a:cubicBezTo>
                    <a:pt x="786" y="171"/>
                    <a:pt x="786" y="171"/>
                    <a:pt x="786" y="171"/>
                  </a:cubicBezTo>
                  <a:cubicBezTo>
                    <a:pt x="800" y="183"/>
                    <a:pt x="800" y="202"/>
                    <a:pt x="786" y="214"/>
                  </a:cubicBezTo>
                  <a:cubicBezTo>
                    <a:pt x="611" y="373"/>
                    <a:pt x="611" y="373"/>
                    <a:pt x="611" y="373"/>
                  </a:cubicBezTo>
                  <a:cubicBezTo>
                    <a:pt x="598" y="385"/>
                    <a:pt x="587" y="380"/>
                    <a:pt x="587" y="362"/>
                  </a:cubicBezTo>
                  <a:cubicBezTo>
                    <a:pt x="587" y="322"/>
                    <a:pt x="587" y="322"/>
                    <a:pt x="587" y="322"/>
                  </a:cubicBezTo>
                  <a:cubicBezTo>
                    <a:pt x="122" y="322"/>
                    <a:pt x="122" y="322"/>
                    <a:pt x="122" y="322"/>
                  </a:cubicBezTo>
                  <a:cubicBezTo>
                    <a:pt x="92" y="322"/>
                    <a:pt x="92" y="322"/>
                    <a:pt x="92" y="322"/>
                  </a:cubicBezTo>
                  <a:cubicBezTo>
                    <a:pt x="43" y="322"/>
                    <a:pt x="3" y="360"/>
                    <a:pt x="0" y="408"/>
                  </a:cubicBezTo>
                  <a:cubicBezTo>
                    <a:pt x="0" y="257"/>
                    <a:pt x="0" y="257"/>
                    <a:pt x="0" y="257"/>
                  </a:cubicBezTo>
                  <a:cubicBezTo>
                    <a:pt x="0" y="257"/>
                    <a:pt x="0" y="257"/>
                    <a:pt x="0" y="257"/>
                  </a:cubicBezTo>
                  <a:cubicBezTo>
                    <a:pt x="0" y="255"/>
                    <a:pt x="0" y="252"/>
                    <a:pt x="0" y="250"/>
                  </a:cubicBezTo>
                  <a:lnTo>
                    <a:pt x="0" y="140"/>
                  </a:lnTo>
                  <a:close/>
                </a:path>
              </a:pathLst>
            </a:custGeom>
            <a:solidFill>
              <a:schemeClr val="accent3">
                <a:lumMod val="75000"/>
              </a:schemeClr>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Freeform 3736"/>
            <p:cNvSpPr>
              <a:spLocks/>
            </p:cNvSpPr>
            <p:nvPr/>
          </p:nvSpPr>
          <p:spPr bwMode="auto">
            <a:xfrm>
              <a:off x="6428745" y="1195294"/>
              <a:ext cx="2381016" cy="1213777"/>
            </a:xfrm>
            <a:custGeom>
              <a:avLst/>
              <a:gdLst>
                <a:gd name="T0" fmla="*/ 0 w 800"/>
                <a:gd name="T1" fmla="*/ 140 h 408"/>
                <a:gd name="T2" fmla="*/ 72 w 800"/>
                <a:gd name="T3" fmla="*/ 68 h 408"/>
                <a:gd name="T4" fmla="*/ 587 w 800"/>
                <a:gd name="T5" fmla="*/ 68 h 408"/>
                <a:gd name="T6" fmla="*/ 587 w 800"/>
                <a:gd name="T7" fmla="*/ 23 h 408"/>
                <a:gd name="T8" fmla="*/ 611 w 800"/>
                <a:gd name="T9" fmla="*/ 12 h 408"/>
                <a:gd name="T10" fmla="*/ 786 w 800"/>
                <a:gd name="T11" fmla="*/ 171 h 408"/>
                <a:gd name="T12" fmla="*/ 786 w 800"/>
                <a:gd name="T13" fmla="*/ 214 h 408"/>
                <a:gd name="T14" fmla="*/ 611 w 800"/>
                <a:gd name="T15" fmla="*/ 373 h 408"/>
                <a:gd name="T16" fmla="*/ 587 w 800"/>
                <a:gd name="T17" fmla="*/ 362 h 408"/>
                <a:gd name="T18" fmla="*/ 587 w 800"/>
                <a:gd name="T19" fmla="*/ 322 h 408"/>
                <a:gd name="T20" fmla="*/ 122 w 800"/>
                <a:gd name="T21" fmla="*/ 322 h 408"/>
                <a:gd name="T22" fmla="*/ 92 w 800"/>
                <a:gd name="T23" fmla="*/ 322 h 408"/>
                <a:gd name="T24" fmla="*/ 0 w 800"/>
                <a:gd name="T25" fmla="*/ 408 h 408"/>
                <a:gd name="T26" fmla="*/ 0 w 800"/>
                <a:gd name="T27" fmla="*/ 257 h 408"/>
                <a:gd name="T28" fmla="*/ 0 w 800"/>
                <a:gd name="T29" fmla="*/ 257 h 408"/>
                <a:gd name="T30" fmla="*/ 0 w 800"/>
                <a:gd name="T31" fmla="*/ 250 h 408"/>
                <a:gd name="T32" fmla="*/ 0 w 800"/>
                <a:gd name="T33" fmla="*/ 140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00" h="408">
                  <a:moveTo>
                    <a:pt x="0" y="140"/>
                  </a:moveTo>
                  <a:cubicBezTo>
                    <a:pt x="0" y="100"/>
                    <a:pt x="32" y="68"/>
                    <a:pt x="72" y="68"/>
                  </a:cubicBezTo>
                  <a:cubicBezTo>
                    <a:pt x="587" y="68"/>
                    <a:pt x="587" y="68"/>
                    <a:pt x="587" y="68"/>
                  </a:cubicBezTo>
                  <a:cubicBezTo>
                    <a:pt x="587" y="23"/>
                    <a:pt x="587" y="23"/>
                    <a:pt x="587" y="23"/>
                  </a:cubicBezTo>
                  <a:cubicBezTo>
                    <a:pt x="587" y="5"/>
                    <a:pt x="598" y="0"/>
                    <a:pt x="611" y="12"/>
                  </a:cubicBezTo>
                  <a:cubicBezTo>
                    <a:pt x="786" y="171"/>
                    <a:pt x="786" y="171"/>
                    <a:pt x="786" y="171"/>
                  </a:cubicBezTo>
                  <a:cubicBezTo>
                    <a:pt x="800" y="183"/>
                    <a:pt x="800" y="202"/>
                    <a:pt x="786" y="214"/>
                  </a:cubicBezTo>
                  <a:cubicBezTo>
                    <a:pt x="611" y="373"/>
                    <a:pt x="611" y="373"/>
                    <a:pt x="611" y="373"/>
                  </a:cubicBezTo>
                  <a:cubicBezTo>
                    <a:pt x="598" y="385"/>
                    <a:pt x="587" y="380"/>
                    <a:pt x="587" y="362"/>
                  </a:cubicBezTo>
                  <a:cubicBezTo>
                    <a:pt x="587" y="322"/>
                    <a:pt x="587" y="322"/>
                    <a:pt x="587" y="322"/>
                  </a:cubicBezTo>
                  <a:cubicBezTo>
                    <a:pt x="122" y="322"/>
                    <a:pt x="122" y="322"/>
                    <a:pt x="122" y="322"/>
                  </a:cubicBezTo>
                  <a:cubicBezTo>
                    <a:pt x="92" y="322"/>
                    <a:pt x="92" y="322"/>
                    <a:pt x="92" y="322"/>
                  </a:cubicBezTo>
                  <a:cubicBezTo>
                    <a:pt x="43" y="322"/>
                    <a:pt x="3" y="360"/>
                    <a:pt x="0" y="408"/>
                  </a:cubicBezTo>
                  <a:cubicBezTo>
                    <a:pt x="0" y="257"/>
                    <a:pt x="0" y="257"/>
                    <a:pt x="0" y="257"/>
                  </a:cubicBezTo>
                  <a:cubicBezTo>
                    <a:pt x="0" y="257"/>
                    <a:pt x="0" y="257"/>
                    <a:pt x="0" y="257"/>
                  </a:cubicBezTo>
                  <a:cubicBezTo>
                    <a:pt x="0" y="254"/>
                    <a:pt x="0" y="252"/>
                    <a:pt x="0" y="250"/>
                  </a:cubicBezTo>
                  <a:lnTo>
                    <a:pt x="0" y="140"/>
                  </a:lnTo>
                  <a:close/>
                </a:path>
              </a:pathLst>
            </a:custGeom>
            <a:solidFill>
              <a:schemeClr val="accent3"/>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6" name="组合 95"/>
          <p:cNvGrpSpPr/>
          <p:nvPr/>
        </p:nvGrpSpPr>
        <p:grpSpPr>
          <a:xfrm>
            <a:off x="6428747" y="2831757"/>
            <a:ext cx="3070292" cy="1601181"/>
            <a:chOff x="6428747" y="2097136"/>
            <a:chExt cx="3070292" cy="1601181"/>
          </a:xfrm>
        </p:grpSpPr>
        <p:sp>
          <p:nvSpPr>
            <p:cNvPr id="27" name="Freeform 3741"/>
            <p:cNvSpPr>
              <a:spLocks/>
            </p:cNvSpPr>
            <p:nvPr/>
          </p:nvSpPr>
          <p:spPr bwMode="auto">
            <a:xfrm>
              <a:off x="6428747" y="2129840"/>
              <a:ext cx="3070292" cy="1568477"/>
            </a:xfrm>
            <a:custGeom>
              <a:avLst/>
              <a:gdLst>
                <a:gd name="T0" fmla="*/ 0 w 1032"/>
                <a:gd name="T1" fmla="*/ 181 h 527"/>
                <a:gd name="T2" fmla="*/ 93 w 1032"/>
                <a:gd name="T3" fmla="*/ 88 h 527"/>
                <a:gd name="T4" fmla="*/ 757 w 1032"/>
                <a:gd name="T5" fmla="*/ 88 h 527"/>
                <a:gd name="T6" fmla="*/ 757 w 1032"/>
                <a:gd name="T7" fmla="*/ 30 h 527"/>
                <a:gd name="T8" fmla="*/ 788 w 1032"/>
                <a:gd name="T9" fmla="*/ 16 h 527"/>
                <a:gd name="T10" fmla="*/ 1014 w 1032"/>
                <a:gd name="T11" fmla="*/ 221 h 527"/>
                <a:gd name="T12" fmla="*/ 1014 w 1032"/>
                <a:gd name="T13" fmla="*/ 277 h 527"/>
                <a:gd name="T14" fmla="*/ 788 w 1032"/>
                <a:gd name="T15" fmla="*/ 482 h 527"/>
                <a:gd name="T16" fmla="*/ 757 w 1032"/>
                <a:gd name="T17" fmla="*/ 468 h 527"/>
                <a:gd name="T18" fmla="*/ 757 w 1032"/>
                <a:gd name="T19" fmla="*/ 416 h 527"/>
                <a:gd name="T20" fmla="*/ 157 w 1032"/>
                <a:gd name="T21" fmla="*/ 416 h 527"/>
                <a:gd name="T22" fmla="*/ 119 w 1032"/>
                <a:gd name="T23" fmla="*/ 416 h 527"/>
                <a:gd name="T24" fmla="*/ 0 w 1032"/>
                <a:gd name="T25" fmla="*/ 527 h 527"/>
                <a:gd name="T26" fmla="*/ 0 w 1032"/>
                <a:gd name="T27" fmla="*/ 332 h 527"/>
                <a:gd name="T28" fmla="*/ 1 w 1032"/>
                <a:gd name="T29" fmla="*/ 332 h 527"/>
                <a:gd name="T30" fmla="*/ 0 w 1032"/>
                <a:gd name="T31" fmla="*/ 323 h 527"/>
                <a:gd name="T32" fmla="*/ 0 w 1032"/>
                <a:gd name="T33" fmla="*/ 181 h 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32" h="527">
                  <a:moveTo>
                    <a:pt x="0" y="181"/>
                  </a:moveTo>
                  <a:cubicBezTo>
                    <a:pt x="0" y="130"/>
                    <a:pt x="42" y="88"/>
                    <a:pt x="93" y="88"/>
                  </a:cubicBezTo>
                  <a:cubicBezTo>
                    <a:pt x="757" y="88"/>
                    <a:pt x="757" y="88"/>
                    <a:pt x="757" y="88"/>
                  </a:cubicBezTo>
                  <a:cubicBezTo>
                    <a:pt x="757" y="30"/>
                    <a:pt x="757" y="30"/>
                    <a:pt x="757" y="30"/>
                  </a:cubicBezTo>
                  <a:cubicBezTo>
                    <a:pt x="757" y="7"/>
                    <a:pt x="771" y="0"/>
                    <a:pt x="788" y="16"/>
                  </a:cubicBezTo>
                  <a:cubicBezTo>
                    <a:pt x="1014" y="221"/>
                    <a:pt x="1014" y="221"/>
                    <a:pt x="1014" y="221"/>
                  </a:cubicBezTo>
                  <a:cubicBezTo>
                    <a:pt x="1032" y="236"/>
                    <a:pt x="1032" y="261"/>
                    <a:pt x="1014" y="277"/>
                  </a:cubicBezTo>
                  <a:cubicBezTo>
                    <a:pt x="788" y="482"/>
                    <a:pt x="788" y="482"/>
                    <a:pt x="788" y="482"/>
                  </a:cubicBezTo>
                  <a:cubicBezTo>
                    <a:pt x="771" y="497"/>
                    <a:pt x="757" y="491"/>
                    <a:pt x="757" y="468"/>
                  </a:cubicBezTo>
                  <a:cubicBezTo>
                    <a:pt x="757" y="416"/>
                    <a:pt x="757" y="416"/>
                    <a:pt x="757" y="416"/>
                  </a:cubicBezTo>
                  <a:cubicBezTo>
                    <a:pt x="157" y="416"/>
                    <a:pt x="157" y="416"/>
                    <a:pt x="157" y="416"/>
                  </a:cubicBezTo>
                  <a:cubicBezTo>
                    <a:pt x="119" y="416"/>
                    <a:pt x="119" y="416"/>
                    <a:pt x="119" y="416"/>
                  </a:cubicBezTo>
                  <a:cubicBezTo>
                    <a:pt x="56" y="416"/>
                    <a:pt x="4" y="465"/>
                    <a:pt x="0" y="527"/>
                  </a:cubicBezTo>
                  <a:cubicBezTo>
                    <a:pt x="0" y="332"/>
                    <a:pt x="0" y="332"/>
                    <a:pt x="0" y="332"/>
                  </a:cubicBezTo>
                  <a:cubicBezTo>
                    <a:pt x="1" y="332"/>
                    <a:pt x="1" y="332"/>
                    <a:pt x="1" y="332"/>
                  </a:cubicBezTo>
                  <a:cubicBezTo>
                    <a:pt x="0" y="329"/>
                    <a:pt x="0" y="326"/>
                    <a:pt x="0" y="323"/>
                  </a:cubicBezTo>
                  <a:lnTo>
                    <a:pt x="0" y="181"/>
                  </a:lnTo>
                  <a:close/>
                </a:path>
              </a:pathLst>
            </a:custGeom>
            <a:solidFill>
              <a:schemeClr val="accent1">
                <a:lumMod val="75000"/>
              </a:schemeClr>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Freeform 3742"/>
            <p:cNvSpPr>
              <a:spLocks/>
            </p:cNvSpPr>
            <p:nvPr/>
          </p:nvSpPr>
          <p:spPr bwMode="auto">
            <a:xfrm>
              <a:off x="6428747" y="2097136"/>
              <a:ext cx="3070292" cy="1565963"/>
            </a:xfrm>
            <a:custGeom>
              <a:avLst/>
              <a:gdLst>
                <a:gd name="T0" fmla="*/ 0 w 1032"/>
                <a:gd name="T1" fmla="*/ 180 h 526"/>
                <a:gd name="T2" fmla="*/ 93 w 1032"/>
                <a:gd name="T3" fmla="*/ 87 h 526"/>
                <a:gd name="T4" fmla="*/ 757 w 1032"/>
                <a:gd name="T5" fmla="*/ 87 h 526"/>
                <a:gd name="T6" fmla="*/ 757 w 1032"/>
                <a:gd name="T7" fmla="*/ 29 h 526"/>
                <a:gd name="T8" fmla="*/ 788 w 1032"/>
                <a:gd name="T9" fmla="*/ 15 h 526"/>
                <a:gd name="T10" fmla="*/ 1014 w 1032"/>
                <a:gd name="T11" fmla="*/ 220 h 526"/>
                <a:gd name="T12" fmla="*/ 1014 w 1032"/>
                <a:gd name="T13" fmla="*/ 276 h 526"/>
                <a:gd name="T14" fmla="*/ 788 w 1032"/>
                <a:gd name="T15" fmla="*/ 481 h 526"/>
                <a:gd name="T16" fmla="*/ 757 w 1032"/>
                <a:gd name="T17" fmla="*/ 467 h 526"/>
                <a:gd name="T18" fmla="*/ 757 w 1032"/>
                <a:gd name="T19" fmla="*/ 415 h 526"/>
                <a:gd name="T20" fmla="*/ 157 w 1032"/>
                <a:gd name="T21" fmla="*/ 415 h 526"/>
                <a:gd name="T22" fmla="*/ 119 w 1032"/>
                <a:gd name="T23" fmla="*/ 415 h 526"/>
                <a:gd name="T24" fmla="*/ 0 w 1032"/>
                <a:gd name="T25" fmla="*/ 526 h 526"/>
                <a:gd name="T26" fmla="*/ 0 w 1032"/>
                <a:gd name="T27" fmla="*/ 331 h 526"/>
                <a:gd name="T28" fmla="*/ 1 w 1032"/>
                <a:gd name="T29" fmla="*/ 331 h 526"/>
                <a:gd name="T30" fmla="*/ 0 w 1032"/>
                <a:gd name="T31" fmla="*/ 322 h 526"/>
                <a:gd name="T32" fmla="*/ 0 w 1032"/>
                <a:gd name="T33" fmla="*/ 180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32" h="526">
                  <a:moveTo>
                    <a:pt x="0" y="180"/>
                  </a:moveTo>
                  <a:cubicBezTo>
                    <a:pt x="0" y="129"/>
                    <a:pt x="42" y="87"/>
                    <a:pt x="93" y="87"/>
                  </a:cubicBezTo>
                  <a:cubicBezTo>
                    <a:pt x="757" y="87"/>
                    <a:pt x="757" y="87"/>
                    <a:pt x="757" y="87"/>
                  </a:cubicBezTo>
                  <a:cubicBezTo>
                    <a:pt x="757" y="29"/>
                    <a:pt x="757" y="29"/>
                    <a:pt x="757" y="29"/>
                  </a:cubicBezTo>
                  <a:cubicBezTo>
                    <a:pt x="757" y="6"/>
                    <a:pt x="771" y="0"/>
                    <a:pt x="788" y="15"/>
                  </a:cubicBezTo>
                  <a:cubicBezTo>
                    <a:pt x="1014" y="220"/>
                    <a:pt x="1014" y="220"/>
                    <a:pt x="1014" y="220"/>
                  </a:cubicBezTo>
                  <a:cubicBezTo>
                    <a:pt x="1032" y="235"/>
                    <a:pt x="1032" y="261"/>
                    <a:pt x="1014" y="276"/>
                  </a:cubicBezTo>
                  <a:cubicBezTo>
                    <a:pt x="788" y="481"/>
                    <a:pt x="788" y="481"/>
                    <a:pt x="788" y="481"/>
                  </a:cubicBezTo>
                  <a:cubicBezTo>
                    <a:pt x="771" y="496"/>
                    <a:pt x="757" y="490"/>
                    <a:pt x="757" y="467"/>
                  </a:cubicBezTo>
                  <a:cubicBezTo>
                    <a:pt x="757" y="415"/>
                    <a:pt x="757" y="415"/>
                    <a:pt x="757" y="415"/>
                  </a:cubicBezTo>
                  <a:cubicBezTo>
                    <a:pt x="157" y="415"/>
                    <a:pt x="157" y="415"/>
                    <a:pt x="157" y="415"/>
                  </a:cubicBezTo>
                  <a:cubicBezTo>
                    <a:pt x="119" y="415"/>
                    <a:pt x="119" y="415"/>
                    <a:pt x="119" y="415"/>
                  </a:cubicBezTo>
                  <a:cubicBezTo>
                    <a:pt x="56" y="415"/>
                    <a:pt x="4" y="464"/>
                    <a:pt x="0" y="526"/>
                  </a:cubicBezTo>
                  <a:cubicBezTo>
                    <a:pt x="0" y="331"/>
                    <a:pt x="0" y="331"/>
                    <a:pt x="0" y="331"/>
                  </a:cubicBezTo>
                  <a:cubicBezTo>
                    <a:pt x="1" y="331"/>
                    <a:pt x="1" y="331"/>
                    <a:pt x="1" y="331"/>
                  </a:cubicBezTo>
                  <a:cubicBezTo>
                    <a:pt x="0" y="328"/>
                    <a:pt x="0" y="325"/>
                    <a:pt x="0" y="322"/>
                  </a:cubicBezTo>
                  <a:lnTo>
                    <a:pt x="0" y="180"/>
                  </a:lnTo>
                  <a:close/>
                </a:path>
              </a:pathLst>
            </a:custGeom>
            <a:solidFill>
              <a:schemeClr val="accent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2" name="组合 101"/>
          <p:cNvGrpSpPr/>
          <p:nvPr/>
        </p:nvGrpSpPr>
        <p:grpSpPr>
          <a:xfrm>
            <a:off x="4261556" y="2688368"/>
            <a:ext cx="586135" cy="586135"/>
            <a:chOff x="4261556" y="2688368"/>
            <a:chExt cx="586135" cy="586135"/>
          </a:xfrm>
        </p:grpSpPr>
        <p:sp>
          <p:nvSpPr>
            <p:cNvPr id="11" name="Oval 3725"/>
            <p:cNvSpPr>
              <a:spLocks noChangeArrowheads="1"/>
            </p:cNvSpPr>
            <p:nvPr/>
          </p:nvSpPr>
          <p:spPr bwMode="auto">
            <a:xfrm>
              <a:off x="4261556" y="2688368"/>
              <a:ext cx="586135" cy="586135"/>
            </a:xfrm>
            <a:prstGeom prst="ellipse">
              <a:avLst/>
            </a:prstGeom>
            <a:solidFill>
              <a:schemeClr val="bg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74" name="组合 73"/>
            <p:cNvGrpSpPr/>
            <p:nvPr/>
          </p:nvGrpSpPr>
          <p:grpSpPr>
            <a:xfrm>
              <a:off x="4392367" y="2733020"/>
              <a:ext cx="324513" cy="496831"/>
              <a:chOff x="4383563" y="2507028"/>
              <a:chExt cx="324513" cy="496831"/>
            </a:xfrm>
          </p:grpSpPr>
          <p:sp>
            <p:nvSpPr>
              <p:cNvPr id="30" name="Oval 3744"/>
              <p:cNvSpPr>
                <a:spLocks noChangeArrowheads="1"/>
              </p:cNvSpPr>
              <p:nvPr/>
            </p:nvSpPr>
            <p:spPr bwMode="auto">
              <a:xfrm>
                <a:off x="4529467" y="2714566"/>
                <a:ext cx="56601" cy="60374"/>
              </a:xfrm>
              <a:prstGeom prst="ellipse">
                <a:avLst/>
              </a:prstGeom>
              <a:solidFill>
                <a:schemeClr val="accent4"/>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Oval 3745"/>
              <p:cNvSpPr>
                <a:spLocks noChangeArrowheads="1"/>
              </p:cNvSpPr>
              <p:nvPr/>
            </p:nvSpPr>
            <p:spPr bwMode="auto">
              <a:xfrm>
                <a:off x="4518146" y="2598847"/>
                <a:ext cx="41508" cy="41508"/>
              </a:xfrm>
              <a:prstGeom prst="ellipse">
                <a:avLst/>
              </a:prstGeom>
              <a:solidFill>
                <a:schemeClr val="accent4"/>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Oval 3746"/>
              <p:cNvSpPr>
                <a:spLocks noChangeArrowheads="1"/>
              </p:cNvSpPr>
              <p:nvPr/>
            </p:nvSpPr>
            <p:spPr bwMode="auto">
              <a:xfrm>
                <a:off x="4538272" y="2522121"/>
                <a:ext cx="23899" cy="23899"/>
              </a:xfrm>
              <a:prstGeom prst="ellipse">
                <a:avLst/>
              </a:prstGeom>
              <a:solidFill>
                <a:schemeClr val="accent4"/>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Freeform 3747"/>
              <p:cNvSpPr>
                <a:spLocks noEditPoints="1"/>
              </p:cNvSpPr>
              <p:nvPr/>
            </p:nvSpPr>
            <p:spPr bwMode="auto">
              <a:xfrm>
                <a:off x="4383563" y="2507028"/>
                <a:ext cx="324513" cy="496831"/>
              </a:xfrm>
              <a:custGeom>
                <a:avLst/>
                <a:gdLst>
                  <a:gd name="T0" fmla="*/ 75 w 109"/>
                  <a:gd name="T1" fmla="*/ 61 h 167"/>
                  <a:gd name="T2" fmla="*/ 75 w 109"/>
                  <a:gd name="T3" fmla="*/ 10 h 167"/>
                  <a:gd name="T4" fmla="*/ 75 w 109"/>
                  <a:gd name="T5" fmla="*/ 10 h 167"/>
                  <a:gd name="T6" fmla="*/ 76 w 109"/>
                  <a:gd name="T7" fmla="*/ 9 h 167"/>
                  <a:gd name="T8" fmla="*/ 76 w 109"/>
                  <a:gd name="T9" fmla="*/ 1 h 167"/>
                  <a:gd name="T10" fmla="*/ 75 w 109"/>
                  <a:gd name="T11" fmla="*/ 0 h 167"/>
                  <a:gd name="T12" fmla="*/ 74 w 109"/>
                  <a:gd name="T13" fmla="*/ 0 h 167"/>
                  <a:gd name="T14" fmla="*/ 35 w 109"/>
                  <a:gd name="T15" fmla="*/ 0 h 167"/>
                  <a:gd name="T16" fmla="*/ 34 w 109"/>
                  <a:gd name="T17" fmla="*/ 0 h 167"/>
                  <a:gd name="T18" fmla="*/ 33 w 109"/>
                  <a:gd name="T19" fmla="*/ 1 h 167"/>
                  <a:gd name="T20" fmla="*/ 33 w 109"/>
                  <a:gd name="T21" fmla="*/ 9 h 167"/>
                  <a:gd name="T22" fmla="*/ 34 w 109"/>
                  <a:gd name="T23" fmla="*/ 10 h 167"/>
                  <a:gd name="T24" fmla="*/ 35 w 109"/>
                  <a:gd name="T25" fmla="*/ 10 h 167"/>
                  <a:gd name="T26" fmla="*/ 35 w 109"/>
                  <a:gd name="T27" fmla="*/ 61 h 167"/>
                  <a:gd name="T28" fmla="*/ 0 w 109"/>
                  <a:gd name="T29" fmla="*/ 112 h 167"/>
                  <a:gd name="T30" fmla="*/ 55 w 109"/>
                  <a:gd name="T31" fmla="*/ 167 h 167"/>
                  <a:gd name="T32" fmla="*/ 109 w 109"/>
                  <a:gd name="T33" fmla="*/ 112 h 167"/>
                  <a:gd name="T34" fmla="*/ 75 w 109"/>
                  <a:gd name="T35" fmla="*/ 61 h 167"/>
                  <a:gd name="T36" fmla="*/ 42 w 109"/>
                  <a:gd name="T37" fmla="*/ 138 h 167"/>
                  <a:gd name="T38" fmla="*/ 35 w 109"/>
                  <a:gd name="T39" fmla="*/ 131 h 167"/>
                  <a:gd name="T40" fmla="*/ 42 w 109"/>
                  <a:gd name="T41" fmla="*/ 124 h 167"/>
                  <a:gd name="T42" fmla="*/ 49 w 109"/>
                  <a:gd name="T43" fmla="*/ 131 h 167"/>
                  <a:gd name="T44" fmla="*/ 42 w 109"/>
                  <a:gd name="T45" fmla="*/ 138 h 167"/>
                  <a:gd name="T46" fmla="*/ 47 w 109"/>
                  <a:gd name="T47" fmla="*/ 108 h 167"/>
                  <a:gd name="T48" fmla="*/ 51 w 109"/>
                  <a:gd name="T49" fmla="*/ 104 h 167"/>
                  <a:gd name="T50" fmla="*/ 55 w 109"/>
                  <a:gd name="T51" fmla="*/ 108 h 167"/>
                  <a:gd name="T52" fmla="*/ 51 w 109"/>
                  <a:gd name="T53" fmla="*/ 112 h 167"/>
                  <a:gd name="T54" fmla="*/ 47 w 109"/>
                  <a:gd name="T55" fmla="*/ 108 h 167"/>
                  <a:gd name="T56" fmla="*/ 59 w 109"/>
                  <a:gd name="T57" fmla="*/ 155 h 167"/>
                  <a:gd name="T58" fmla="*/ 52 w 109"/>
                  <a:gd name="T59" fmla="*/ 148 h 167"/>
                  <a:gd name="T60" fmla="*/ 59 w 109"/>
                  <a:gd name="T61" fmla="*/ 141 h 167"/>
                  <a:gd name="T62" fmla="*/ 66 w 109"/>
                  <a:gd name="T63" fmla="*/ 148 h 167"/>
                  <a:gd name="T64" fmla="*/ 59 w 109"/>
                  <a:gd name="T65" fmla="*/ 155 h 167"/>
                  <a:gd name="T66" fmla="*/ 70 w 109"/>
                  <a:gd name="T67" fmla="*/ 110 h 167"/>
                  <a:gd name="T68" fmla="*/ 66 w 109"/>
                  <a:gd name="T69" fmla="*/ 106 h 167"/>
                  <a:gd name="T70" fmla="*/ 70 w 109"/>
                  <a:gd name="T71" fmla="*/ 102 h 167"/>
                  <a:gd name="T72" fmla="*/ 74 w 109"/>
                  <a:gd name="T73" fmla="*/ 106 h 167"/>
                  <a:gd name="T74" fmla="*/ 70 w 109"/>
                  <a:gd name="T75" fmla="*/ 110 h 167"/>
                  <a:gd name="T76" fmla="*/ 9 w 109"/>
                  <a:gd name="T77" fmla="*/ 97 h 167"/>
                  <a:gd name="T78" fmla="*/ 41 w 109"/>
                  <a:gd name="T79" fmla="*/ 66 h 167"/>
                  <a:gd name="T80" fmla="*/ 41 w 109"/>
                  <a:gd name="T81" fmla="*/ 5 h 167"/>
                  <a:gd name="T82" fmla="*/ 42 w 109"/>
                  <a:gd name="T83" fmla="*/ 5 h 167"/>
                  <a:gd name="T84" fmla="*/ 68 w 109"/>
                  <a:gd name="T85" fmla="*/ 5 h 167"/>
                  <a:gd name="T86" fmla="*/ 68 w 109"/>
                  <a:gd name="T87" fmla="*/ 5 h 167"/>
                  <a:gd name="T88" fmla="*/ 68 w 109"/>
                  <a:gd name="T89" fmla="*/ 66 h 167"/>
                  <a:gd name="T90" fmla="*/ 100 w 109"/>
                  <a:gd name="T91" fmla="*/ 97 h 167"/>
                  <a:gd name="T92" fmla="*/ 9 w 109"/>
                  <a:gd name="T93" fmla="*/ 97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9" h="167">
                    <a:moveTo>
                      <a:pt x="75" y="61"/>
                    </a:moveTo>
                    <a:cubicBezTo>
                      <a:pt x="75" y="10"/>
                      <a:pt x="75" y="10"/>
                      <a:pt x="75" y="10"/>
                    </a:cubicBezTo>
                    <a:cubicBezTo>
                      <a:pt x="75" y="10"/>
                      <a:pt x="75" y="10"/>
                      <a:pt x="75" y="10"/>
                    </a:cubicBezTo>
                    <a:cubicBezTo>
                      <a:pt x="76" y="10"/>
                      <a:pt x="76" y="10"/>
                      <a:pt x="76" y="9"/>
                    </a:cubicBezTo>
                    <a:cubicBezTo>
                      <a:pt x="76" y="1"/>
                      <a:pt x="76" y="1"/>
                      <a:pt x="76" y="1"/>
                    </a:cubicBezTo>
                    <a:cubicBezTo>
                      <a:pt x="76" y="0"/>
                      <a:pt x="76" y="0"/>
                      <a:pt x="75" y="0"/>
                    </a:cubicBezTo>
                    <a:cubicBezTo>
                      <a:pt x="74" y="0"/>
                      <a:pt x="74" y="0"/>
                      <a:pt x="74" y="0"/>
                    </a:cubicBezTo>
                    <a:cubicBezTo>
                      <a:pt x="35" y="0"/>
                      <a:pt x="35" y="0"/>
                      <a:pt x="35" y="0"/>
                    </a:cubicBezTo>
                    <a:cubicBezTo>
                      <a:pt x="34" y="0"/>
                      <a:pt x="34" y="0"/>
                      <a:pt x="34" y="0"/>
                    </a:cubicBezTo>
                    <a:cubicBezTo>
                      <a:pt x="34" y="0"/>
                      <a:pt x="33" y="0"/>
                      <a:pt x="33" y="1"/>
                    </a:cubicBezTo>
                    <a:cubicBezTo>
                      <a:pt x="33" y="9"/>
                      <a:pt x="33" y="9"/>
                      <a:pt x="33" y="9"/>
                    </a:cubicBezTo>
                    <a:cubicBezTo>
                      <a:pt x="33" y="10"/>
                      <a:pt x="34" y="10"/>
                      <a:pt x="34" y="10"/>
                    </a:cubicBezTo>
                    <a:cubicBezTo>
                      <a:pt x="35" y="10"/>
                      <a:pt x="35" y="10"/>
                      <a:pt x="35" y="10"/>
                    </a:cubicBezTo>
                    <a:cubicBezTo>
                      <a:pt x="35" y="61"/>
                      <a:pt x="35" y="61"/>
                      <a:pt x="35" y="61"/>
                    </a:cubicBezTo>
                    <a:cubicBezTo>
                      <a:pt x="15" y="69"/>
                      <a:pt x="0" y="89"/>
                      <a:pt x="0" y="112"/>
                    </a:cubicBezTo>
                    <a:cubicBezTo>
                      <a:pt x="0" y="142"/>
                      <a:pt x="25" y="167"/>
                      <a:pt x="55" y="167"/>
                    </a:cubicBezTo>
                    <a:cubicBezTo>
                      <a:pt x="85" y="167"/>
                      <a:pt x="109" y="142"/>
                      <a:pt x="109" y="112"/>
                    </a:cubicBezTo>
                    <a:cubicBezTo>
                      <a:pt x="109" y="89"/>
                      <a:pt x="95" y="69"/>
                      <a:pt x="75" y="61"/>
                    </a:cubicBezTo>
                    <a:close/>
                    <a:moveTo>
                      <a:pt x="42" y="138"/>
                    </a:moveTo>
                    <a:cubicBezTo>
                      <a:pt x="38" y="138"/>
                      <a:pt x="35" y="135"/>
                      <a:pt x="35" y="131"/>
                    </a:cubicBezTo>
                    <a:cubicBezTo>
                      <a:pt x="35" y="127"/>
                      <a:pt x="38" y="124"/>
                      <a:pt x="42" y="124"/>
                    </a:cubicBezTo>
                    <a:cubicBezTo>
                      <a:pt x="46" y="124"/>
                      <a:pt x="49" y="127"/>
                      <a:pt x="49" y="131"/>
                    </a:cubicBezTo>
                    <a:cubicBezTo>
                      <a:pt x="49" y="135"/>
                      <a:pt x="46" y="138"/>
                      <a:pt x="42" y="138"/>
                    </a:cubicBezTo>
                    <a:close/>
                    <a:moveTo>
                      <a:pt x="47" y="108"/>
                    </a:moveTo>
                    <a:cubicBezTo>
                      <a:pt x="47" y="106"/>
                      <a:pt x="48" y="104"/>
                      <a:pt x="51" y="104"/>
                    </a:cubicBezTo>
                    <a:cubicBezTo>
                      <a:pt x="53" y="104"/>
                      <a:pt x="55" y="106"/>
                      <a:pt x="55" y="108"/>
                    </a:cubicBezTo>
                    <a:cubicBezTo>
                      <a:pt x="55" y="110"/>
                      <a:pt x="53" y="112"/>
                      <a:pt x="51" y="112"/>
                    </a:cubicBezTo>
                    <a:cubicBezTo>
                      <a:pt x="48" y="112"/>
                      <a:pt x="47" y="110"/>
                      <a:pt x="47" y="108"/>
                    </a:cubicBezTo>
                    <a:close/>
                    <a:moveTo>
                      <a:pt x="59" y="155"/>
                    </a:moveTo>
                    <a:cubicBezTo>
                      <a:pt x="55" y="155"/>
                      <a:pt x="52" y="151"/>
                      <a:pt x="52" y="148"/>
                    </a:cubicBezTo>
                    <a:cubicBezTo>
                      <a:pt x="52" y="144"/>
                      <a:pt x="55" y="141"/>
                      <a:pt x="59" y="141"/>
                    </a:cubicBezTo>
                    <a:cubicBezTo>
                      <a:pt x="63" y="141"/>
                      <a:pt x="66" y="144"/>
                      <a:pt x="66" y="148"/>
                    </a:cubicBezTo>
                    <a:cubicBezTo>
                      <a:pt x="66" y="151"/>
                      <a:pt x="63" y="155"/>
                      <a:pt x="59" y="155"/>
                    </a:cubicBezTo>
                    <a:close/>
                    <a:moveTo>
                      <a:pt x="70" y="110"/>
                    </a:moveTo>
                    <a:cubicBezTo>
                      <a:pt x="68" y="110"/>
                      <a:pt x="66" y="108"/>
                      <a:pt x="66" y="106"/>
                    </a:cubicBezTo>
                    <a:cubicBezTo>
                      <a:pt x="66" y="104"/>
                      <a:pt x="68" y="102"/>
                      <a:pt x="70" y="102"/>
                    </a:cubicBezTo>
                    <a:cubicBezTo>
                      <a:pt x="72" y="102"/>
                      <a:pt x="74" y="104"/>
                      <a:pt x="74" y="106"/>
                    </a:cubicBezTo>
                    <a:cubicBezTo>
                      <a:pt x="74" y="108"/>
                      <a:pt x="72" y="110"/>
                      <a:pt x="70" y="110"/>
                    </a:cubicBezTo>
                    <a:close/>
                    <a:moveTo>
                      <a:pt x="9" y="97"/>
                    </a:moveTo>
                    <a:cubicBezTo>
                      <a:pt x="14" y="82"/>
                      <a:pt x="26" y="70"/>
                      <a:pt x="41" y="66"/>
                    </a:cubicBezTo>
                    <a:cubicBezTo>
                      <a:pt x="41" y="5"/>
                      <a:pt x="41" y="5"/>
                      <a:pt x="41" y="5"/>
                    </a:cubicBezTo>
                    <a:cubicBezTo>
                      <a:pt x="41" y="5"/>
                      <a:pt x="41" y="5"/>
                      <a:pt x="42" y="5"/>
                    </a:cubicBezTo>
                    <a:cubicBezTo>
                      <a:pt x="68" y="5"/>
                      <a:pt x="68" y="5"/>
                      <a:pt x="68" y="5"/>
                    </a:cubicBezTo>
                    <a:cubicBezTo>
                      <a:pt x="68" y="5"/>
                      <a:pt x="68" y="5"/>
                      <a:pt x="68" y="5"/>
                    </a:cubicBezTo>
                    <a:cubicBezTo>
                      <a:pt x="68" y="66"/>
                      <a:pt x="68" y="66"/>
                      <a:pt x="68" y="66"/>
                    </a:cubicBezTo>
                    <a:cubicBezTo>
                      <a:pt x="83" y="70"/>
                      <a:pt x="95" y="82"/>
                      <a:pt x="100" y="97"/>
                    </a:cubicBezTo>
                    <a:lnTo>
                      <a:pt x="9" y="97"/>
                    </a:lnTo>
                    <a:close/>
                  </a:path>
                </a:pathLst>
              </a:custGeom>
              <a:solidFill>
                <a:schemeClr val="accent4"/>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103" name="组合 102"/>
          <p:cNvGrpSpPr/>
          <p:nvPr/>
        </p:nvGrpSpPr>
        <p:grpSpPr>
          <a:xfrm>
            <a:off x="8008544" y="2224241"/>
            <a:ext cx="589908" cy="586135"/>
            <a:chOff x="8008544" y="2224241"/>
            <a:chExt cx="589908" cy="586135"/>
          </a:xfrm>
        </p:grpSpPr>
        <p:sp>
          <p:nvSpPr>
            <p:cNvPr id="23" name="Oval 3737"/>
            <p:cNvSpPr>
              <a:spLocks noChangeArrowheads="1"/>
            </p:cNvSpPr>
            <p:nvPr/>
          </p:nvSpPr>
          <p:spPr bwMode="auto">
            <a:xfrm>
              <a:off x="8008544" y="2224241"/>
              <a:ext cx="589908" cy="586135"/>
            </a:xfrm>
            <a:prstGeom prst="ellipse">
              <a:avLst/>
            </a:prstGeom>
            <a:solidFill>
              <a:schemeClr val="bg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Freeform 3765"/>
            <p:cNvSpPr>
              <a:spLocks noEditPoints="1"/>
            </p:cNvSpPr>
            <p:nvPr/>
          </p:nvSpPr>
          <p:spPr bwMode="auto">
            <a:xfrm>
              <a:off x="8208534" y="2244994"/>
              <a:ext cx="189928" cy="544628"/>
            </a:xfrm>
            <a:custGeom>
              <a:avLst/>
              <a:gdLst>
                <a:gd name="T0" fmla="*/ 32 w 64"/>
                <a:gd name="T1" fmla="*/ 28 h 183"/>
                <a:gd name="T2" fmla="*/ 46 w 64"/>
                <a:gd name="T3" fmla="*/ 14 h 183"/>
                <a:gd name="T4" fmla="*/ 32 w 64"/>
                <a:gd name="T5" fmla="*/ 0 h 183"/>
                <a:gd name="T6" fmla="*/ 19 w 64"/>
                <a:gd name="T7" fmla="*/ 14 h 183"/>
                <a:gd name="T8" fmla="*/ 32 w 64"/>
                <a:gd name="T9" fmla="*/ 28 h 183"/>
                <a:gd name="T10" fmla="*/ 64 w 64"/>
                <a:gd name="T11" fmla="*/ 45 h 183"/>
                <a:gd name="T12" fmla="*/ 51 w 64"/>
                <a:gd name="T13" fmla="*/ 33 h 183"/>
                <a:gd name="T14" fmla="*/ 13 w 64"/>
                <a:gd name="T15" fmla="*/ 33 h 183"/>
                <a:gd name="T16" fmla="*/ 0 w 64"/>
                <a:gd name="T17" fmla="*/ 45 h 183"/>
                <a:gd name="T18" fmla="*/ 0 w 64"/>
                <a:gd name="T19" fmla="*/ 96 h 183"/>
                <a:gd name="T20" fmla="*/ 5 w 64"/>
                <a:gd name="T21" fmla="*/ 102 h 183"/>
                <a:gd name="T22" fmla="*/ 11 w 64"/>
                <a:gd name="T23" fmla="*/ 96 h 183"/>
                <a:gd name="T24" fmla="*/ 11 w 64"/>
                <a:gd name="T25" fmla="*/ 50 h 183"/>
                <a:gd name="T26" fmla="*/ 13 w 64"/>
                <a:gd name="T27" fmla="*/ 50 h 183"/>
                <a:gd name="T28" fmla="*/ 13 w 64"/>
                <a:gd name="T29" fmla="*/ 174 h 183"/>
                <a:gd name="T30" fmla="*/ 22 w 64"/>
                <a:gd name="T31" fmla="*/ 183 h 183"/>
                <a:gd name="T32" fmla="*/ 30 w 64"/>
                <a:gd name="T33" fmla="*/ 174 h 183"/>
                <a:gd name="T34" fmla="*/ 30 w 64"/>
                <a:gd name="T35" fmla="*/ 106 h 183"/>
                <a:gd name="T36" fmla="*/ 34 w 64"/>
                <a:gd name="T37" fmla="*/ 106 h 183"/>
                <a:gd name="T38" fmla="*/ 34 w 64"/>
                <a:gd name="T39" fmla="*/ 174 h 183"/>
                <a:gd name="T40" fmla="*/ 43 w 64"/>
                <a:gd name="T41" fmla="*/ 183 h 183"/>
                <a:gd name="T42" fmla="*/ 51 w 64"/>
                <a:gd name="T43" fmla="*/ 174 h 183"/>
                <a:gd name="T44" fmla="*/ 51 w 64"/>
                <a:gd name="T45" fmla="*/ 50 h 183"/>
                <a:gd name="T46" fmla="*/ 53 w 64"/>
                <a:gd name="T47" fmla="*/ 50 h 183"/>
                <a:gd name="T48" fmla="*/ 53 w 64"/>
                <a:gd name="T49" fmla="*/ 96 h 183"/>
                <a:gd name="T50" fmla="*/ 59 w 64"/>
                <a:gd name="T51" fmla="*/ 102 h 183"/>
                <a:gd name="T52" fmla="*/ 64 w 64"/>
                <a:gd name="T53" fmla="*/ 96 h 183"/>
                <a:gd name="T54" fmla="*/ 64 w 64"/>
                <a:gd name="T55" fmla="*/ 45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4" h="183">
                  <a:moveTo>
                    <a:pt x="32" y="28"/>
                  </a:moveTo>
                  <a:cubicBezTo>
                    <a:pt x="40" y="28"/>
                    <a:pt x="46" y="21"/>
                    <a:pt x="46" y="14"/>
                  </a:cubicBezTo>
                  <a:cubicBezTo>
                    <a:pt x="46" y="6"/>
                    <a:pt x="40" y="0"/>
                    <a:pt x="32" y="0"/>
                  </a:cubicBezTo>
                  <a:cubicBezTo>
                    <a:pt x="25" y="0"/>
                    <a:pt x="19" y="6"/>
                    <a:pt x="19" y="14"/>
                  </a:cubicBezTo>
                  <a:cubicBezTo>
                    <a:pt x="19" y="21"/>
                    <a:pt x="25" y="28"/>
                    <a:pt x="32" y="28"/>
                  </a:cubicBezTo>
                  <a:moveTo>
                    <a:pt x="64" y="45"/>
                  </a:moveTo>
                  <a:cubicBezTo>
                    <a:pt x="64" y="38"/>
                    <a:pt x="58" y="33"/>
                    <a:pt x="51" y="33"/>
                  </a:cubicBezTo>
                  <a:cubicBezTo>
                    <a:pt x="13" y="33"/>
                    <a:pt x="13" y="33"/>
                    <a:pt x="13" y="33"/>
                  </a:cubicBezTo>
                  <a:cubicBezTo>
                    <a:pt x="6" y="33"/>
                    <a:pt x="0" y="38"/>
                    <a:pt x="0" y="45"/>
                  </a:cubicBezTo>
                  <a:cubicBezTo>
                    <a:pt x="0" y="96"/>
                    <a:pt x="0" y="96"/>
                    <a:pt x="0" y="96"/>
                  </a:cubicBezTo>
                  <a:cubicBezTo>
                    <a:pt x="0" y="99"/>
                    <a:pt x="2" y="102"/>
                    <a:pt x="5" y="102"/>
                  </a:cubicBezTo>
                  <a:cubicBezTo>
                    <a:pt x="9" y="102"/>
                    <a:pt x="11" y="99"/>
                    <a:pt x="11" y="96"/>
                  </a:cubicBezTo>
                  <a:cubicBezTo>
                    <a:pt x="11" y="50"/>
                    <a:pt x="11" y="50"/>
                    <a:pt x="11" y="50"/>
                  </a:cubicBezTo>
                  <a:cubicBezTo>
                    <a:pt x="13" y="50"/>
                    <a:pt x="13" y="50"/>
                    <a:pt x="13" y="50"/>
                  </a:cubicBezTo>
                  <a:cubicBezTo>
                    <a:pt x="13" y="174"/>
                    <a:pt x="13" y="174"/>
                    <a:pt x="13" y="174"/>
                  </a:cubicBezTo>
                  <a:cubicBezTo>
                    <a:pt x="13" y="179"/>
                    <a:pt x="17" y="183"/>
                    <a:pt x="22" y="183"/>
                  </a:cubicBezTo>
                  <a:cubicBezTo>
                    <a:pt x="26" y="183"/>
                    <a:pt x="30" y="179"/>
                    <a:pt x="30" y="174"/>
                  </a:cubicBezTo>
                  <a:cubicBezTo>
                    <a:pt x="30" y="106"/>
                    <a:pt x="30" y="106"/>
                    <a:pt x="30" y="106"/>
                  </a:cubicBezTo>
                  <a:cubicBezTo>
                    <a:pt x="34" y="106"/>
                    <a:pt x="34" y="106"/>
                    <a:pt x="34" y="106"/>
                  </a:cubicBezTo>
                  <a:cubicBezTo>
                    <a:pt x="34" y="174"/>
                    <a:pt x="34" y="174"/>
                    <a:pt x="34" y="174"/>
                  </a:cubicBezTo>
                  <a:cubicBezTo>
                    <a:pt x="34" y="179"/>
                    <a:pt x="38" y="183"/>
                    <a:pt x="43" y="183"/>
                  </a:cubicBezTo>
                  <a:cubicBezTo>
                    <a:pt x="47" y="183"/>
                    <a:pt x="51" y="179"/>
                    <a:pt x="51" y="174"/>
                  </a:cubicBezTo>
                  <a:cubicBezTo>
                    <a:pt x="51" y="50"/>
                    <a:pt x="51" y="50"/>
                    <a:pt x="51" y="50"/>
                  </a:cubicBezTo>
                  <a:cubicBezTo>
                    <a:pt x="53" y="50"/>
                    <a:pt x="53" y="50"/>
                    <a:pt x="53" y="50"/>
                  </a:cubicBezTo>
                  <a:cubicBezTo>
                    <a:pt x="53" y="96"/>
                    <a:pt x="53" y="96"/>
                    <a:pt x="53" y="96"/>
                  </a:cubicBezTo>
                  <a:cubicBezTo>
                    <a:pt x="53" y="99"/>
                    <a:pt x="56" y="102"/>
                    <a:pt x="59" y="102"/>
                  </a:cubicBezTo>
                  <a:cubicBezTo>
                    <a:pt x="62" y="102"/>
                    <a:pt x="64" y="99"/>
                    <a:pt x="64" y="96"/>
                  </a:cubicBezTo>
                  <a:lnTo>
                    <a:pt x="64" y="45"/>
                  </a:lnTo>
                  <a:close/>
                </a:path>
              </a:pathLst>
            </a:custGeom>
            <a:solidFill>
              <a:schemeClr val="accent3"/>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6" name="组合 105"/>
          <p:cNvGrpSpPr/>
          <p:nvPr/>
        </p:nvGrpSpPr>
        <p:grpSpPr>
          <a:xfrm>
            <a:off x="8160737" y="4409039"/>
            <a:ext cx="642736" cy="642736"/>
            <a:chOff x="8160737" y="4409039"/>
            <a:chExt cx="642736" cy="642736"/>
          </a:xfrm>
        </p:grpSpPr>
        <p:sp>
          <p:nvSpPr>
            <p:cNvPr id="20" name="Oval 3734"/>
            <p:cNvSpPr>
              <a:spLocks noChangeArrowheads="1"/>
            </p:cNvSpPr>
            <p:nvPr/>
          </p:nvSpPr>
          <p:spPr bwMode="auto">
            <a:xfrm>
              <a:off x="8160737" y="4409039"/>
              <a:ext cx="642736" cy="642736"/>
            </a:xfrm>
            <a:prstGeom prst="ellipse">
              <a:avLst/>
            </a:prstGeom>
            <a:solidFill>
              <a:schemeClr val="bg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92" name="组合 91"/>
            <p:cNvGrpSpPr/>
            <p:nvPr/>
          </p:nvGrpSpPr>
          <p:grpSpPr>
            <a:xfrm>
              <a:off x="8288405" y="4480104"/>
              <a:ext cx="387401" cy="500606"/>
              <a:chOff x="8285261" y="4274238"/>
              <a:chExt cx="387401" cy="500606"/>
            </a:xfrm>
          </p:grpSpPr>
          <p:sp>
            <p:nvSpPr>
              <p:cNvPr id="52" name="Freeform 3766"/>
              <p:cNvSpPr>
                <a:spLocks/>
              </p:cNvSpPr>
              <p:nvPr/>
            </p:nvSpPr>
            <p:spPr bwMode="auto">
              <a:xfrm>
                <a:off x="8291548" y="4274238"/>
                <a:ext cx="381114" cy="384887"/>
              </a:xfrm>
              <a:custGeom>
                <a:avLst/>
                <a:gdLst>
                  <a:gd name="T0" fmla="*/ 94 w 128"/>
                  <a:gd name="T1" fmla="*/ 7 h 129"/>
                  <a:gd name="T2" fmla="*/ 120 w 128"/>
                  <a:gd name="T3" fmla="*/ 58 h 129"/>
                  <a:gd name="T4" fmla="*/ 57 w 128"/>
                  <a:gd name="T5" fmla="*/ 121 h 129"/>
                  <a:gd name="T6" fmla="*/ 7 w 128"/>
                  <a:gd name="T7" fmla="*/ 96 h 129"/>
                  <a:gd name="T8" fmla="*/ 0 w 128"/>
                  <a:gd name="T9" fmla="*/ 101 h 129"/>
                  <a:gd name="T10" fmla="*/ 57 w 128"/>
                  <a:gd name="T11" fmla="*/ 129 h 129"/>
                  <a:gd name="T12" fmla="*/ 128 w 128"/>
                  <a:gd name="T13" fmla="*/ 58 h 129"/>
                  <a:gd name="T14" fmla="*/ 99 w 128"/>
                  <a:gd name="T15" fmla="*/ 0 h 129"/>
                  <a:gd name="T16" fmla="*/ 94 w 128"/>
                  <a:gd name="T17" fmla="*/ 7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129">
                    <a:moveTo>
                      <a:pt x="94" y="7"/>
                    </a:moveTo>
                    <a:cubicBezTo>
                      <a:pt x="110" y="18"/>
                      <a:pt x="120" y="37"/>
                      <a:pt x="120" y="58"/>
                    </a:cubicBezTo>
                    <a:cubicBezTo>
                      <a:pt x="120" y="93"/>
                      <a:pt x="92" y="121"/>
                      <a:pt x="57" y="121"/>
                    </a:cubicBezTo>
                    <a:cubicBezTo>
                      <a:pt x="37" y="121"/>
                      <a:pt x="18" y="111"/>
                      <a:pt x="7" y="96"/>
                    </a:cubicBezTo>
                    <a:cubicBezTo>
                      <a:pt x="0" y="101"/>
                      <a:pt x="0" y="101"/>
                      <a:pt x="0" y="101"/>
                    </a:cubicBezTo>
                    <a:cubicBezTo>
                      <a:pt x="13" y="118"/>
                      <a:pt x="34" y="129"/>
                      <a:pt x="57" y="129"/>
                    </a:cubicBezTo>
                    <a:cubicBezTo>
                      <a:pt x="97" y="129"/>
                      <a:pt x="128" y="97"/>
                      <a:pt x="128" y="58"/>
                    </a:cubicBezTo>
                    <a:cubicBezTo>
                      <a:pt x="128" y="34"/>
                      <a:pt x="117" y="13"/>
                      <a:pt x="99" y="0"/>
                    </a:cubicBezTo>
                    <a:lnTo>
                      <a:pt x="94" y="7"/>
                    </a:lnTo>
                    <a:close/>
                  </a:path>
                </a:pathLst>
              </a:custGeom>
              <a:solidFill>
                <a:schemeClr val="accent4"/>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Freeform 3767"/>
              <p:cNvSpPr>
                <a:spLocks noEditPoints="1"/>
              </p:cNvSpPr>
              <p:nvPr/>
            </p:nvSpPr>
            <p:spPr bwMode="auto">
              <a:xfrm>
                <a:off x="8294064" y="4284301"/>
                <a:ext cx="339606" cy="335833"/>
              </a:xfrm>
              <a:custGeom>
                <a:avLst/>
                <a:gdLst>
                  <a:gd name="T0" fmla="*/ 57 w 114"/>
                  <a:gd name="T1" fmla="*/ 0 h 113"/>
                  <a:gd name="T2" fmla="*/ 0 w 114"/>
                  <a:gd name="T3" fmla="*/ 56 h 113"/>
                  <a:gd name="T4" fmla="*/ 57 w 114"/>
                  <a:gd name="T5" fmla="*/ 113 h 113"/>
                  <a:gd name="T6" fmla="*/ 114 w 114"/>
                  <a:gd name="T7" fmla="*/ 56 h 113"/>
                  <a:gd name="T8" fmla="*/ 57 w 114"/>
                  <a:gd name="T9" fmla="*/ 0 h 113"/>
                  <a:gd name="T10" fmla="*/ 57 w 114"/>
                  <a:gd name="T11" fmla="*/ 110 h 113"/>
                  <a:gd name="T12" fmla="*/ 3 w 114"/>
                  <a:gd name="T13" fmla="*/ 56 h 113"/>
                  <a:gd name="T14" fmla="*/ 57 w 114"/>
                  <a:gd name="T15" fmla="*/ 2 h 113"/>
                  <a:gd name="T16" fmla="*/ 111 w 114"/>
                  <a:gd name="T17" fmla="*/ 56 h 113"/>
                  <a:gd name="T18" fmla="*/ 57 w 114"/>
                  <a:gd name="T19" fmla="*/ 11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3">
                    <a:moveTo>
                      <a:pt x="57" y="0"/>
                    </a:moveTo>
                    <a:cubicBezTo>
                      <a:pt x="26" y="0"/>
                      <a:pt x="0" y="25"/>
                      <a:pt x="0" y="56"/>
                    </a:cubicBezTo>
                    <a:cubicBezTo>
                      <a:pt x="0" y="87"/>
                      <a:pt x="26" y="113"/>
                      <a:pt x="57" y="113"/>
                    </a:cubicBezTo>
                    <a:cubicBezTo>
                      <a:pt x="88" y="113"/>
                      <a:pt x="114" y="87"/>
                      <a:pt x="114" y="56"/>
                    </a:cubicBezTo>
                    <a:cubicBezTo>
                      <a:pt x="114" y="25"/>
                      <a:pt x="88" y="0"/>
                      <a:pt x="57" y="0"/>
                    </a:cubicBezTo>
                    <a:close/>
                    <a:moveTo>
                      <a:pt x="57" y="110"/>
                    </a:moveTo>
                    <a:cubicBezTo>
                      <a:pt x="27" y="110"/>
                      <a:pt x="3" y="86"/>
                      <a:pt x="3" y="56"/>
                    </a:cubicBezTo>
                    <a:cubicBezTo>
                      <a:pt x="3" y="26"/>
                      <a:pt x="27" y="2"/>
                      <a:pt x="57" y="2"/>
                    </a:cubicBezTo>
                    <a:cubicBezTo>
                      <a:pt x="87" y="2"/>
                      <a:pt x="111" y="26"/>
                      <a:pt x="111" y="56"/>
                    </a:cubicBezTo>
                    <a:cubicBezTo>
                      <a:pt x="111" y="86"/>
                      <a:pt x="87" y="110"/>
                      <a:pt x="57" y="110"/>
                    </a:cubicBezTo>
                    <a:close/>
                  </a:path>
                </a:pathLst>
              </a:custGeom>
              <a:solidFill>
                <a:schemeClr val="accent4"/>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Freeform 3768"/>
              <p:cNvSpPr>
                <a:spLocks/>
              </p:cNvSpPr>
              <p:nvPr/>
            </p:nvSpPr>
            <p:spPr bwMode="auto">
              <a:xfrm>
                <a:off x="8285261" y="4289332"/>
                <a:ext cx="378597" cy="330800"/>
              </a:xfrm>
              <a:custGeom>
                <a:avLst/>
                <a:gdLst>
                  <a:gd name="T0" fmla="*/ 37 w 127"/>
                  <a:gd name="T1" fmla="*/ 8 h 111"/>
                  <a:gd name="T2" fmla="*/ 35 w 127"/>
                  <a:gd name="T3" fmla="*/ 13 h 111"/>
                  <a:gd name="T4" fmla="*/ 32 w 127"/>
                  <a:gd name="T5" fmla="*/ 16 h 111"/>
                  <a:gd name="T6" fmla="*/ 30 w 127"/>
                  <a:gd name="T7" fmla="*/ 14 h 111"/>
                  <a:gd name="T8" fmla="*/ 30 w 127"/>
                  <a:gd name="T9" fmla="*/ 18 h 111"/>
                  <a:gd name="T10" fmla="*/ 24 w 127"/>
                  <a:gd name="T11" fmla="*/ 19 h 111"/>
                  <a:gd name="T12" fmla="*/ 20 w 127"/>
                  <a:gd name="T13" fmla="*/ 23 h 111"/>
                  <a:gd name="T14" fmla="*/ 16 w 127"/>
                  <a:gd name="T15" fmla="*/ 30 h 111"/>
                  <a:gd name="T16" fmla="*/ 12 w 127"/>
                  <a:gd name="T17" fmla="*/ 34 h 111"/>
                  <a:gd name="T18" fmla="*/ 15 w 127"/>
                  <a:gd name="T19" fmla="*/ 37 h 111"/>
                  <a:gd name="T20" fmla="*/ 16 w 127"/>
                  <a:gd name="T21" fmla="*/ 39 h 111"/>
                  <a:gd name="T22" fmla="*/ 13 w 127"/>
                  <a:gd name="T23" fmla="*/ 36 h 111"/>
                  <a:gd name="T24" fmla="*/ 11 w 127"/>
                  <a:gd name="T25" fmla="*/ 33 h 111"/>
                  <a:gd name="T26" fmla="*/ 10 w 127"/>
                  <a:gd name="T27" fmla="*/ 38 h 111"/>
                  <a:gd name="T28" fmla="*/ 10 w 127"/>
                  <a:gd name="T29" fmla="*/ 46 h 111"/>
                  <a:gd name="T30" fmla="*/ 14 w 127"/>
                  <a:gd name="T31" fmla="*/ 44 h 111"/>
                  <a:gd name="T32" fmla="*/ 18 w 127"/>
                  <a:gd name="T33" fmla="*/ 49 h 111"/>
                  <a:gd name="T34" fmla="*/ 23 w 127"/>
                  <a:gd name="T35" fmla="*/ 54 h 111"/>
                  <a:gd name="T36" fmla="*/ 28 w 127"/>
                  <a:gd name="T37" fmla="*/ 59 h 111"/>
                  <a:gd name="T38" fmla="*/ 35 w 127"/>
                  <a:gd name="T39" fmla="*/ 65 h 111"/>
                  <a:gd name="T40" fmla="*/ 33 w 127"/>
                  <a:gd name="T41" fmla="*/ 75 h 111"/>
                  <a:gd name="T42" fmla="*/ 28 w 127"/>
                  <a:gd name="T43" fmla="*/ 86 h 111"/>
                  <a:gd name="T44" fmla="*/ 29 w 127"/>
                  <a:gd name="T45" fmla="*/ 94 h 111"/>
                  <a:gd name="T46" fmla="*/ 26 w 127"/>
                  <a:gd name="T47" fmla="*/ 95 h 111"/>
                  <a:gd name="T48" fmla="*/ 18 w 127"/>
                  <a:gd name="T49" fmla="*/ 82 h 111"/>
                  <a:gd name="T50" fmla="*/ 10 w 127"/>
                  <a:gd name="T51" fmla="*/ 63 h 111"/>
                  <a:gd name="T52" fmla="*/ 7 w 127"/>
                  <a:gd name="T53" fmla="*/ 48 h 111"/>
                  <a:gd name="T54" fmla="*/ 41 w 127"/>
                  <a:gd name="T55" fmla="*/ 102 h 111"/>
                  <a:gd name="T56" fmla="*/ 50 w 127"/>
                  <a:gd name="T57" fmla="*/ 101 h 111"/>
                  <a:gd name="T58" fmla="*/ 62 w 127"/>
                  <a:gd name="T59" fmla="*/ 99 h 111"/>
                  <a:gd name="T60" fmla="*/ 61 w 127"/>
                  <a:gd name="T61" fmla="*/ 104 h 111"/>
                  <a:gd name="T62" fmla="*/ 68 w 127"/>
                  <a:gd name="T63" fmla="*/ 104 h 111"/>
                  <a:gd name="T64" fmla="*/ 78 w 127"/>
                  <a:gd name="T65" fmla="*/ 102 h 111"/>
                  <a:gd name="T66" fmla="*/ 77 w 127"/>
                  <a:gd name="T67" fmla="*/ 1 h 111"/>
                  <a:gd name="T68" fmla="*/ 110 w 127"/>
                  <a:gd name="T69" fmla="*/ 35 h 111"/>
                  <a:gd name="T70" fmla="*/ 106 w 127"/>
                  <a:gd name="T71" fmla="*/ 32 h 111"/>
                  <a:gd name="T72" fmla="*/ 101 w 127"/>
                  <a:gd name="T73" fmla="*/ 41 h 111"/>
                  <a:gd name="T74" fmla="*/ 95 w 127"/>
                  <a:gd name="T75" fmla="*/ 33 h 111"/>
                  <a:gd name="T76" fmla="*/ 98 w 127"/>
                  <a:gd name="T77" fmla="*/ 41 h 111"/>
                  <a:gd name="T78" fmla="*/ 104 w 127"/>
                  <a:gd name="T79" fmla="*/ 44 h 111"/>
                  <a:gd name="T80" fmla="*/ 101 w 127"/>
                  <a:gd name="T81" fmla="*/ 56 h 111"/>
                  <a:gd name="T82" fmla="*/ 98 w 127"/>
                  <a:gd name="T83" fmla="*/ 68 h 111"/>
                  <a:gd name="T84" fmla="*/ 94 w 127"/>
                  <a:gd name="T85" fmla="*/ 76 h 111"/>
                  <a:gd name="T86" fmla="*/ 82 w 127"/>
                  <a:gd name="T87" fmla="*/ 86 h 111"/>
                  <a:gd name="T88" fmla="*/ 79 w 127"/>
                  <a:gd name="T89" fmla="*/ 77 h 111"/>
                  <a:gd name="T90" fmla="*/ 80 w 127"/>
                  <a:gd name="T91" fmla="*/ 67 h 111"/>
                  <a:gd name="T92" fmla="*/ 76 w 127"/>
                  <a:gd name="T93" fmla="*/ 56 h 111"/>
                  <a:gd name="T94" fmla="*/ 70 w 127"/>
                  <a:gd name="T95" fmla="*/ 50 h 111"/>
                  <a:gd name="T96" fmla="*/ 56 w 127"/>
                  <a:gd name="T97" fmla="*/ 50 h 111"/>
                  <a:gd name="T98" fmla="*/ 50 w 127"/>
                  <a:gd name="T99" fmla="*/ 42 h 111"/>
                  <a:gd name="T100" fmla="*/ 56 w 127"/>
                  <a:gd name="T101" fmla="*/ 27 h 111"/>
                  <a:gd name="T102" fmla="*/ 67 w 127"/>
                  <a:gd name="T103" fmla="*/ 23 h 111"/>
                  <a:gd name="T104" fmla="*/ 73 w 127"/>
                  <a:gd name="T105" fmla="*/ 26 h 111"/>
                  <a:gd name="T106" fmla="*/ 82 w 127"/>
                  <a:gd name="T107" fmla="*/ 26 h 111"/>
                  <a:gd name="T108" fmla="*/ 91 w 127"/>
                  <a:gd name="T109" fmla="*/ 24 h 111"/>
                  <a:gd name="T110" fmla="*/ 83 w 127"/>
                  <a:gd name="T111" fmla="*/ 21 h 111"/>
                  <a:gd name="T112" fmla="*/ 82 w 127"/>
                  <a:gd name="T113" fmla="*/ 18 h 111"/>
                  <a:gd name="T114" fmla="*/ 71 w 127"/>
                  <a:gd name="T115" fmla="*/ 18 h 111"/>
                  <a:gd name="T116" fmla="*/ 62 w 127"/>
                  <a:gd name="T117" fmla="*/ 21 h 111"/>
                  <a:gd name="T118" fmla="*/ 60 w 127"/>
                  <a:gd name="T119" fmla="*/ 11 h 111"/>
                  <a:gd name="T120" fmla="*/ 54 w 127"/>
                  <a:gd name="T121" fmla="*/ 6 h 111"/>
                  <a:gd name="T122" fmla="*/ 61 w 127"/>
                  <a:gd name="T123" fmla="*/ 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7" h="111">
                    <a:moveTo>
                      <a:pt x="52" y="0"/>
                    </a:moveTo>
                    <a:cubicBezTo>
                      <a:pt x="52" y="0"/>
                      <a:pt x="33" y="3"/>
                      <a:pt x="20" y="17"/>
                    </a:cubicBezTo>
                    <a:cubicBezTo>
                      <a:pt x="20" y="17"/>
                      <a:pt x="30" y="7"/>
                      <a:pt x="36" y="7"/>
                    </a:cubicBezTo>
                    <a:cubicBezTo>
                      <a:pt x="37" y="8"/>
                      <a:pt x="37" y="8"/>
                      <a:pt x="37" y="8"/>
                    </a:cubicBezTo>
                    <a:cubicBezTo>
                      <a:pt x="37" y="8"/>
                      <a:pt x="37" y="8"/>
                      <a:pt x="37" y="8"/>
                    </a:cubicBezTo>
                    <a:cubicBezTo>
                      <a:pt x="37" y="9"/>
                      <a:pt x="36" y="10"/>
                      <a:pt x="36" y="10"/>
                    </a:cubicBezTo>
                    <a:cubicBezTo>
                      <a:pt x="36" y="10"/>
                      <a:pt x="36" y="11"/>
                      <a:pt x="36" y="11"/>
                    </a:cubicBezTo>
                    <a:cubicBezTo>
                      <a:pt x="36" y="12"/>
                      <a:pt x="36" y="12"/>
                      <a:pt x="36" y="12"/>
                    </a:cubicBezTo>
                    <a:cubicBezTo>
                      <a:pt x="36" y="12"/>
                      <a:pt x="35" y="12"/>
                      <a:pt x="35" y="12"/>
                    </a:cubicBezTo>
                    <a:cubicBezTo>
                      <a:pt x="35" y="12"/>
                      <a:pt x="35" y="12"/>
                      <a:pt x="35" y="13"/>
                    </a:cubicBezTo>
                    <a:cubicBezTo>
                      <a:pt x="35" y="13"/>
                      <a:pt x="35" y="14"/>
                      <a:pt x="35" y="14"/>
                    </a:cubicBezTo>
                    <a:cubicBezTo>
                      <a:pt x="35" y="15"/>
                      <a:pt x="35" y="15"/>
                      <a:pt x="35" y="15"/>
                    </a:cubicBezTo>
                    <a:cubicBezTo>
                      <a:pt x="35" y="16"/>
                      <a:pt x="35" y="16"/>
                      <a:pt x="35" y="16"/>
                    </a:cubicBezTo>
                    <a:cubicBezTo>
                      <a:pt x="34" y="16"/>
                      <a:pt x="34" y="16"/>
                      <a:pt x="34" y="16"/>
                    </a:cubicBezTo>
                    <a:cubicBezTo>
                      <a:pt x="34" y="16"/>
                      <a:pt x="33" y="16"/>
                      <a:pt x="32" y="16"/>
                    </a:cubicBezTo>
                    <a:cubicBezTo>
                      <a:pt x="32" y="16"/>
                      <a:pt x="32" y="15"/>
                      <a:pt x="32" y="15"/>
                    </a:cubicBezTo>
                    <a:cubicBezTo>
                      <a:pt x="33" y="14"/>
                      <a:pt x="33" y="14"/>
                      <a:pt x="33" y="14"/>
                    </a:cubicBezTo>
                    <a:cubicBezTo>
                      <a:pt x="33" y="14"/>
                      <a:pt x="33" y="14"/>
                      <a:pt x="33" y="14"/>
                    </a:cubicBezTo>
                    <a:cubicBezTo>
                      <a:pt x="32" y="14"/>
                      <a:pt x="32" y="13"/>
                      <a:pt x="32" y="13"/>
                    </a:cubicBezTo>
                    <a:cubicBezTo>
                      <a:pt x="31" y="13"/>
                      <a:pt x="30" y="14"/>
                      <a:pt x="30" y="14"/>
                    </a:cubicBezTo>
                    <a:cubicBezTo>
                      <a:pt x="29" y="15"/>
                      <a:pt x="29" y="15"/>
                      <a:pt x="29" y="15"/>
                    </a:cubicBezTo>
                    <a:cubicBezTo>
                      <a:pt x="29" y="15"/>
                      <a:pt x="29" y="16"/>
                      <a:pt x="29" y="16"/>
                    </a:cubicBezTo>
                    <a:cubicBezTo>
                      <a:pt x="29" y="16"/>
                      <a:pt x="30" y="16"/>
                      <a:pt x="30" y="16"/>
                    </a:cubicBezTo>
                    <a:cubicBezTo>
                      <a:pt x="30" y="16"/>
                      <a:pt x="30" y="17"/>
                      <a:pt x="30" y="17"/>
                    </a:cubicBezTo>
                    <a:cubicBezTo>
                      <a:pt x="30" y="17"/>
                      <a:pt x="30" y="18"/>
                      <a:pt x="30" y="18"/>
                    </a:cubicBezTo>
                    <a:cubicBezTo>
                      <a:pt x="30" y="18"/>
                      <a:pt x="29" y="18"/>
                      <a:pt x="29" y="18"/>
                    </a:cubicBezTo>
                    <a:cubicBezTo>
                      <a:pt x="28" y="18"/>
                      <a:pt x="28" y="18"/>
                      <a:pt x="27" y="18"/>
                    </a:cubicBezTo>
                    <a:cubicBezTo>
                      <a:pt x="27" y="18"/>
                      <a:pt x="26" y="17"/>
                      <a:pt x="26" y="18"/>
                    </a:cubicBezTo>
                    <a:cubicBezTo>
                      <a:pt x="26" y="18"/>
                      <a:pt x="26" y="18"/>
                      <a:pt x="25" y="18"/>
                    </a:cubicBezTo>
                    <a:cubicBezTo>
                      <a:pt x="25" y="18"/>
                      <a:pt x="24" y="19"/>
                      <a:pt x="24" y="19"/>
                    </a:cubicBezTo>
                    <a:cubicBezTo>
                      <a:pt x="24" y="19"/>
                      <a:pt x="24" y="19"/>
                      <a:pt x="24" y="19"/>
                    </a:cubicBezTo>
                    <a:cubicBezTo>
                      <a:pt x="24" y="20"/>
                      <a:pt x="23" y="21"/>
                      <a:pt x="23" y="21"/>
                    </a:cubicBezTo>
                    <a:cubicBezTo>
                      <a:pt x="23" y="21"/>
                      <a:pt x="23" y="21"/>
                      <a:pt x="22" y="21"/>
                    </a:cubicBezTo>
                    <a:cubicBezTo>
                      <a:pt x="21" y="21"/>
                      <a:pt x="21" y="22"/>
                      <a:pt x="21" y="22"/>
                    </a:cubicBezTo>
                    <a:cubicBezTo>
                      <a:pt x="20" y="23"/>
                      <a:pt x="20" y="23"/>
                      <a:pt x="20" y="23"/>
                    </a:cubicBezTo>
                    <a:cubicBezTo>
                      <a:pt x="20" y="23"/>
                      <a:pt x="20" y="23"/>
                      <a:pt x="19" y="24"/>
                    </a:cubicBezTo>
                    <a:cubicBezTo>
                      <a:pt x="19" y="24"/>
                      <a:pt x="17" y="25"/>
                      <a:pt x="17" y="25"/>
                    </a:cubicBezTo>
                    <a:cubicBezTo>
                      <a:pt x="17" y="25"/>
                      <a:pt x="17" y="26"/>
                      <a:pt x="16" y="27"/>
                    </a:cubicBezTo>
                    <a:cubicBezTo>
                      <a:pt x="16" y="27"/>
                      <a:pt x="16" y="28"/>
                      <a:pt x="16" y="28"/>
                    </a:cubicBezTo>
                    <a:cubicBezTo>
                      <a:pt x="16" y="28"/>
                      <a:pt x="16" y="29"/>
                      <a:pt x="16" y="30"/>
                    </a:cubicBezTo>
                    <a:cubicBezTo>
                      <a:pt x="15" y="30"/>
                      <a:pt x="15" y="31"/>
                      <a:pt x="15" y="31"/>
                    </a:cubicBezTo>
                    <a:cubicBezTo>
                      <a:pt x="15" y="31"/>
                      <a:pt x="14" y="32"/>
                      <a:pt x="14" y="32"/>
                    </a:cubicBezTo>
                    <a:cubicBezTo>
                      <a:pt x="14" y="32"/>
                      <a:pt x="13" y="32"/>
                      <a:pt x="12" y="32"/>
                    </a:cubicBezTo>
                    <a:cubicBezTo>
                      <a:pt x="12" y="33"/>
                      <a:pt x="12" y="33"/>
                      <a:pt x="12" y="33"/>
                    </a:cubicBezTo>
                    <a:cubicBezTo>
                      <a:pt x="12" y="34"/>
                      <a:pt x="12" y="34"/>
                      <a:pt x="12" y="34"/>
                    </a:cubicBezTo>
                    <a:cubicBezTo>
                      <a:pt x="13" y="34"/>
                      <a:pt x="13" y="34"/>
                      <a:pt x="13" y="34"/>
                    </a:cubicBezTo>
                    <a:cubicBezTo>
                      <a:pt x="13" y="34"/>
                      <a:pt x="13" y="35"/>
                      <a:pt x="13" y="35"/>
                    </a:cubicBezTo>
                    <a:cubicBezTo>
                      <a:pt x="13" y="36"/>
                      <a:pt x="13" y="37"/>
                      <a:pt x="13" y="37"/>
                    </a:cubicBezTo>
                    <a:cubicBezTo>
                      <a:pt x="14" y="37"/>
                      <a:pt x="14" y="37"/>
                      <a:pt x="14" y="37"/>
                    </a:cubicBezTo>
                    <a:cubicBezTo>
                      <a:pt x="15" y="37"/>
                      <a:pt x="15" y="37"/>
                      <a:pt x="15" y="37"/>
                    </a:cubicBezTo>
                    <a:cubicBezTo>
                      <a:pt x="16" y="38"/>
                      <a:pt x="16" y="38"/>
                      <a:pt x="16" y="38"/>
                    </a:cubicBezTo>
                    <a:cubicBezTo>
                      <a:pt x="17" y="38"/>
                      <a:pt x="17" y="38"/>
                      <a:pt x="17" y="38"/>
                    </a:cubicBezTo>
                    <a:cubicBezTo>
                      <a:pt x="17" y="38"/>
                      <a:pt x="17" y="39"/>
                      <a:pt x="16" y="39"/>
                    </a:cubicBezTo>
                    <a:cubicBezTo>
                      <a:pt x="16" y="39"/>
                      <a:pt x="16" y="39"/>
                      <a:pt x="16" y="39"/>
                    </a:cubicBezTo>
                    <a:cubicBezTo>
                      <a:pt x="16" y="39"/>
                      <a:pt x="16" y="39"/>
                      <a:pt x="16" y="39"/>
                    </a:cubicBezTo>
                    <a:cubicBezTo>
                      <a:pt x="15" y="38"/>
                      <a:pt x="15" y="38"/>
                      <a:pt x="15" y="38"/>
                    </a:cubicBezTo>
                    <a:cubicBezTo>
                      <a:pt x="15" y="38"/>
                      <a:pt x="14" y="38"/>
                      <a:pt x="14" y="38"/>
                    </a:cubicBezTo>
                    <a:cubicBezTo>
                      <a:pt x="14" y="38"/>
                      <a:pt x="13" y="38"/>
                      <a:pt x="13" y="38"/>
                    </a:cubicBezTo>
                    <a:cubicBezTo>
                      <a:pt x="13" y="37"/>
                      <a:pt x="13" y="38"/>
                      <a:pt x="13" y="37"/>
                    </a:cubicBezTo>
                    <a:cubicBezTo>
                      <a:pt x="13" y="37"/>
                      <a:pt x="13" y="37"/>
                      <a:pt x="13" y="36"/>
                    </a:cubicBezTo>
                    <a:cubicBezTo>
                      <a:pt x="13" y="36"/>
                      <a:pt x="12" y="36"/>
                      <a:pt x="12" y="36"/>
                    </a:cubicBezTo>
                    <a:cubicBezTo>
                      <a:pt x="12" y="36"/>
                      <a:pt x="12" y="36"/>
                      <a:pt x="12" y="36"/>
                    </a:cubicBezTo>
                    <a:cubicBezTo>
                      <a:pt x="11" y="35"/>
                      <a:pt x="11" y="35"/>
                      <a:pt x="11" y="35"/>
                    </a:cubicBezTo>
                    <a:cubicBezTo>
                      <a:pt x="11" y="35"/>
                      <a:pt x="11" y="35"/>
                      <a:pt x="11" y="35"/>
                    </a:cubicBezTo>
                    <a:cubicBezTo>
                      <a:pt x="11" y="34"/>
                      <a:pt x="11" y="34"/>
                      <a:pt x="11" y="33"/>
                    </a:cubicBezTo>
                    <a:cubicBezTo>
                      <a:pt x="11" y="33"/>
                      <a:pt x="11" y="33"/>
                      <a:pt x="11" y="32"/>
                    </a:cubicBezTo>
                    <a:cubicBezTo>
                      <a:pt x="11" y="32"/>
                      <a:pt x="11" y="30"/>
                      <a:pt x="11" y="30"/>
                    </a:cubicBezTo>
                    <a:cubicBezTo>
                      <a:pt x="11" y="30"/>
                      <a:pt x="10" y="34"/>
                      <a:pt x="9" y="36"/>
                    </a:cubicBezTo>
                    <a:cubicBezTo>
                      <a:pt x="9" y="36"/>
                      <a:pt x="10" y="36"/>
                      <a:pt x="10" y="37"/>
                    </a:cubicBezTo>
                    <a:cubicBezTo>
                      <a:pt x="10" y="37"/>
                      <a:pt x="10" y="38"/>
                      <a:pt x="10" y="38"/>
                    </a:cubicBezTo>
                    <a:cubicBezTo>
                      <a:pt x="10" y="39"/>
                      <a:pt x="10" y="38"/>
                      <a:pt x="10" y="40"/>
                    </a:cubicBezTo>
                    <a:cubicBezTo>
                      <a:pt x="10" y="41"/>
                      <a:pt x="10" y="42"/>
                      <a:pt x="10" y="42"/>
                    </a:cubicBezTo>
                    <a:cubicBezTo>
                      <a:pt x="10" y="42"/>
                      <a:pt x="9" y="43"/>
                      <a:pt x="9" y="44"/>
                    </a:cubicBezTo>
                    <a:cubicBezTo>
                      <a:pt x="9" y="44"/>
                      <a:pt x="10" y="45"/>
                      <a:pt x="10" y="46"/>
                    </a:cubicBezTo>
                    <a:cubicBezTo>
                      <a:pt x="10" y="46"/>
                      <a:pt x="10" y="46"/>
                      <a:pt x="10" y="46"/>
                    </a:cubicBezTo>
                    <a:cubicBezTo>
                      <a:pt x="10" y="47"/>
                      <a:pt x="10" y="48"/>
                      <a:pt x="10" y="47"/>
                    </a:cubicBezTo>
                    <a:cubicBezTo>
                      <a:pt x="11" y="45"/>
                      <a:pt x="11" y="45"/>
                      <a:pt x="11" y="45"/>
                    </a:cubicBezTo>
                    <a:cubicBezTo>
                      <a:pt x="12" y="45"/>
                      <a:pt x="12" y="45"/>
                      <a:pt x="12" y="45"/>
                    </a:cubicBezTo>
                    <a:cubicBezTo>
                      <a:pt x="12" y="45"/>
                      <a:pt x="12" y="44"/>
                      <a:pt x="13" y="44"/>
                    </a:cubicBezTo>
                    <a:cubicBezTo>
                      <a:pt x="14" y="44"/>
                      <a:pt x="14" y="44"/>
                      <a:pt x="14" y="44"/>
                    </a:cubicBezTo>
                    <a:cubicBezTo>
                      <a:pt x="14" y="45"/>
                      <a:pt x="14" y="46"/>
                      <a:pt x="14" y="46"/>
                    </a:cubicBezTo>
                    <a:cubicBezTo>
                      <a:pt x="14" y="46"/>
                      <a:pt x="16" y="45"/>
                      <a:pt x="16" y="45"/>
                    </a:cubicBezTo>
                    <a:cubicBezTo>
                      <a:pt x="16" y="45"/>
                      <a:pt x="17" y="45"/>
                      <a:pt x="17" y="46"/>
                    </a:cubicBezTo>
                    <a:cubicBezTo>
                      <a:pt x="17" y="47"/>
                      <a:pt x="17" y="47"/>
                      <a:pt x="18" y="48"/>
                    </a:cubicBezTo>
                    <a:cubicBezTo>
                      <a:pt x="18" y="48"/>
                      <a:pt x="18" y="49"/>
                      <a:pt x="18" y="49"/>
                    </a:cubicBezTo>
                    <a:cubicBezTo>
                      <a:pt x="18" y="50"/>
                      <a:pt x="20" y="50"/>
                      <a:pt x="20" y="50"/>
                    </a:cubicBezTo>
                    <a:cubicBezTo>
                      <a:pt x="20" y="50"/>
                      <a:pt x="21" y="50"/>
                      <a:pt x="22" y="50"/>
                    </a:cubicBezTo>
                    <a:cubicBezTo>
                      <a:pt x="22" y="50"/>
                      <a:pt x="22" y="51"/>
                      <a:pt x="22" y="51"/>
                    </a:cubicBezTo>
                    <a:cubicBezTo>
                      <a:pt x="23" y="51"/>
                      <a:pt x="23" y="53"/>
                      <a:pt x="23" y="53"/>
                    </a:cubicBezTo>
                    <a:cubicBezTo>
                      <a:pt x="23" y="53"/>
                      <a:pt x="24" y="54"/>
                      <a:pt x="23" y="54"/>
                    </a:cubicBezTo>
                    <a:cubicBezTo>
                      <a:pt x="23" y="55"/>
                      <a:pt x="23" y="55"/>
                      <a:pt x="24" y="55"/>
                    </a:cubicBezTo>
                    <a:cubicBezTo>
                      <a:pt x="24" y="55"/>
                      <a:pt x="25" y="56"/>
                      <a:pt x="25" y="56"/>
                    </a:cubicBezTo>
                    <a:cubicBezTo>
                      <a:pt x="25" y="56"/>
                      <a:pt x="25" y="57"/>
                      <a:pt x="26" y="57"/>
                    </a:cubicBezTo>
                    <a:cubicBezTo>
                      <a:pt x="27" y="57"/>
                      <a:pt x="27" y="58"/>
                      <a:pt x="28" y="58"/>
                    </a:cubicBezTo>
                    <a:cubicBezTo>
                      <a:pt x="28" y="58"/>
                      <a:pt x="27" y="59"/>
                      <a:pt x="28" y="59"/>
                    </a:cubicBezTo>
                    <a:cubicBezTo>
                      <a:pt x="29" y="59"/>
                      <a:pt x="30" y="58"/>
                      <a:pt x="31" y="59"/>
                    </a:cubicBezTo>
                    <a:cubicBezTo>
                      <a:pt x="31" y="59"/>
                      <a:pt x="31" y="60"/>
                      <a:pt x="32" y="61"/>
                    </a:cubicBezTo>
                    <a:cubicBezTo>
                      <a:pt x="34" y="61"/>
                      <a:pt x="34" y="62"/>
                      <a:pt x="35" y="62"/>
                    </a:cubicBezTo>
                    <a:cubicBezTo>
                      <a:pt x="35" y="62"/>
                      <a:pt x="36" y="62"/>
                      <a:pt x="35" y="63"/>
                    </a:cubicBezTo>
                    <a:cubicBezTo>
                      <a:pt x="35" y="64"/>
                      <a:pt x="35" y="65"/>
                      <a:pt x="35" y="65"/>
                    </a:cubicBezTo>
                    <a:cubicBezTo>
                      <a:pt x="34" y="66"/>
                      <a:pt x="33" y="67"/>
                      <a:pt x="33" y="67"/>
                    </a:cubicBezTo>
                    <a:cubicBezTo>
                      <a:pt x="33" y="68"/>
                      <a:pt x="32" y="69"/>
                      <a:pt x="33" y="69"/>
                    </a:cubicBezTo>
                    <a:cubicBezTo>
                      <a:pt x="33" y="70"/>
                      <a:pt x="33" y="71"/>
                      <a:pt x="33" y="71"/>
                    </a:cubicBezTo>
                    <a:cubicBezTo>
                      <a:pt x="33" y="72"/>
                      <a:pt x="34" y="73"/>
                      <a:pt x="33" y="73"/>
                    </a:cubicBezTo>
                    <a:cubicBezTo>
                      <a:pt x="33" y="74"/>
                      <a:pt x="33" y="75"/>
                      <a:pt x="33" y="75"/>
                    </a:cubicBezTo>
                    <a:cubicBezTo>
                      <a:pt x="33" y="75"/>
                      <a:pt x="34" y="76"/>
                      <a:pt x="33" y="76"/>
                    </a:cubicBezTo>
                    <a:cubicBezTo>
                      <a:pt x="32" y="77"/>
                      <a:pt x="31" y="78"/>
                      <a:pt x="31" y="78"/>
                    </a:cubicBezTo>
                    <a:cubicBezTo>
                      <a:pt x="30" y="78"/>
                      <a:pt x="29" y="79"/>
                      <a:pt x="29" y="79"/>
                    </a:cubicBezTo>
                    <a:cubicBezTo>
                      <a:pt x="29" y="79"/>
                      <a:pt x="29" y="81"/>
                      <a:pt x="29" y="82"/>
                    </a:cubicBezTo>
                    <a:cubicBezTo>
                      <a:pt x="29" y="82"/>
                      <a:pt x="27" y="86"/>
                      <a:pt x="28" y="86"/>
                    </a:cubicBezTo>
                    <a:cubicBezTo>
                      <a:pt x="28" y="87"/>
                      <a:pt x="28" y="88"/>
                      <a:pt x="28" y="89"/>
                    </a:cubicBezTo>
                    <a:cubicBezTo>
                      <a:pt x="28" y="89"/>
                      <a:pt x="28" y="89"/>
                      <a:pt x="28" y="89"/>
                    </a:cubicBezTo>
                    <a:cubicBezTo>
                      <a:pt x="27" y="90"/>
                      <a:pt x="26" y="89"/>
                      <a:pt x="27" y="91"/>
                    </a:cubicBezTo>
                    <a:cubicBezTo>
                      <a:pt x="28" y="92"/>
                      <a:pt x="28" y="92"/>
                      <a:pt x="29" y="93"/>
                    </a:cubicBezTo>
                    <a:cubicBezTo>
                      <a:pt x="29" y="94"/>
                      <a:pt x="29" y="94"/>
                      <a:pt x="29" y="94"/>
                    </a:cubicBezTo>
                    <a:cubicBezTo>
                      <a:pt x="30" y="95"/>
                      <a:pt x="30" y="96"/>
                      <a:pt x="31" y="96"/>
                    </a:cubicBezTo>
                    <a:cubicBezTo>
                      <a:pt x="31" y="97"/>
                      <a:pt x="32" y="97"/>
                      <a:pt x="32" y="98"/>
                    </a:cubicBezTo>
                    <a:cubicBezTo>
                      <a:pt x="32" y="98"/>
                      <a:pt x="33" y="100"/>
                      <a:pt x="32" y="99"/>
                    </a:cubicBezTo>
                    <a:cubicBezTo>
                      <a:pt x="30" y="98"/>
                      <a:pt x="32" y="99"/>
                      <a:pt x="30" y="97"/>
                    </a:cubicBezTo>
                    <a:cubicBezTo>
                      <a:pt x="28" y="95"/>
                      <a:pt x="27" y="96"/>
                      <a:pt x="26" y="95"/>
                    </a:cubicBezTo>
                    <a:cubicBezTo>
                      <a:pt x="25" y="94"/>
                      <a:pt x="27" y="98"/>
                      <a:pt x="25" y="93"/>
                    </a:cubicBezTo>
                    <a:cubicBezTo>
                      <a:pt x="23" y="89"/>
                      <a:pt x="23" y="90"/>
                      <a:pt x="22" y="89"/>
                    </a:cubicBezTo>
                    <a:cubicBezTo>
                      <a:pt x="22" y="88"/>
                      <a:pt x="22" y="89"/>
                      <a:pt x="21" y="87"/>
                    </a:cubicBezTo>
                    <a:cubicBezTo>
                      <a:pt x="20" y="84"/>
                      <a:pt x="21" y="86"/>
                      <a:pt x="20" y="84"/>
                    </a:cubicBezTo>
                    <a:cubicBezTo>
                      <a:pt x="19" y="83"/>
                      <a:pt x="19" y="85"/>
                      <a:pt x="18" y="82"/>
                    </a:cubicBezTo>
                    <a:cubicBezTo>
                      <a:pt x="18" y="80"/>
                      <a:pt x="18" y="82"/>
                      <a:pt x="17" y="79"/>
                    </a:cubicBezTo>
                    <a:cubicBezTo>
                      <a:pt x="16" y="76"/>
                      <a:pt x="18" y="76"/>
                      <a:pt x="16" y="74"/>
                    </a:cubicBezTo>
                    <a:cubicBezTo>
                      <a:pt x="14" y="73"/>
                      <a:pt x="15" y="74"/>
                      <a:pt x="14" y="73"/>
                    </a:cubicBezTo>
                    <a:cubicBezTo>
                      <a:pt x="13" y="72"/>
                      <a:pt x="14" y="73"/>
                      <a:pt x="13" y="70"/>
                    </a:cubicBezTo>
                    <a:cubicBezTo>
                      <a:pt x="11" y="68"/>
                      <a:pt x="10" y="67"/>
                      <a:pt x="10" y="63"/>
                    </a:cubicBezTo>
                    <a:cubicBezTo>
                      <a:pt x="10" y="59"/>
                      <a:pt x="10" y="58"/>
                      <a:pt x="10" y="58"/>
                    </a:cubicBezTo>
                    <a:cubicBezTo>
                      <a:pt x="10" y="58"/>
                      <a:pt x="8" y="56"/>
                      <a:pt x="8" y="54"/>
                    </a:cubicBezTo>
                    <a:cubicBezTo>
                      <a:pt x="9" y="51"/>
                      <a:pt x="9" y="52"/>
                      <a:pt x="9" y="51"/>
                    </a:cubicBezTo>
                    <a:cubicBezTo>
                      <a:pt x="9" y="51"/>
                      <a:pt x="8" y="51"/>
                      <a:pt x="8" y="50"/>
                    </a:cubicBezTo>
                    <a:cubicBezTo>
                      <a:pt x="7" y="49"/>
                      <a:pt x="7" y="49"/>
                      <a:pt x="7" y="48"/>
                    </a:cubicBezTo>
                    <a:cubicBezTo>
                      <a:pt x="7" y="48"/>
                      <a:pt x="6" y="46"/>
                      <a:pt x="6" y="46"/>
                    </a:cubicBezTo>
                    <a:cubicBezTo>
                      <a:pt x="6" y="47"/>
                      <a:pt x="6" y="47"/>
                      <a:pt x="6" y="47"/>
                    </a:cubicBezTo>
                    <a:cubicBezTo>
                      <a:pt x="6" y="47"/>
                      <a:pt x="0" y="101"/>
                      <a:pt x="55" y="110"/>
                    </a:cubicBezTo>
                    <a:cubicBezTo>
                      <a:pt x="55" y="110"/>
                      <a:pt x="42" y="107"/>
                      <a:pt x="41" y="104"/>
                    </a:cubicBezTo>
                    <a:cubicBezTo>
                      <a:pt x="41" y="104"/>
                      <a:pt x="41" y="102"/>
                      <a:pt x="41" y="102"/>
                    </a:cubicBezTo>
                    <a:cubicBezTo>
                      <a:pt x="42" y="102"/>
                      <a:pt x="43" y="102"/>
                      <a:pt x="44" y="102"/>
                    </a:cubicBezTo>
                    <a:cubicBezTo>
                      <a:pt x="44" y="101"/>
                      <a:pt x="45" y="100"/>
                      <a:pt x="45" y="100"/>
                    </a:cubicBezTo>
                    <a:cubicBezTo>
                      <a:pt x="45" y="101"/>
                      <a:pt x="45" y="101"/>
                      <a:pt x="45" y="101"/>
                    </a:cubicBezTo>
                    <a:cubicBezTo>
                      <a:pt x="45" y="101"/>
                      <a:pt x="45" y="101"/>
                      <a:pt x="47" y="101"/>
                    </a:cubicBezTo>
                    <a:cubicBezTo>
                      <a:pt x="49" y="101"/>
                      <a:pt x="49" y="101"/>
                      <a:pt x="50" y="101"/>
                    </a:cubicBezTo>
                    <a:cubicBezTo>
                      <a:pt x="51" y="100"/>
                      <a:pt x="52" y="98"/>
                      <a:pt x="53" y="99"/>
                    </a:cubicBezTo>
                    <a:cubicBezTo>
                      <a:pt x="53" y="101"/>
                      <a:pt x="52" y="100"/>
                      <a:pt x="53" y="101"/>
                    </a:cubicBezTo>
                    <a:cubicBezTo>
                      <a:pt x="55" y="101"/>
                      <a:pt x="57" y="100"/>
                      <a:pt x="57" y="100"/>
                    </a:cubicBezTo>
                    <a:cubicBezTo>
                      <a:pt x="57" y="100"/>
                      <a:pt x="61" y="101"/>
                      <a:pt x="61" y="100"/>
                    </a:cubicBezTo>
                    <a:cubicBezTo>
                      <a:pt x="61" y="100"/>
                      <a:pt x="61" y="99"/>
                      <a:pt x="62" y="99"/>
                    </a:cubicBezTo>
                    <a:cubicBezTo>
                      <a:pt x="63" y="99"/>
                      <a:pt x="63" y="100"/>
                      <a:pt x="63" y="100"/>
                    </a:cubicBezTo>
                    <a:cubicBezTo>
                      <a:pt x="61" y="102"/>
                      <a:pt x="61" y="102"/>
                      <a:pt x="61" y="102"/>
                    </a:cubicBezTo>
                    <a:cubicBezTo>
                      <a:pt x="59" y="103"/>
                      <a:pt x="59" y="103"/>
                      <a:pt x="59" y="103"/>
                    </a:cubicBezTo>
                    <a:cubicBezTo>
                      <a:pt x="59" y="103"/>
                      <a:pt x="58" y="103"/>
                      <a:pt x="59" y="104"/>
                    </a:cubicBezTo>
                    <a:cubicBezTo>
                      <a:pt x="60" y="104"/>
                      <a:pt x="60" y="104"/>
                      <a:pt x="61" y="104"/>
                    </a:cubicBezTo>
                    <a:cubicBezTo>
                      <a:pt x="62" y="104"/>
                      <a:pt x="64" y="106"/>
                      <a:pt x="65" y="105"/>
                    </a:cubicBezTo>
                    <a:cubicBezTo>
                      <a:pt x="65" y="104"/>
                      <a:pt x="65" y="104"/>
                      <a:pt x="66" y="103"/>
                    </a:cubicBezTo>
                    <a:cubicBezTo>
                      <a:pt x="66" y="102"/>
                      <a:pt x="66" y="102"/>
                      <a:pt x="67" y="102"/>
                    </a:cubicBezTo>
                    <a:cubicBezTo>
                      <a:pt x="68" y="102"/>
                      <a:pt x="69" y="102"/>
                      <a:pt x="69" y="102"/>
                    </a:cubicBezTo>
                    <a:cubicBezTo>
                      <a:pt x="68" y="104"/>
                      <a:pt x="68" y="104"/>
                      <a:pt x="68" y="104"/>
                    </a:cubicBezTo>
                    <a:cubicBezTo>
                      <a:pt x="68" y="104"/>
                      <a:pt x="69" y="103"/>
                      <a:pt x="70" y="103"/>
                    </a:cubicBezTo>
                    <a:cubicBezTo>
                      <a:pt x="71" y="103"/>
                      <a:pt x="71" y="104"/>
                      <a:pt x="72" y="104"/>
                    </a:cubicBezTo>
                    <a:cubicBezTo>
                      <a:pt x="73" y="103"/>
                      <a:pt x="73" y="103"/>
                      <a:pt x="74" y="103"/>
                    </a:cubicBezTo>
                    <a:cubicBezTo>
                      <a:pt x="75" y="102"/>
                      <a:pt x="76" y="102"/>
                      <a:pt x="76" y="102"/>
                    </a:cubicBezTo>
                    <a:cubicBezTo>
                      <a:pt x="77" y="102"/>
                      <a:pt x="77" y="102"/>
                      <a:pt x="78" y="102"/>
                    </a:cubicBezTo>
                    <a:cubicBezTo>
                      <a:pt x="78" y="102"/>
                      <a:pt x="80" y="104"/>
                      <a:pt x="80" y="104"/>
                    </a:cubicBezTo>
                    <a:cubicBezTo>
                      <a:pt x="81" y="103"/>
                      <a:pt x="83" y="103"/>
                      <a:pt x="83" y="103"/>
                    </a:cubicBezTo>
                    <a:cubicBezTo>
                      <a:pt x="83" y="103"/>
                      <a:pt x="77" y="109"/>
                      <a:pt x="63" y="110"/>
                    </a:cubicBezTo>
                    <a:cubicBezTo>
                      <a:pt x="63" y="110"/>
                      <a:pt x="94" y="111"/>
                      <a:pt x="110" y="82"/>
                    </a:cubicBezTo>
                    <a:cubicBezTo>
                      <a:pt x="127" y="52"/>
                      <a:pt x="116" y="14"/>
                      <a:pt x="77" y="1"/>
                    </a:cubicBezTo>
                    <a:cubicBezTo>
                      <a:pt x="77" y="1"/>
                      <a:pt x="106" y="12"/>
                      <a:pt x="114" y="40"/>
                    </a:cubicBezTo>
                    <a:cubicBezTo>
                      <a:pt x="113" y="40"/>
                      <a:pt x="113" y="40"/>
                      <a:pt x="113" y="40"/>
                    </a:cubicBezTo>
                    <a:cubicBezTo>
                      <a:pt x="112" y="40"/>
                      <a:pt x="112" y="40"/>
                      <a:pt x="112" y="39"/>
                    </a:cubicBezTo>
                    <a:cubicBezTo>
                      <a:pt x="111" y="37"/>
                      <a:pt x="112" y="38"/>
                      <a:pt x="111" y="37"/>
                    </a:cubicBezTo>
                    <a:cubicBezTo>
                      <a:pt x="111" y="36"/>
                      <a:pt x="111" y="36"/>
                      <a:pt x="110" y="35"/>
                    </a:cubicBezTo>
                    <a:cubicBezTo>
                      <a:pt x="110" y="35"/>
                      <a:pt x="109" y="35"/>
                      <a:pt x="109" y="34"/>
                    </a:cubicBezTo>
                    <a:cubicBezTo>
                      <a:pt x="108" y="34"/>
                      <a:pt x="108" y="32"/>
                      <a:pt x="107" y="31"/>
                    </a:cubicBezTo>
                    <a:cubicBezTo>
                      <a:pt x="107" y="31"/>
                      <a:pt x="106" y="31"/>
                      <a:pt x="105" y="31"/>
                    </a:cubicBezTo>
                    <a:cubicBezTo>
                      <a:pt x="105" y="31"/>
                      <a:pt x="105" y="30"/>
                      <a:pt x="105" y="31"/>
                    </a:cubicBezTo>
                    <a:cubicBezTo>
                      <a:pt x="105" y="31"/>
                      <a:pt x="106" y="32"/>
                      <a:pt x="106" y="32"/>
                    </a:cubicBezTo>
                    <a:cubicBezTo>
                      <a:pt x="106" y="34"/>
                      <a:pt x="106" y="34"/>
                      <a:pt x="106" y="34"/>
                    </a:cubicBezTo>
                    <a:cubicBezTo>
                      <a:pt x="106" y="34"/>
                      <a:pt x="106" y="36"/>
                      <a:pt x="106" y="37"/>
                    </a:cubicBezTo>
                    <a:cubicBezTo>
                      <a:pt x="106" y="37"/>
                      <a:pt x="106" y="39"/>
                      <a:pt x="106" y="39"/>
                    </a:cubicBezTo>
                    <a:cubicBezTo>
                      <a:pt x="106" y="39"/>
                      <a:pt x="105" y="40"/>
                      <a:pt x="105" y="41"/>
                    </a:cubicBezTo>
                    <a:cubicBezTo>
                      <a:pt x="104" y="41"/>
                      <a:pt x="101" y="41"/>
                      <a:pt x="101" y="41"/>
                    </a:cubicBezTo>
                    <a:cubicBezTo>
                      <a:pt x="101" y="41"/>
                      <a:pt x="101" y="40"/>
                      <a:pt x="100" y="39"/>
                    </a:cubicBezTo>
                    <a:cubicBezTo>
                      <a:pt x="100" y="38"/>
                      <a:pt x="98" y="38"/>
                      <a:pt x="98" y="38"/>
                    </a:cubicBezTo>
                    <a:cubicBezTo>
                      <a:pt x="97" y="37"/>
                      <a:pt x="98" y="37"/>
                      <a:pt x="97" y="36"/>
                    </a:cubicBezTo>
                    <a:cubicBezTo>
                      <a:pt x="96" y="35"/>
                      <a:pt x="97" y="35"/>
                      <a:pt x="96" y="34"/>
                    </a:cubicBezTo>
                    <a:cubicBezTo>
                      <a:pt x="95" y="33"/>
                      <a:pt x="95" y="33"/>
                      <a:pt x="95" y="33"/>
                    </a:cubicBezTo>
                    <a:cubicBezTo>
                      <a:pt x="95" y="33"/>
                      <a:pt x="93" y="32"/>
                      <a:pt x="94" y="34"/>
                    </a:cubicBezTo>
                    <a:cubicBezTo>
                      <a:pt x="94" y="35"/>
                      <a:pt x="93" y="36"/>
                      <a:pt x="94" y="36"/>
                    </a:cubicBezTo>
                    <a:cubicBezTo>
                      <a:pt x="95" y="37"/>
                      <a:pt x="95" y="36"/>
                      <a:pt x="96" y="37"/>
                    </a:cubicBezTo>
                    <a:cubicBezTo>
                      <a:pt x="96" y="38"/>
                      <a:pt x="96" y="39"/>
                      <a:pt x="97" y="39"/>
                    </a:cubicBezTo>
                    <a:cubicBezTo>
                      <a:pt x="97" y="40"/>
                      <a:pt x="97" y="41"/>
                      <a:pt x="98" y="41"/>
                    </a:cubicBezTo>
                    <a:cubicBezTo>
                      <a:pt x="98" y="42"/>
                      <a:pt x="100" y="41"/>
                      <a:pt x="100" y="42"/>
                    </a:cubicBezTo>
                    <a:cubicBezTo>
                      <a:pt x="99" y="43"/>
                      <a:pt x="99" y="44"/>
                      <a:pt x="100" y="44"/>
                    </a:cubicBezTo>
                    <a:cubicBezTo>
                      <a:pt x="100" y="44"/>
                      <a:pt x="101" y="45"/>
                      <a:pt x="101" y="44"/>
                    </a:cubicBezTo>
                    <a:cubicBezTo>
                      <a:pt x="102" y="44"/>
                      <a:pt x="101" y="45"/>
                      <a:pt x="102" y="44"/>
                    </a:cubicBezTo>
                    <a:cubicBezTo>
                      <a:pt x="103" y="44"/>
                      <a:pt x="104" y="44"/>
                      <a:pt x="104" y="44"/>
                    </a:cubicBezTo>
                    <a:cubicBezTo>
                      <a:pt x="104" y="44"/>
                      <a:pt x="105" y="45"/>
                      <a:pt x="105" y="45"/>
                    </a:cubicBezTo>
                    <a:cubicBezTo>
                      <a:pt x="105" y="45"/>
                      <a:pt x="105" y="48"/>
                      <a:pt x="105" y="48"/>
                    </a:cubicBezTo>
                    <a:cubicBezTo>
                      <a:pt x="104" y="50"/>
                      <a:pt x="104" y="50"/>
                      <a:pt x="104" y="50"/>
                    </a:cubicBezTo>
                    <a:cubicBezTo>
                      <a:pt x="104" y="50"/>
                      <a:pt x="104" y="54"/>
                      <a:pt x="103" y="54"/>
                    </a:cubicBezTo>
                    <a:cubicBezTo>
                      <a:pt x="103" y="54"/>
                      <a:pt x="102" y="55"/>
                      <a:pt x="101" y="56"/>
                    </a:cubicBezTo>
                    <a:cubicBezTo>
                      <a:pt x="101" y="56"/>
                      <a:pt x="101" y="59"/>
                      <a:pt x="101" y="59"/>
                    </a:cubicBezTo>
                    <a:cubicBezTo>
                      <a:pt x="100" y="60"/>
                      <a:pt x="100" y="60"/>
                      <a:pt x="100" y="60"/>
                    </a:cubicBezTo>
                    <a:cubicBezTo>
                      <a:pt x="100" y="60"/>
                      <a:pt x="100" y="62"/>
                      <a:pt x="100" y="62"/>
                    </a:cubicBezTo>
                    <a:cubicBezTo>
                      <a:pt x="100" y="63"/>
                      <a:pt x="100" y="65"/>
                      <a:pt x="100" y="66"/>
                    </a:cubicBezTo>
                    <a:cubicBezTo>
                      <a:pt x="100" y="67"/>
                      <a:pt x="98" y="68"/>
                      <a:pt x="98" y="68"/>
                    </a:cubicBezTo>
                    <a:cubicBezTo>
                      <a:pt x="98" y="68"/>
                      <a:pt x="100" y="70"/>
                      <a:pt x="99" y="70"/>
                    </a:cubicBezTo>
                    <a:cubicBezTo>
                      <a:pt x="98" y="70"/>
                      <a:pt x="97" y="72"/>
                      <a:pt x="97" y="72"/>
                    </a:cubicBezTo>
                    <a:cubicBezTo>
                      <a:pt x="97" y="73"/>
                      <a:pt x="97" y="74"/>
                      <a:pt x="96" y="74"/>
                    </a:cubicBezTo>
                    <a:cubicBezTo>
                      <a:pt x="95" y="74"/>
                      <a:pt x="94" y="74"/>
                      <a:pt x="94" y="74"/>
                    </a:cubicBezTo>
                    <a:cubicBezTo>
                      <a:pt x="94" y="75"/>
                      <a:pt x="94" y="76"/>
                      <a:pt x="94" y="76"/>
                    </a:cubicBezTo>
                    <a:cubicBezTo>
                      <a:pt x="92" y="79"/>
                      <a:pt x="92" y="79"/>
                      <a:pt x="92" y="79"/>
                    </a:cubicBezTo>
                    <a:cubicBezTo>
                      <a:pt x="90" y="81"/>
                      <a:pt x="90" y="81"/>
                      <a:pt x="90" y="81"/>
                    </a:cubicBezTo>
                    <a:cubicBezTo>
                      <a:pt x="90" y="81"/>
                      <a:pt x="90" y="83"/>
                      <a:pt x="89" y="83"/>
                    </a:cubicBezTo>
                    <a:cubicBezTo>
                      <a:pt x="88" y="83"/>
                      <a:pt x="86" y="84"/>
                      <a:pt x="85" y="85"/>
                    </a:cubicBezTo>
                    <a:cubicBezTo>
                      <a:pt x="85" y="85"/>
                      <a:pt x="83" y="86"/>
                      <a:pt x="82" y="86"/>
                    </a:cubicBezTo>
                    <a:cubicBezTo>
                      <a:pt x="82" y="86"/>
                      <a:pt x="83" y="88"/>
                      <a:pt x="82" y="86"/>
                    </a:cubicBezTo>
                    <a:cubicBezTo>
                      <a:pt x="81" y="84"/>
                      <a:pt x="82" y="85"/>
                      <a:pt x="81" y="83"/>
                    </a:cubicBezTo>
                    <a:cubicBezTo>
                      <a:pt x="80" y="81"/>
                      <a:pt x="80" y="83"/>
                      <a:pt x="80" y="81"/>
                    </a:cubicBezTo>
                    <a:cubicBezTo>
                      <a:pt x="80" y="79"/>
                      <a:pt x="80" y="81"/>
                      <a:pt x="80" y="79"/>
                    </a:cubicBezTo>
                    <a:cubicBezTo>
                      <a:pt x="80" y="78"/>
                      <a:pt x="80" y="79"/>
                      <a:pt x="79" y="77"/>
                    </a:cubicBezTo>
                    <a:cubicBezTo>
                      <a:pt x="79" y="76"/>
                      <a:pt x="79" y="76"/>
                      <a:pt x="78" y="75"/>
                    </a:cubicBezTo>
                    <a:cubicBezTo>
                      <a:pt x="77" y="74"/>
                      <a:pt x="76" y="75"/>
                      <a:pt x="76" y="73"/>
                    </a:cubicBezTo>
                    <a:cubicBezTo>
                      <a:pt x="77" y="72"/>
                      <a:pt x="77" y="73"/>
                      <a:pt x="77" y="72"/>
                    </a:cubicBezTo>
                    <a:cubicBezTo>
                      <a:pt x="77" y="70"/>
                      <a:pt x="77" y="70"/>
                      <a:pt x="78" y="69"/>
                    </a:cubicBezTo>
                    <a:cubicBezTo>
                      <a:pt x="79" y="68"/>
                      <a:pt x="80" y="68"/>
                      <a:pt x="80" y="67"/>
                    </a:cubicBezTo>
                    <a:cubicBezTo>
                      <a:pt x="80" y="66"/>
                      <a:pt x="80" y="66"/>
                      <a:pt x="79" y="65"/>
                    </a:cubicBezTo>
                    <a:cubicBezTo>
                      <a:pt x="79" y="64"/>
                      <a:pt x="78" y="63"/>
                      <a:pt x="78" y="63"/>
                    </a:cubicBezTo>
                    <a:cubicBezTo>
                      <a:pt x="78" y="63"/>
                      <a:pt x="78" y="63"/>
                      <a:pt x="77" y="62"/>
                    </a:cubicBezTo>
                    <a:cubicBezTo>
                      <a:pt x="76" y="61"/>
                      <a:pt x="76" y="60"/>
                      <a:pt x="76" y="60"/>
                    </a:cubicBezTo>
                    <a:cubicBezTo>
                      <a:pt x="76" y="60"/>
                      <a:pt x="76" y="57"/>
                      <a:pt x="76" y="56"/>
                    </a:cubicBezTo>
                    <a:cubicBezTo>
                      <a:pt x="76" y="55"/>
                      <a:pt x="75" y="57"/>
                      <a:pt x="76" y="55"/>
                    </a:cubicBezTo>
                    <a:cubicBezTo>
                      <a:pt x="76" y="53"/>
                      <a:pt x="76" y="52"/>
                      <a:pt x="76" y="52"/>
                    </a:cubicBezTo>
                    <a:cubicBezTo>
                      <a:pt x="76" y="52"/>
                      <a:pt x="74" y="51"/>
                      <a:pt x="73" y="51"/>
                    </a:cubicBezTo>
                    <a:cubicBezTo>
                      <a:pt x="73" y="51"/>
                      <a:pt x="73" y="52"/>
                      <a:pt x="72" y="52"/>
                    </a:cubicBezTo>
                    <a:cubicBezTo>
                      <a:pt x="70" y="51"/>
                      <a:pt x="71" y="50"/>
                      <a:pt x="70" y="50"/>
                    </a:cubicBezTo>
                    <a:cubicBezTo>
                      <a:pt x="70" y="49"/>
                      <a:pt x="69" y="49"/>
                      <a:pt x="68" y="50"/>
                    </a:cubicBezTo>
                    <a:cubicBezTo>
                      <a:pt x="68" y="50"/>
                      <a:pt x="66" y="50"/>
                      <a:pt x="65" y="51"/>
                    </a:cubicBezTo>
                    <a:cubicBezTo>
                      <a:pt x="64" y="51"/>
                      <a:pt x="64" y="51"/>
                      <a:pt x="62" y="51"/>
                    </a:cubicBezTo>
                    <a:cubicBezTo>
                      <a:pt x="61" y="51"/>
                      <a:pt x="59" y="52"/>
                      <a:pt x="58" y="51"/>
                    </a:cubicBezTo>
                    <a:cubicBezTo>
                      <a:pt x="56" y="51"/>
                      <a:pt x="56" y="51"/>
                      <a:pt x="56" y="50"/>
                    </a:cubicBezTo>
                    <a:cubicBezTo>
                      <a:pt x="55" y="49"/>
                      <a:pt x="56" y="49"/>
                      <a:pt x="55" y="48"/>
                    </a:cubicBezTo>
                    <a:cubicBezTo>
                      <a:pt x="53" y="48"/>
                      <a:pt x="53" y="48"/>
                      <a:pt x="53" y="47"/>
                    </a:cubicBezTo>
                    <a:cubicBezTo>
                      <a:pt x="53" y="46"/>
                      <a:pt x="53" y="46"/>
                      <a:pt x="53" y="45"/>
                    </a:cubicBezTo>
                    <a:cubicBezTo>
                      <a:pt x="52" y="44"/>
                      <a:pt x="53" y="46"/>
                      <a:pt x="52" y="44"/>
                    </a:cubicBezTo>
                    <a:cubicBezTo>
                      <a:pt x="50" y="42"/>
                      <a:pt x="50" y="44"/>
                      <a:pt x="50" y="42"/>
                    </a:cubicBezTo>
                    <a:cubicBezTo>
                      <a:pt x="51" y="41"/>
                      <a:pt x="51" y="42"/>
                      <a:pt x="51" y="40"/>
                    </a:cubicBezTo>
                    <a:cubicBezTo>
                      <a:pt x="51" y="39"/>
                      <a:pt x="53" y="41"/>
                      <a:pt x="52" y="38"/>
                    </a:cubicBezTo>
                    <a:cubicBezTo>
                      <a:pt x="51" y="35"/>
                      <a:pt x="50" y="35"/>
                      <a:pt x="52" y="33"/>
                    </a:cubicBezTo>
                    <a:cubicBezTo>
                      <a:pt x="53" y="31"/>
                      <a:pt x="55" y="30"/>
                      <a:pt x="55" y="30"/>
                    </a:cubicBezTo>
                    <a:cubicBezTo>
                      <a:pt x="55" y="29"/>
                      <a:pt x="56" y="28"/>
                      <a:pt x="56" y="27"/>
                    </a:cubicBezTo>
                    <a:cubicBezTo>
                      <a:pt x="57" y="27"/>
                      <a:pt x="56" y="27"/>
                      <a:pt x="58" y="27"/>
                    </a:cubicBezTo>
                    <a:cubicBezTo>
                      <a:pt x="59" y="27"/>
                      <a:pt x="60" y="26"/>
                      <a:pt x="61" y="26"/>
                    </a:cubicBezTo>
                    <a:cubicBezTo>
                      <a:pt x="62" y="25"/>
                      <a:pt x="63" y="24"/>
                      <a:pt x="63" y="23"/>
                    </a:cubicBezTo>
                    <a:cubicBezTo>
                      <a:pt x="64" y="23"/>
                      <a:pt x="63" y="24"/>
                      <a:pt x="65" y="23"/>
                    </a:cubicBezTo>
                    <a:cubicBezTo>
                      <a:pt x="66" y="23"/>
                      <a:pt x="66" y="23"/>
                      <a:pt x="67" y="23"/>
                    </a:cubicBezTo>
                    <a:cubicBezTo>
                      <a:pt x="68" y="23"/>
                      <a:pt x="66" y="23"/>
                      <a:pt x="68" y="23"/>
                    </a:cubicBezTo>
                    <a:cubicBezTo>
                      <a:pt x="70" y="22"/>
                      <a:pt x="70" y="22"/>
                      <a:pt x="70" y="22"/>
                    </a:cubicBezTo>
                    <a:cubicBezTo>
                      <a:pt x="71" y="22"/>
                      <a:pt x="71" y="23"/>
                      <a:pt x="72" y="23"/>
                    </a:cubicBezTo>
                    <a:cubicBezTo>
                      <a:pt x="72" y="23"/>
                      <a:pt x="72" y="21"/>
                      <a:pt x="72" y="23"/>
                    </a:cubicBezTo>
                    <a:cubicBezTo>
                      <a:pt x="73" y="25"/>
                      <a:pt x="72" y="26"/>
                      <a:pt x="73" y="26"/>
                    </a:cubicBezTo>
                    <a:cubicBezTo>
                      <a:pt x="75" y="26"/>
                      <a:pt x="73" y="26"/>
                      <a:pt x="75" y="26"/>
                    </a:cubicBezTo>
                    <a:cubicBezTo>
                      <a:pt x="76" y="26"/>
                      <a:pt x="76" y="26"/>
                      <a:pt x="77" y="27"/>
                    </a:cubicBezTo>
                    <a:cubicBezTo>
                      <a:pt x="77" y="27"/>
                      <a:pt x="78" y="27"/>
                      <a:pt x="79" y="27"/>
                    </a:cubicBezTo>
                    <a:cubicBezTo>
                      <a:pt x="80" y="27"/>
                      <a:pt x="79" y="29"/>
                      <a:pt x="80" y="27"/>
                    </a:cubicBezTo>
                    <a:cubicBezTo>
                      <a:pt x="82" y="26"/>
                      <a:pt x="79" y="26"/>
                      <a:pt x="82" y="26"/>
                    </a:cubicBezTo>
                    <a:cubicBezTo>
                      <a:pt x="85" y="26"/>
                      <a:pt x="85" y="27"/>
                      <a:pt x="86" y="26"/>
                    </a:cubicBezTo>
                    <a:cubicBezTo>
                      <a:pt x="86" y="26"/>
                      <a:pt x="86" y="27"/>
                      <a:pt x="88" y="26"/>
                    </a:cubicBezTo>
                    <a:cubicBezTo>
                      <a:pt x="89" y="25"/>
                      <a:pt x="89" y="25"/>
                      <a:pt x="90" y="26"/>
                    </a:cubicBezTo>
                    <a:cubicBezTo>
                      <a:pt x="90" y="26"/>
                      <a:pt x="90" y="27"/>
                      <a:pt x="91" y="26"/>
                    </a:cubicBezTo>
                    <a:cubicBezTo>
                      <a:pt x="91" y="25"/>
                      <a:pt x="92" y="25"/>
                      <a:pt x="91" y="24"/>
                    </a:cubicBezTo>
                    <a:cubicBezTo>
                      <a:pt x="89" y="24"/>
                      <a:pt x="89" y="24"/>
                      <a:pt x="88" y="23"/>
                    </a:cubicBezTo>
                    <a:cubicBezTo>
                      <a:pt x="88" y="22"/>
                      <a:pt x="90" y="23"/>
                      <a:pt x="88" y="22"/>
                    </a:cubicBezTo>
                    <a:cubicBezTo>
                      <a:pt x="87" y="22"/>
                      <a:pt x="87" y="22"/>
                      <a:pt x="86" y="22"/>
                    </a:cubicBezTo>
                    <a:cubicBezTo>
                      <a:pt x="84" y="21"/>
                      <a:pt x="83" y="23"/>
                      <a:pt x="83" y="22"/>
                    </a:cubicBezTo>
                    <a:cubicBezTo>
                      <a:pt x="83" y="21"/>
                      <a:pt x="80" y="23"/>
                      <a:pt x="83" y="21"/>
                    </a:cubicBezTo>
                    <a:cubicBezTo>
                      <a:pt x="85" y="19"/>
                      <a:pt x="84" y="18"/>
                      <a:pt x="85" y="18"/>
                    </a:cubicBezTo>
                    <a:cubicBezTo>
                      <a:pt x="87" y="19"/>
                      <a:pt x="86" y="20"/>
                      <a:pt x="87" y="19"/>
                    </a:cubicBezTo>
                    <a:cubicBezTo>
                      <a:pt x="88" y="18"/>
                      <a:pt x="90" y="18"/>
                      <a:pt x="88" y="17"/>
                    </a:cubicBezTo>
                    <a:cubicBezTo>
                      <a:pt x="86" y="16"/>
                      <a:pt x="88" y="16"/>
                      <a:pt x="86" y="15"/>
                    </a:cubicBezTo>
                    <a:cubicBezTo>
                      <a:pt x="84" y="14"/>
                      <a:pt x="83" y="18"/>
                      <a:pt x="82" y="18"/>
                    </a:cubicBezTo>
                    <a:cubicBezTo>
                      <a:pt x="81" y="17"/>
                      <a:pt x="81" y="17"/>
                      <a:pt x="80" y="17"/>
                    </a:cubicBezTo>
                    <a:cubicBezTo>
                      <a:pt x="80" y="17"/>
                      <a:pt x="80" y="19"/>
                      <a:pt x="80" y="20"/>
                    </a:cubicBezTo>
                    <a:cubicBezTo>
                      <a:pt x="79" y="21"/>
                      <a:pt x="80" y="21"/>
                      <a:pt x="79" y="20"/>
                    </a:cubicBezTo>
                    <a:cubicBezTo>
                      <a:pt x="77" y="20"/>
                      <a:pt x="81" y="20"/>
                      <a:pt x="77" y="18"/>
                    </a:cubicBezTo>
                    <a:cubicBezTo>
                      <a:pt x="73" y="17"/>
                      <a:pt x="72" y="17"/>
                      <a:pt x="71" y="18"/>
                    </a:cubicBezTo>
                    <a:cubicBezTo>
                      <a:pt x="71" y="18"/>
                      <a:pt x="70" y="18"/>
                      <a:pt x="70" y="19"/>
                    </a:cubicBezTo>
                    <a:cubicBezTo>
                      <a:pt x="69" y="19"/>
                      <a:pt x="71" y="20"/>
                      <a:pt x="69" y="19"/>
                    </a:cubicBezTo>
                    <a:cubicBezTo>
                      <a:pt x="68" y="18"/>
                      <a:pt x="66" y="20"/>
                      <a:pt x="66" y="20"/>
                    </a:cubicBezTo>
                    <a:cubicBezTo>
                      <a:pt x="66" y="20"/>
                      <a:pt x="66" y="19"/>
                      <a:pt x="65" y="20"/>
                    </a:cubicBezTo>
                    <a:cubicBezTo>
                      <a:pt x="64" y="20"/>
                      <a:pt x="63" y="21"/>
                      <a:pt x="62" y="21"/>
                    </a:cubicBezTo>
                    <a:cubicBezTo>
                      <a:pt x="61" y="20"/>
                      <a:pt x="60" y="21"/>
                      <a:pt x="61" y="19"/>
                    </a:cubicBezTo>
                    <a:cubicBezTo>
                      <a:pt x="63" y="17"/>
                      <a:pt x="62" y="18"/>
                      <a:pt x="64" y="17"/>
                    </a:cubicBezTo>
                    <a:cubicBezTo>
                      <a:pt x="66" y="16"/>
                      <a:pt x="69" y="16"/>
                      <a:pt x="66" y="16"/>
                    </a:cubicBezTo>
                    <a:cubicBezTo>
                      <a:pt x="63" y="15"/>
                      <a:pt x="68" y="15"/>
                      <a:pt x="64" y="13"/>
                    </a:cubicBezTo>
                    <a:cubicBezTo>
                      <a:pt x="60" y="11"/>
                      <a:pt x="60" y="14"/>
                      <a:pt x="60" y="11"/>
                    </a:cubicBezTo>
                    <a:cubicBezTo>
                      <a:pt x="61" y="9"/>
                      <a:pt x="60" y="9"/>
                      <a:pt x="59" y="9"/>
                    </a:cubicBezTo>
                    <a:cubicBezTo>
                      <a:pt x="59" y="9"/>
                      <a:pt x="56" y="10"/>
                      <a:pt x="55" y="10"/>
                    </a:cubicBezTo>
                    <a:cubicBezTo>
                      <a:pt x="54" y="10"/>
                      <a:pt x="55" y="11"/>
                      <a:pt x="54" y="10"/>
                    </a:cubicBezTo>
                    <a:cubicBezTo>
                      <a:pt x="52" y="9"/>
                      <a:pt x="51" y="10"/>
                      <a:pt x="52" y="9"/>
                    </a:cubicBezTo>
                    <a:cubicBezTo>
                      <a:pt x="53" y="7"/>
                      <a:pt x="53" y="7"/>
                      <a:pt x="54" y="6"/>
                    </a:cubicBezTo>
                    <a:cubicBezTo>
                      <a:pt x="55" y="5"/>
                      <a:pt x="55" y="2"/>
                      <a:pt x="57" y="3"/>
                    </a:cubicBezTo>
                    <a:cubicBezTo>
                      <a:pt x="60" y="4"/>
                      <a:pt x="59" y="4"/>
                      <a:pt x="61" y="4"/>
                    </a:cubicBezTo>
                    <a:cubicBezTo>
                      <a:pt x="63" y="4"/>
                      <a:pt x="64" y="4"/>
                      <a:pt x="64" y="3"/>
                    </a:cubicBezTo>
                    <a:cubicBezTo>
                      <a:pt x="64" y="3"/>
                      <a:pt x="62" y="2"/>
                      <a:pt x="62" y="2"/>
                    </a:cubicBezTo>
                    <a:cubicBezTo>
                      <a:pt x="62" y="2"/>
                      <a:pt x="61" y="2"/>
                      <a:pt x="61" y="2"/>
                    </a:cubicBezTo>
                    <a:cubicBezTo>
                      <a:pt x="61" y="1"/>
                      <a:pt x="62" y="0"/>
                      <a:pt x="62" y="0"/>
                    </a:cubicBezTo>
                    <a:cubicBezTo>
                      <a:pt x="61" y="0"/>
                      <a:pt x="61" y="0"/>
                      <a:pt x="61" y="0"/>
                    </a:cubicBezTo>
                    <a:cubicBezTo>
                      <a:pt x="61" y="0"/>
                      <a:pt x="54" y="0"/>
                      <a:pt x="52" y="0"/>
                    </a:cubicBezTo>
                    <a:close/>
                  </a:path>
                </a:pathLst>
              </a:custGeom>
              <a:solidFill>
                <a:schemeClr val="accent4"/>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Freeform 3769"/>
              <p:cNvSpPr>
                <a:spLocks/>
              </p:cNvSpPr>
              <p:nvPr/>
            </p:nvSpPr>
            <p:spPr bwMode="auto">
              <a:xfrm>
                <a:off x="8374565" y="4646548"/>
                <a:ext cx="110687" cy="128296"/>
              </a:xfrm>
              <a:custGeom>
                <a:avLst/>
                <a:gdLst>
                  <a:gd name="T0" fmla="*/ 26 w 37"/>
                  <a:gd name="T1" fmla="*/ 2 h 43"/>
                  <a:gd name="T2" fmla="*/ 26 w 37"/>
                  <a:gd name="T3" fmla="*/ 16 h 43"/>
                  <a:gd name="T4" fmla="*/ 15 w 37"/>
                  <a:gd name="T5" fmla="*/ 25 h 43"/>
                  <a:gd name="T6" fmla="*/ 1 w 37"/>
                  <a:gd name="T7" fmla="*/ 35 h 43"/>
                  <a:gd name="T8" fmla="*/ 37 w 37"/>
                  <a:gd name="T9" fmla="*/ 43 h 43"/>
                  <a:gd name="T10" fmla="*/ 37 w 37"/>
                  <a:gd name="T11" fmla="*/ 0 h 43"/>
                  <a:gd name="T12" fmla="*/ 26 w 37"/>
                  <a:gd name="T13" fmla="*/ 2 h 43"/>
                </a:gdLst>
                <a:ahLst/>
                <a:cxnLst>
                  <a:cxn ang="0">
                    <a:pos x="T0" y="T1"/>
                  </a:cxn>
                  <a:cxn ang="0">
                    <a:pos x="T2" y="T3"/>
                  </a:cxn>
                  <a:cxn ang="0">
                    <a:pos x="T4" y="T5"/>
                  </a:cxn>
                  <a:cxn ang="0">
                    <a:pos x="T6" y="T7"/>
                  </a:cxn>
                  <a:cxn ang="0">
                    <a:pos x="T8" y="T9"/>
                  </a:cxn>
                  <a:cxn ang="0">
                    <a:pos x="T10" y="T11"/>
                  </a:cxn>
                  <a:cxn ang="0">
                    <a:pos x="T12" y="T13"/>
                  </a:cxn>
                </a:cxnLst>
                <a:rect l="0" t="0" r="r" b="b"/>
                <a:pathLst>
                  <a:path w="37" h="43">
                    <a:moveTo>
                      <a:pt x="26" y="2"/>
                    </a:moveTo>
                    <a:cubicBezTo>
                      <a:pt x="26" y="16"/>
                      <a:pt x="26" y="16"/>
                      <a:pt x="26" y="16"/>
                    </a:cubicBezTo>
                    <a:cubicBezTo>
                      <a:pt x="26" y="16"/>
                      <a:pt x="22" y="22"/>
                      <a:pt x="15" y="25"/>
                    </a:cubicBezTo>
                    <a:cubicBezTo>
                      <a:pt x="7" y="27"/>
                      <a:pt x="0" y="31"/>
                      <a:pt x="1" y="35"/>
                    </a:cubicBezTo>
                    <a:cubicBezTo>
                      <a:pt x="2" y="39"/>
                      <a:pt x="11" y="43"/>
                      <a:pt x="37" y="43"/>
                    </a:cubicBezTo>
                    <a:cubicBezTo>
                      <a:pt x="37" y="0"/>
                      <a:pt x="37" y="0"/>
                      <a:pt x="37" y="0"/>
                    </a:cubicBezTo>
                    <a:lnTo>
                      <a:pt x="26" y="2"/>
                    </a:lnTo>
                    <a:close/>
                  </a:path>
                </a:pathLst>
              </a:custGeom>
              <a:solidFill>
                <a:schemeClr val="accent4"/>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Freeform 3770"/>
              <p:cNvSpPr>
                <a:spLocks/>
              </p:cNvSpPr>
              <p:nvPr/>
            </p:nvSpPr>
            <p:spPr bwMode="auto">
              <a:xfrm>
                <a:off x="8472672" y="4646548"/>
                <a:ext cx="101882" cy="128296"/>
              </a:xfrm>
              <a:custGeom>
                <a:avLst/>
                <a:gdLst>
                  <a:gd name="T0" fmla="*/ 8 w 34"/>
                  <a:gd name="T1" fmla="*/ 2 h 43"/>
                  <a:gd name="T2" fmla="*/ 8 w 34"/>
                  <a:gd name="T3" fmla="*/ 16 h 43"/>
                  <a:gd name="T4" fmla="*/ 18 w 34"/>
                  <a:gd name="T5" fmla="*/ 25 h 43"/>
                  <a:gd name="T6" fmla="*/ 34 w 34"/>
                  <a:gd name="T7" fmla="*/ 35 h 43"/>
                  <a:gd name="T8" fmla="*/ 0 w 34"/>
                  <a:gd name="T9" fmla="*/ 43 h 43"/>
                  <a:gd name="T10" fmla="*/ 0 w 34"/>
                  <a:gd name="T11" fmla="*/ 0 h 43"/>
                  <a:gd name="T12" fmla="*/ 8 w 34"/>
                  <a:gd name="T13" fmla="*/ 2 h 43"/>
                </a:gdLst>
                <a:ahLst/>
                <a:cxnLst>
                  <a:cxn ang="0">
                    <a:pos x="T0" y="T1"/>
                  </a:cxn>
                  <a:cxn ang="0">
                    <a:pos x="T2" y="T3"/>
                  </a:cxn>
                  <a:cxn ang="0">
                    <a:pos x="T4" y="T5"/>
                  </a:cxn>
                  <a:cxn ang="0">
                    <a:pos x="T6" y="T7"/>
                  </a:cxn>
                  <a:cxn ang="0">
                    <a:pos x="T8" y="T9"/>
                  </a:cxn>
                  <a:cxn ang="0">
                    <a:pos x="T10" y="T11"/>
                  </a:cxn>
                  <a:cxn ang="0">
                    <a:pos x="T12" y="T13"/>
                  </a:cxn>
                </a:cxnLst>
                <a:rect l="0" t="0" r="r" b="b"/>
                <a:pathLst>
                  <a:path w="34" h="43">
                    <a:moveTo>
                      <a:pt x="8" y="2"/>
                    </a:moveTo>
                    <a:cubicBezTo>
                      <a:pt x="8" y="16"/>
                      <a:pt x="8" y="16"/>
                      <a:pt x="8" y="16"/>
                    </a:cubicBezTo>
                    <a:cubicBezTo>
                      <a:pt x="8" y="16"/>
                      <a:pt x="10" y="22"/>
                      <a:pt x="18" y="25"/>
                    </a:cubicBezTo>
                    <a:cubicBezTo>
                      <a:pt x="25" y="27"/>
                      <a:pt x="34" y="31"/>
                      <a:pt x="34" y="35"/>
                    </a:cubicBezTo>
                    <a:cubicBezTo>
                      <a:pt x="33" y="39"/>
                      <a:pt x="19" y="43"/>
                      <a:pt x="0" y="43"/>
                    </a:cubicBezTo>
                    <a:cubicBezTo>
                      <a:pt x="0" y="0"/>
                      <a:pt x="0" y="0"/>
                      <a:pt x="0" y="0"/>
                    </a:cubicBezTo>
                    <a:lnTo>
                      <a:pt x="8" y="2"/>
                    </a:lnTo>
                    <a:close/>
                  </a:path>
                </a:pathLst>
              </a:custGeom>
              <a:solidFill>
                <a:schemeClr val="accent4"/>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Freeform 3771"/>
              <p:cNvSpPr>
                <a:spLocks/>
              </p:cNvSpPr>
              <p:nvPr/>
            </p:nvSpPr>
            <p:spPr bwMode="auto">
              <a:xfrm>
                <a:off x="8291548" y="4274238"/>
                <a:ext cx="381114" cy="384887"/>
              </a:xfrm>
              <a:custGeom>
                <a:avLst/>
                <a:gdLst>
                  <a:gd name="T0" fmla="*/ 94 w 128"/>
                  <a:gd name="T1" fmla="*/ 7 h 129"/>
                  <a:gd name="T2" fmla="*/ 120 w 128"/>
                  <a:gd name="T3" fmla="*/ 58 h 129"/>
                  <a:gd name="T4" fmla="*/ 57 w 128"/>
                  <a:gd name="T5" fmla="*/ 121 h 129"/>
                  <a:gd name="T6" fmla="*/ 7 w 128"/>
                  <a:gd name="T7" fmla="*/ 96 h 129"/>
                  <a:gd name="T8" fmla="*/ 0 w 128"/>
                  <a:gd name="T9" fmla="*/ 101 h 129"/>
                  <a:gd name="T10" fmla="*/ 57 w 128"/>
                  <a:gd name="T11" fmla="*/ 129 h 129"/>
                  <a:gd name="T12" fmla="*/ 128 w 128"/>
                  <a:gd name="T13" fmla="*/ 58 h 129"/>
                  <a:gd name="T14" fmla="*/ 99 w 128"/>
                  <a:gd name="T15" fmla="*/ 0 h 129"/>
                  <a:gd name="T16" fmla="*/ 94 w 128"/>
                  <a:gd name="T17" fmla="*/ 7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129">
                    <a:moveTo>
                      <a:pt x="94" y="7"/>
                    </a:moveTo>
                    <a:cubicBezTo>
                      <a:pt x="110" y="18"/>
                      <a:pt x="120" y="37"/>
                      <a:pt x="120" y="58"/>
                    </a:cubicBezTo>
                    <a:cubicBezTo>
                      <a:pt x="120" y="93"/>
                      <a:pt x="92" y="121"/>
                      <a:pt x="57" y="121"/>
                    </a:cubicBezTo>
                    <a:cubicBezTo>
                      <a:pt x="37" y="121"/>
                      <a:pt x="18" y="111"/>
                      <a:pt x="7" y="96"/>
                    </a:cubicBezTo>
                    <a:cubicBezTo>
                      <a:pt x="0" y="101"/>
                      <a:pt x="0" y="101"/>
                      <a:pt x="0" y="101"/>
                    </a:cubicBezTo>
                    <a:cubicBezTo>
                      <a:pt x="13" y="118"/>
                      <a:pt x="34" y="129"/>
                      <a:pt x="57" y="129"/>
                    </a:cubicBezTo>
                    <a:cubicBezTo>
                      <a:pt x="97" y="129"/>
                      <a:pt x="128" y="97"/>
                      <a:pt x="128" y="58"/>
                    </a:cubicBezTo>
                    <a:cubicBezTo>
                      <a:pt x="128" y="34"/>
                      <a:pt x="117" y="13"/>
                      <a:pt x="99" y="0"/>
                    </a:cubicBezTo>
                    <a:lnTo>
                      <a:pt x="94" y="7"/>
                    </a:lnTo>
                    <a:close/>
                  </a:path>
                </a:pathLst>
              </a:custGeom>
              <a:solidFill>
                <a:schemeClr val="accent4"/>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Freeform 3772"/>
              <p:cNvSpPr>
                <a:spLocks noEditPoints="1"/>
              </p:cNvSpPr>
              <p:nvPr/>
            </p:nvSpPr>
            <p:spPr bwMode="auto">
              <a:xfrm>
                <a:off x="8294064" y="4284301"/>
                <a:ext cx="339606" cy="335833"/>
              </a:xfrm>
              <a:custGeom>
                <a:avLst/>
                <a:gdLst>
                  <a:gd name="T0" fmla="*/ 57 w 114"/>
                  <a:gd name="T1" fmla="*/ 0 h 113"/>
                  <a:gd name="T2" fmla="*/ 0 w 114"/>
                  <a:gd name="T3" fmla="*/ 56 h 113"/>
                  <a:gd name="T4" fmla="*/ 57 w 114"/>
                  <a:gd name="T5" fmla="*/ 113 h 113"/>
                  <a:gd name="T6" fmla="*/ 114 w 114"/>
                  <a:gd name="T7" fmla="*/ 56 h 113"/>
                  <a:gd name="T8" fmla="*/ 57 w 114"/>
                  <a:gd name="T9" fmla="*/ 0 h 113"/>
                  <a:gd name="T10" fmla="*/ 57 w 114"/>
                  <a:gd name="T11" fmla="*/ 110 h 113"/>
                  <a:gd name="T12" fmla="*/ 3 w 114"/>
                  <a:gd name="T13" fmla="*/ 56 h 113"/>
                  <a:gd name="T14" fmla="*/ 57 w 114"/>
                  <a:gd name="T15" fmla="*/ 2 h 113"/>
                  <a:gd name="T16" fmla="*/ 111 w 114"/>
                  <a:gd name="T17" fmla="*/ 56 h 113"/>
                  <a:gd name="T18" fmla="*/ 57 w 114"/>
                  <a:gd name="T19" fmla="*/ 11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3">
                    <a:moveTo>
                      <a:pt x="57" y="0"/>
                    </a:moveTo>
                    <a:cubicBezTo>
                      <a:pt x="26" y="0"/>
                      <a:pt x="0" y="25"/>
                      <a:pt x="0" y="56"/>
                    </a:cubicBezTo>
                    <a:cubicBezTo>
                      <a:pt x="0" y="87"/>
                      <a:pt x="26" y="113"/>
                      <a:pt x="57" y="113"/>
                    </a:cubicBezTo>
                    <a:cubicBezTo>
                      <a:pt x="88" y="113"/>
                      <a:pt x="114" y="87"/>
                      <a:pt x="114" y="56"/>
                    </a:cubicBezTo>
                    <a:cubicBezTo>
                      <a:pt x="114" y="25"/>
                      <a:pt x="88" y="0"/>
                      <a:pt x="57" y="0"/>
                    </a:cubicBezTo>
                    <a:close/>
                    <a:moveTo>
                      <a:pt x="57" y="110"/>
                    </a:moveTo>
                    <a:cubicBezTo>
                      <a:pt x="27" y="110"/>
                      <a:pt x="3" y="86"/>
                      <a:pt x="3" y="56"/>
                    </a:cubicBezTo>
                    <a:cubicBezTo>
                      <a:pt x="3" y="26"/>
                      <a:pt x="27" y="2"/>
                      <a:pt x="57" y="2"/>
                    </a:cubicBezTo>
                    <a:cubicBezTo>
                      <a:pt x="87" y="2"/>
                      <a:pt x="111" y="26"/>
                      <a:pt x="111" y="56"/>
                    </a:cubicBezTo>
                    <a:cubicBezTo>
                      <a:pt x="111" y="86"/>
                      <a:pt x="87" y="110"/>
                      <a:pt x="57" y="110"/>
                    </a:cubicBezTo>
                    <a:close/>
                  </a:path>
                </a:pathLst>
              </a:custGeom>
              <a:solidFill>
                <a:schemeClr val="accent4"/>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Freeform 3773"/>
              <p:cNvSpPr>
                <a:spLocks/>
              </p:cNvSpPr>
              <p:nvPr/>
            </p:nvSpPr>
            <p:spPr bwMode="auto">
              <a:xfrm>
                <a:off x="8285261" y="4289332"/>
                <a:ext cx="378597" cy="330800"/>
              </a:xfrm>
              <a:custGeom>
                <a:avLst/>
                <a:gdLst>
                  <a:gd name="T0" fmla="*/ 37 w 127"/>
                  <a:gd name="T1" fmla="*/ 8 h 111"/>
                  <a:gd name="T2" fmla="*/ 35 w 127"/>
                  <a:gd name="T3" fmla="*/ 13 h 111"/>
                  <a:gd name="T4" fmla="*/ 32 w 127"/>
                  <a:gd name="T5" fmla="*/ 16 h 111"/>
                  <a:gd name="T6" fmla="*/ 30 w 127"/>
                  <a:gd name="T7" fmla="*/ 14 h 111"/>
                  <a:gd name="T8" fmla="*/ 30 w 127"/>
                  <a:gd name="T9" fmla="*/ 18 h 111"/>
                  <a:gd name="T10" fmla="*/ 24 w 127"/>
                  <a:gd name="T11" fmla="*/ 19 h 111"/>
                  <a:gd name="T12" fmla="*/ 20 w 127"/>
                  <a:gd name="T13" fmla="*/ 23 h 111"/>
                  <a:gd name="T14" fmla="*/ 16 w 127"/>
                  <a:gd name="T15" fmla="*/ 30 h 111"/>
                  <a:gd name="T16" fmla="*/ 12 w 127"/>
                  <a:gd name="T17" fmla="*/ 34 h 111"/>
                  <a:gd name="T18" fmla="*/ 15 w 127"/>
                  <a:gd name="T19" fmla="*/ 37 h 111"/>
                  <a:gd name="T20" fmla="*/ 16 w 127"/>
                  <a:gd name="T21" fmla="*/ 39 h 111"/>
                  <a:gd name="T22" fmla="*/ 13 w 127"/>
                  <a:gd name="T23" fmla="*/ 36 h 111"/>
                  <a:gd name="T24" fmla="*/ 11 w 127"/>
                  <a:gd name="T25" fmla="*/ 33 h 111"/>
                  <a:gd name="T26" fmla="*/ 10 w 127"/>
                  <a:gd name="T27" fmla="*/ 38 h 111"/>
                  <a:gd name="T28" fmla="*/ 10 w 127"/>
                  <a:gd name="T29" fmla="*/ 46 h 111"/>
                  <a:gd name="T30" fmla="*/ 14 w 127"/>
                  <a:gd name="T31" fmla="*/ 44 h 111"/>
                  <a:gd name="T32" fmla="*/ 18 w 127"/>
                  <a:gd name="T33" fmla="*/ 49 h 111"/>
                  <a:gd name="T34" fmla="*/ 23 w 127"/>
                  <a:gd name="T35" fmla="*/ 54 h 111"/>
                  <a:gd name="T36" fmla="*/ 28 w 127"/>
                  <a:gd name="T37" fmla="*/ 59 h 111"/>
                  <a:gd name="T38" fmla="*/ 35 w 127"/>
                  <a:gd name="T39" fmla="*/ 65 h 111"/>
                  <a:gd name="T40" fmla="*/ 33 w 127"/>
                  <a:gd name="T41" fmla="*/ 75 h 111"/>
                  <a:gd name="T42" fmla="*/ 28 w 127"/>
                  <a:gd name="T43" fmla="*/ 86 h 111"/>
                  <a:gd name="T44" fmla="*/ 29 w 127"/>
                  <a:gd name="T45" fmla="*/ 94 h 111"/>
                  <a:gd name="T46" fmla="*/ 26 w 127"/>
                  <a:gd name="T47" fmla="*/ 95 h 111"/>
                  <a:gd name="T48" fmla="*/ 18 w 127"/>
                  <a:gd name="T49" fmla="*/ 82 h 111"/>
                  <a:gd name="T50" fmla="*/ 10 w 127"/>
                  <a:gd name="T51" fmla="*/ 63 h 111"/>
                  <a:gd name="T52" fmla="*/ 7 w 127"/>
                  <a:gd name="T53" fmla="*/ 48 h 111"/>
                  <a:gd name="T54" fmla="*/ 41 w 127"/>
                  <a:gd name="T55" fmla="*/ 102 h 111"/>
                  <a:gd name="T56" fmla="*/ 50 w 127"/>
                  <a:gd name="T57" fmla="*/ 101 h 111"/>
                  <a:gd name="T58" fmla="*/ 62 w 127"/>
                  <a:gd name="T59" fmla="*/ 99 h 111"/>
                  <a:gd name="T60" fmla="*/ 61 w 127"/>
                  <a:gd name="T61" fmla="*/ 104 h 111"/>
                  <a:gd name="T62" fmla="*/ 68 w 127"/>
                  <a:gd name="T63" fmla="*/ 104 h 111"/>
                  <a:gd name="T64" fmla="*/ 78 w 127"/>
                  <a:gd name="T65" fmla="*/ 102 h 111"/>
                  <a:gd name="T66" fmla="*/ 77 w 127"/>
                  <a:gd name="T67" fmla="*/ 1 h 111"/>
                  <a:gd name="T68" fmla="*/ 110 w 127"/>
                  <a:gd name="T69" fmla="*/ 35 h 111"/>
                  <a:gd name="T70" fmla="*/ 106 w 127"/>
                  <a:gd name="T71" fmla="*/ 32 h 111"/>
                  <a:gd name="T72" fmla="*/ 101 w 127"/>
                  <a:gd name="T73" fmla="*/ 41 h 111"/>
                  <a:gd name="T74" fmla="*/ 95 w 127"/>
                  <a:gd name="T75" fmla="*/ 33 h 111"/>
                  <a:gd name="T76" fmla="*/ 98 w 127"/>
                  <a:gd name="T77" fmla="*/ 41 h 111"/>
                  <a:gd name="T78" fmla="*/ 104 w 127"/>
                  <a:gd name="T79" fmla="*/ 44 h 111"/>
                  <a:gd name="T80" fmla="*/ 101 w 127"/>
                  <a:gd name="T81" fmla="*/ 56 h 111"/>
                  <a:gd name="T82" fmla="*/ 98 w 127"/>
                  <a:gd name="T83" fmla="*/ 68 h 111"/>
                  <a:gd name="T84" fmla="*/ 94 w 127"/>
                  <a:gd name="T85" fmla="*/ 76 h 111"/>
                  <a:gd name="T86" fmla="*/ 82 w 127"/>
                  <a:gd name="T87" fmla="*/ 86 h 111"/>
                  <a:gd name="T88" fmla="*/ 79 w 127"/>
                  <a:gd name="T89" fmla="*/ 77 h 111"/>
                  <a:gd name="T90" fmla="*/ 80 w 127"/>
                  <a:gd name="T91" fmla="*/ 67 h 111"/>
                  <a:gd name="T92" fmla="*/ 76 w 127"/>
                  <a:gd name="T93" fmla="*/ 56 h 111"/>
                  <a:gd name="T94" fmla="*/ 70 w 127"/>
                  <a:gd name="T95" fmla="*/ 50 h 111"/>
                  <a:gd name="T96" fmla="*/ 56 w 127"/>
                  <a:gd name="T97" fmla="*/ 50 h 111"/>
                  <a:gd name="T98" fmla="*/ 50 w 127"/>
                  <a:gd name="T99" fmla="*/ 42 h 111"/>
                  <a:gd name="T100" fmla="*/ 56 w 127"/>
                  <a:gd name="T101" fmla="*/ 27 h 111"/>
                  <a:gd name="T102" fmla="*/ 67 w 127"/>
                  <a:gd name="T103" fmla="*/ 23 h 111"/>
                  <a:gd name="T104" fmla="*/ 73 w 127"/>
                  <a:gd name="T105" fmla="*/ 26 h 111"/>
                  <a:gd name="T106" fmla="*/ 82 w 127"/>
                  <a:gd name="T107" fmla="*/ 26 h 111"/>
                  <a:gd name="T108" fmla="*/ 91 w 127"/>
                  <a:gd name="T109" fmla="*/ 24 h 111"/>
                  <a:gd name="T110" fmla="*/ 83 w 127"/>
                  <a:gd name="T111" fmla="*/ 21 h 111"/>
                  <a:gd name="T112" fmla="*/ 82 w 127"/>
                  <a:gd name="T113" fmla="*/ 18 h 111"/>
                  <a:gd name="T114" fmla="*/ 71 w 127"/>
                  <a:gd name="T115" fmla="*/ 18 h 111"/>
                  <a:gd name="T116" fmla="*/ 62 w 127"/>
                  <a:gd name="T117" fmla="*/ 21 h 111"/>
                  <a:gd name="T118" fmla="*/ 60 w 127"/>
                  <a:gd name="T119" fmla="*/ 11 h 111"/>
                  <a:gd name="T120" fmla="*/ 54 w 127"/>
                  <a:gd name="T121" fmla="*/ 6 h 111"/>
                  <a:gd name="T122" fmla="*/ 61 w 127"/>
                  <a:gd name="T123" fmla="*/ 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7" h="111">
                    <a:moveTo>
                      <a:pt x="52" y="0"/>
                    </a:moveTo>
                    <a:cubicBezTo>
                      <a:pt x="52" y="0"/>
                      <a:pt x="33" y="3"/>
                      <a:pt x="20" y="17"/>
                    </a:cubicBezTo>
                    <a:cubicBezTo>
                      <a:pt x="20" y="17"/>
                      <a:pt x="30" y="7"/>
                      <a:pt x="36" y="7"/>
                    </a:cubicBezTo>
                    <a:cubicBezTo>
                      <a:pt x="37" y="8"/>
                      <a:pt x="37" y="8"/>
                      <a:pt x="37" y="8"/>
                    </a:cubicBezTo>
                    <a:cubicBezTo>
                      <a:pt x="37" y="8"/>
                      <a:pt x="37" y="8"/>
                      <a:pt x="37" y="8"/>
                    </a:cubicBezTo>
                    <a:cubicBezTo>
                      <a:pt x="37" y="9"/>
                      <a:pt x="36" y="10"/>
                      <a:pt x="36" y="10"/>
                    </a:cubicBezTo>
                    <a:cubicBezTo>
                      <a:pt x="36" y="10"/>
                      <a:pt x="36" y="11"/>
                      <a:pt x="36" y="11"/>
                    </a:cubicBezTo>
                    <a:cubicBezTo>
                      <a:pt x="36" y="12"/>
                      <a:pt x="36" y="12"/>
                      <a:pt x="36" y="12"/>
                    </a:cubicBezTo>
                    <a:cubicBezTo>
                      <a:pt x="36" y="12"/>
                      <a:pt x="35" y="12"/>
                      <a:pt x="35" y="12"/>
                    </a:cubicBezTo>
                    <a:cubicBezTo>
                      <a:pt x="35" y="12"/>
                      <a:pt x="35" y="12"/>
                      <a:pt x="35" y="13"/>
                    </a:cubicBezTo>
                    <a:cubicBezTo>
                      <a:pt x="35" y="13"/>
                      <a:pt x="35" y="14"/>
                      <a:pt x="35" y="14"/>
                    </a:cubicBezTo>
                    <a:cubicBezTo>
                      <a:pt x="35" y="15"/>
                      <a:pt x="35" y="15"/>
                      <a:pt x="35" y="15"/>
                    </a:cubicBezTo>
                    <a:cubicBezTo>
                      <a:pt x="35" y="16"/>
                      <a:pt x="35" y="16"/>
                      <a:pt x="35" y="16"/>
                    </a:cubicBezTo>
                    <a:cubicBezTo>
                      <a:pt x="34" y="16"/>
                      <a:pt x="34" y="16"/>
                      <a:pt x="34" y="16"/>
                    </a:cubicBezTo>
                    <a:cubicBezTo>
                      <a:pt x="34" y="16"/>
                      <a:pt x="33" y="16"/>
                      <a:pt x="32" y="16"/>
                    </a:cubicBezTo>
                    <a:cubicBezTo>
                      <a:pt x="32" y="16"/>
                      <a:pt x="32" y="15"/>
                      <a:pt x="32" y="15"/>
                    </a:cubicBezTo>
                    <a:cubicBezTo>
                      <a:pt x="33" y="14"/>
                      <a:pt x="33" y="14"/>
                      <a:pt x="33" y="14"/>
                    </a:cubicBezTo>
                    <a:cubicBezTo>
                      <a:pt x="33" y="14"/>
                      <a:pt x="33" y="14"/>
                      <a:pt x="33" y="14"/>
                    </a:cubicBezTo>
                    <a:cubicBezTo>
                      <a:pt x="32" y="14"/>
                      <a:pt x="32" y="13"/>
                      <a:pt x="32" y="13"/>
                    </a:cubicBezTo>
                    <a:cubicBezTo>
                      <a:pt x="31" y="13"/>
                      <a:pt x="30" y="14"/>
                      <a:pt x="30" y="14"/>
                    </a:cubicBezTo>
                    <a:cubicBezTo>
                      <a:pt x="29" y="15"/>
                      <a:pt x="29" y="15"/>
                      <a:pt x="29" y="15"/>
                    </a:cubicBezTo>
                    <a:cubicBezTo>
                      <a:pt x="29" y="15"/>
                      <a:pt x="29" y="16"/>
                      <a:pt x="29" y="16"/>
                    </a:cubicBezTo>
                    <a:cubicBezTo>
                      <a:pt x="29" y="16"/>
                      <a:pt x="30" y="16"/>
                      <a:pt x="30" y="16"/>
                    </a:cubicBezTo>
                    <a:cubicBezTo>
                      <a:pt x="30" y="16"/>
                      <a:pt x="30" y="17"/>
                      <a:pt x="30" y="17"/>
                    </a:cubicBezTo>
                    <a:cubicBezTo>
                      <a:pt x="30" y="17"/>
                      <a:pt x="30" y="18"/>
                      <a:pt x="30" y="18"/>
                    </a:cubicBezTo>
                    <a:cubicBezTo>
                      <a:pt x="30" y="18"/>
                      <a:pt x="29" y="18"/>
                      <a:pt x="29" y="18"/>
                    </a:cubicBezTo>
                    <a:cubicBezTo>
                      <a:pt x="28" y="18"/>
                      <a:pt x="28" y="18"/>
                      <a:pt x="27" y="18"/>
                    </a:cubicBezTo>
                    <a:cubicBezTo>
                      <a:pt x="27" y="18"/>
                      <a:pt x="26" y="17"/>
                      <a:pt x="26" y="18"/>
                    </a:cubicBezTo>
                    <a:cubicBezTo>
                      <a:pt x="26" y="18"/>
                      <a:pt x="26" y="18"/>
                      <a:pt x="25" y="18"/>
                    </a:cubicBezTo>
                    <a:cubicBezTo>
                      <a:pt x="25" y="18"/>
                      <a:pt x="24" y="19"/>
                      <a:pt x="24" y="19"/>
                    </a:cubicBezTo>
                    <a:cubicBezTo>
                      <a:pt x="24" y="19"/>
                      <a:pt x="24" y="19"/>
                      <a:pt x="24" y="19"/>
                    </a:cubicBezTo>
                    <a:cubicBezTo>
                      <a:pt x="24" y="20"/>
                      <a:pt x="23" y="21"/>
                      <a:pt x="23" y="21"/>
                    </a:cubicBezTo>
                    <a:cubicBezTo>
                      <a:pt x="23" y="21"/>
                      <a:pt x="23" y="21"/>
                      <a:pt x="22" y="21"/>
                    </a:cubicBezTo>
                    <a:cubicBezTo>
                      <a:pt x="21" y="21"/>
                      <a:pt x="21" y="22"/>
                      <a:pt x="21" y="22"/>
                    </a:cubicBezTo>
                    <a:cubicBezTo>
                      <a:pt x="20" y="23"/>
                      <a:pt x="20" y="23"/>
                      <a:pt x="20" y="23"/>
                    </a:cubicBezTo>
                    <a:cubicBezTo>
                      <a:pt x="20" y="23"/>
                      <a:pt x="20" y="23"/>
                      <a:pt x="19" y="24"/>
                    </a:cubicBezTo>
                    <a:cubicBezTo>
                      <a:pt x="19" y="24"/>
                      <a:pt x="17" y="25"/>
                      <a:pt x="17" y="25"/>
                    </a:cubicBezTo>
                    <a:cubicBezTo>
                      <a:pt x="17" y="25"/>
                      <a:pt x="17" y="26"/>
                      <a:pt x="16" y="27"/>
                    </a:cubicBezTo>
                    <a:cubicBezTo>
                      <a:pt x="16" y="27"/>
                      <a:pt x="16" y="28"/>
                      <a:pt x="16" y="28"/>
                    </a:cubicBezTo>
                    <a:cubicBezTo>
                      <a:pt x="16" y="28"/>
                      <a:pt x="16" y="29"/>
                      <a:pt x="16" y="30"/>
                    </a:cubicBezTo>
                    <a:cubicBezTo>
                      <a:pt x="15" y="30"/>
                      <a:pt x="15" y="31"/>
                      <a:pt x="15" y="31"/>
                    </a:cubicBezTo>
                    <a:cubicBezTo>
                      <a:pt x="15" y="31"/>
                      <a:pt x="14" y="32"/>
                      <a:pt x="14" y="32"/>
                    </a:cubicBezTo>
                    <a:cubicBezTo>
                      <a:pt x="14" y="32"/>
                      <a:pt x="13" y="32"/>
                      <a:pt x="12" y="32"/>
                    </a:cubicBezTo>
                    <a:cubicBezTo>
                      <a:pt x="12" y="33"/>
                      <a:pt x="12" y="33"/>
                      <a:pt x="12" y="33"/>
                    </a:cubicBezTo>
                    <a:cubicBezTo>
                      <a:pt x="12" y="34"/>
                      <a:pt x="12" y="34"/>
                      <a:pt x="12" y="34"/>
                    </a:cubicBezTo>
                    <a:cubicBezTo>
                      <a:pt x="13" y="34"/>
                      <a:pt x="13" y="34"/>
                      <a:pt x="13" y="34"/>
                    </a:cubicBezTo>
                    <a:cubicBezTo>
                      <a:pt x="13" y="34"/>
                      <a:pt x="13" y="35"/>
                      <a:pt x="13" y="35"/>
                    </a:cubicBezTo>
                    <a:cubicBezTo>
                      <a:pt x="13" y="36"/>
                      <a:pt x="13" y="37"/>
                      <a:pt x="13" y="37"/>
                    </a:cubicBezTo>
                    <a:cubicBezTo>
                      <a:pt x="14" y="37"/>
                      <a:pt x="14" y="37"/>
                      <a:pt x="14" y="37"/>
                    </a:cubicBezTo>
                    <a:cubicBezTo>
                      <a:pt x="15" y="37"/>
                      <a:pt x="15" y="37"/>
                      <a:pt x="15" y="37"/>
                    </a:cubicBezTo>
                    <a:cubicBezTo>
                      <a:pt x="16" y="38"/>
                      <a:pt x="16" y="38"/>
                      <a:pt x="16" y="38"/>
                    </a:cubicBezTo>
                    <a:cubicBezTo>
                      <a:pt x="17" y="38"/>
                      <a:pt x="17" y="38"/>
                      <a:pt x="17" y="38"/>
                    </a:cubicBezTo>
                    <a:cubicBezTo>
                      <a:pt x="17" y="38"/>
                      <a:pt x="17" y="39"/>
                      <a:pt x="16" y="39"/>
                    </a:cubicBezTo>
                    <a:cubicBezTo>
                      <a:pt x="16" y="39"/>
                      <a:pt x="16" y="39"/>
                      <a:pt x="16" y="39"/>
                    </a:cubicBezTo>
                    <a:cubicBezTo>
                      <a:pt x="16" y="39"/>
                      <a:pt x="16" y="39"/>
                      <a:pt x="16" y="39"/>
                    </a:cubicBezTo>
                    <a:cubicBezTo>
                      <a:pt x="15" y="38"/>
                      <a:pt x="15" y="38"/>
                      <a:pt x="15" y="38"/>
                    </a:cubicBezTo>
                    <a:cubicBezTo>
                      <a:pt x="15" y="38"/>
                      <a:pt x="14" y="38"/>
                      <a:pt x="14" y="38"/>
                    </a:cubicBezTo>
                    <a:cubicBezTo>
                      <a:pt x="14" y="38"/>
                      <a:pt x="13" y="38"/>
                      <a:pt x="13" y="38"/>
                    </a:cubicBezTo>
                    <a:cubicBezTo>
                      <a:pt x="13" y="37"/>
                      <a:pt x="13" y="38"/>
                      <a:pt x="13" y="37"/>
                    </a:cubicBezTo>
                    <a:cubicBezTo>
                      <a:pt x="13" y="37"/>
                      <a:pt x="13" y="37"/>
                      <a:pt x="13" y="36"/>
                    </a:cubicBezTo>
                    <a:cubicBezTo>
                      <a:pt x="13" y="36"/>
                      <a:pt x="12" y="36"/>
                      <a:pt x="12" y="36"/>
                    </a:cubicBezTo>
                    <a:cubicBezTo>
                      <a:pt x="12" y="36"/>
                      <a:pt x="12" y="36"/>
                      <a:pt x="12" y="36"/>
                    </a:cubicBezTo>
                    <a:cubicBezTo>
                      <a:pt x="11" y="35"/>
                      <a:pt x="11" y="35"/>
                      <a:pt x="11" y="35"/>
                    </a:cubicBezTo>
                    <a:cubicBezTo>
                      <a:pt x="11" y="35"/>
                      <a:pt x="11" y="35"/>
                      <a:pt x="11" y="35"/>
                    </a:cubicBezTo>
                    <a:cubicBezTo>
                      <a:pt x="11" y="34"/>
                      <a:pt x="11" y="34"/>
                      <a:pt x="11" y="33"/>
                    </a:cubicBezTo>
                    <a:cubicBezTo>
                      <a:pt x="11" y="33"/>
                      <a:pt x="11" y="33"/>
                      <a:pt x="11" y="32"/>
                    </a:cubicBezTo>
                    <a:cubicBezTo>
                      <a:pt x="11" y="32"/>
                      <a:pt x="11" y="30"/>
                      <a:pt x="11" y="30"/>
                    </a:cubicBezTo>
                    <a:cubicBezTo>
                      <a:pt x="11" y="30"/>
                      <a:pt x="10" y="34"/>
                      <a:pt x="9" y="36"/>
                    </a:cubicBezTo>
                    <a:cubicBezTo>
                      <a:pt x="9" y="36"/>
                      <a:pt x="10" y="36"/>
                      <a:pt x="10" y="37"/>
                    </a:cubicBezTo>
                    <a:cubicBezTo>
                      <a:pt x="10" y="37"/>
                      <a:pt x="10" y="38"/>
                      <a:pt x="10" y="38"/>
                    </a:cubicBezTo>
                    <a:cubicBezTo>
                      <a:pt x="10" y="39"/>
                      <a:pt x="10" y="38"/>
                      <a:pt x="10" y="40"/>
                    </a:cubicBezTo>
                    <a:cubicBezTo>
                      <a:pt x="10" y="41"/>
                      <a:pt x="10" y="42"/>
                      <a:pt x="10" y="42"/>
                    </a:cubicBezTo>
                    <a:cubicBezTo>
                      <a:pt x="10" y="42"/>
                      <a:pt x="9" y="43"/>
                      <a:pt x="9" y="44"/>
                    </a:cubicBezTo>
                    <a:cubicBezTo>
                      <a:pt x="9" y="44"/>
                      <a:pt x="10" y="45"/>
                      <a:pt x="10" y="46"/>
                    </a:cubicBezTo>
                    <a:cubicBezTo>
                      <a:pt x="10" y="46"/>
                      <a:pt x="10" y="46"/>
                      <a:pt x="10" y="46"/>
                    </a:cubicBezTo>
                    <a:cubicBezTo>
                      <a:pt x="10" y="47"/>
                      <a:pt x="10" y="48"/>
                      <a:pt x="10" y="47"/>
                    </a:cubicBezTo>
                    <a:cubicBezTo>
                      <a:pt x="11" y="45"/>
                      <a:pt x="11" y="45"/>
                      <a:pt x="11" y="45"/>
                    </a:cubicBezTo>
                    <a:cubicBezTo>
                      <a:pt x="12" y="45"/>
                      <a:pt x="12" y="45"/>
                      <a:pt x="12" y="45"/>
                    </a:cubicBezTo>
                    <a:cubicBezTo>
                      <a:pt x="12" y="45"/>
                      <a:pt x="12" y="44"/>
                      <a:pt x="13" y="44"/>
                    </a:cubicBezTo>
                    <a:cubicBezTo>
                      <a:pt x="14" y="44"/>
                      <a:pt x="14" y="44"/>
                      <a:pt x="14" y="44"/>
                    </a:cubicBezTo>
                    <a:cubicBezTo>
                      <a:pt x="14" y="45"/>
                      <a:pt x="14" y="46"/>
                      <a:pt x="14" y="46"/>
                    </a:cubicBezTo>
                    <a:cubicBezTo>
                      <a:pt x="14" y="46"/>
                      <a:pt x="16" y="45"/>
                      <a:pt x="16" y="45"/>
                    </a:cubicBezTo>
                    <a:cubicBezTo>
                      <a:pt x="16" y="45"/>
                      <a:pt x="17" y="45"/>
                      <a:pt x="17" y="46"/>
                    </a:cubicBezTo>
                    <a:cubicBezTo>
                      <a:pt x="17" y="47"/>
                      <a:pt x="17" y="47"/>
                      <a:pt x="18" y="48"/>
                    </a:cubicBezTo>
                    <a:cubicBezTo>
                      <a:pt x="18" y="48"/>
                      <a:pt x="18" y="49"/>
                      <a:pt x="18" y="49"/>
                    </a:cubicBezTo>
                    <a:cubicBezTo>
                      <a:pt x="18" y="50"/>
                      <a:pt x="20" y="50"/>
                      <a:pt x="20" y="50"/>
                    </a:cubicBezTo>
                    <a:cubicBezTo>
                      <a:pt x="20" y="50"/>
                      <a:pt x="21" y="50"/>
                      <a:pt x="22" y="50"/>
                    </a:cubicBezTo>
                    <a:cubicBezTo>
                      <a:pt x="22" y="50"/>
                      <a:pt x="22" y="51"/>
                      <a:pt x="22" y="51"/>
                    </a:cubicBezTo>
                    <a:cubicBezTo>
                      <a:pt x="23" y="51"/>
                      <a:pt x="23" y="53"/>
                      <a:pt x="23" y="53"/>
                    </a:cubicBezTo>
                    <a:cubicBezTo>
                      <a:pt x="23" y="53"/>
                      <a:pt x="24" y="54"/>
                      <a:pt x="23" y="54"/>
                    </a:cubicBezTo>
                    <a:cubicBezTo>
                      <a:pt x="23" y="55"/>
                      <a:pt x="23" y="55"/>
                      <a:pt x="24" y="55"/>
                    </a:cubicBezTo>
                    <a:cubicBezTo>
                      <a:pt x="24" y="55"/>
                      <a:pt x="25" y="56"/>
                      <a:pt x="25" y="56"/>
                    </a:cubicBezTo>
                    <a:cubicBezTo>
                      <a:pt x="25" y="56"/>
                      <a:pt x="25" y="57"/>
                      <a:pt x="26" y="57"/>
                    </a:cubicBezTo>
                    <a:cubicBezTo>
                      <a:pt x="27" y="57"/>
                      <a:pt x="27" y="58"/>
                      <a:pt x="28" y="58"/>
                    </a:cubicBezTo>
                    <a:cubicBezTo>
                      <a:pt x="28" y="58"/>
                      <a:pt x="27" y="59"/>
                      <a:pt x="28" y="59"/>
                    </a:cubicBezTo>
                    <a:cubicBezTo>
                      <a:pt x="29" y="59"/>
                      <a:pt x="30" y="58"/>
                      <a:pt x="31" y="59"/>
                    </a:cubicBezTo>
                    <a:cubicBezTo>
                      <a:pt x="31" y="59"/>
                      <a:pt x="31" y="60"/>
                      <a:pt x="32" y="61"/>
                    </a:cubicBezTo>
                    <a:cubicBezTo>
                      <a:pt x="34" y="61"/>
                      <a:pt x="34" y="62"/>
                      <a:pt x="35" y="62"/>
                    </a:cubicBezTo>
                    <a:cubicBezTo>
                      <a:pt x="35" y="62"/>
                      <a:pt x="36" y="62"/>
                      <a:pt x="35" y="63"/>
                    </a:cubicBezTo>
                    <a:cubicBezTo>
                      <a:pt x="35" y="64"/>
                      <a:pt x="35" y="65"/>
                      <a:pt x="35" y="65"/>
                    </a:cubicBezTo>
                    <a:cubicBezTo>
                      <a:pt x="34" y="66"/>
                      <a:pt x="33" y="67"/>
                      <a:pt x="33" y="67"/>
                    </a:cubicBezTo>
                    <a:cubicBezTo>
                      <a:pt x="33" y="68"/>
                      <a:pt x="32" y="69"/>
                      <a:pt x="33" y="69"/>
                    </a:cubicBezTo>
                    <a:cubicBezTo>
                      <a:pt x="33" y="70"/>
                      <a:pt x="33" y="71"/>
                      <a:pt x="33" y="71"/>
                    </a:cubicBezTo>
                    <a:cubicBezTo>
                      <a:pt x="33" y="72"/>
                      <a:pt x="34" y="73"/>
                      <a:pt x="33" y="73"/>
                    </a:cubicBezTo>
                    <a:cubicBezTo>
                      <a:pt x="33" y="74"/>
                      <a:pt x="33" y="75"/>
                      <a:pt x="33" y="75"/>
                    </a:cubicBezTo>
                    <a:cubicBezTo>
                      <a:pt x="33" y="75"/>
                      <a:pt x="34" y="76"/>
                      <a:pt x="33" y="76"/>
                    </a:cubicBezTo>
                    <a:cubicBezTo>
                      <a:pt x="32" y="77"/>
                      <a:pt x="31" y="78"/>
                      <a:pt x="31" y="78"/>
                    </a:cubicBezTo>
                    <a:cubicBezTo>
                      <a:pt x="30" y="78"/>
                      <a:pt x="29" y="79"/>
                      <a:pt x="29" y="79"/>
                    </a:cubicBezTo>
                    <a:cubicBezTo>
                      <a:pt x="29" y="79"/>
                      <a:pt x="29" y="81"/>
                      <a:pt x="29" y="82"/>
                    </a:cubicBezTo>
                    <a:cubicBezTo>
                      <a:pt x="29" y="82"/>
                      <a:pt x="27" y="86"/>
                      <a:pt x="28" y="86"/>
                    </a:cubicBezTo>
                    <a:cubicBezTo>
                      <a:pt x="28" y="87"/>
                      <a:pt x="28" y="88"/>
                      <a:pt x="28" y="89"/>
                    </a:cubicBezTo>
                    <a:cubicBezTo>
                      <a:pt x="28" y="89"/>
                      <a:pt x="28" y="89"/>
                      <a:pt x="28" y="89"/>
                    </a:cubicBezTo>
                    <a:cubicBezTo>
                      <a:pt x="27" y="90"/>
                      <a:pt x="26" y="89"/>
                      <a:pt x="27" y="91"/>
                    </a:cubicBezTo>
                    <a:cubicBezTo>
                      <a:pt x="28" y="92"/>
                      <a:pt x="28" y="92"/>
                      <a:pt x="29" y="93"/>
                    </a:cubicBezTo>
                    <a:cubicBezTo>
                      <a:pt x="29" y="94"/>
                      <a:pt x="29" y="94"/>
                      <a:pt x="29" y="94"/>
                    </a:cubicBezTo>
                    <a:cubicBezTo>
                      <a:pt x="30" y="95"/>
                      <a:pt x="30" y="96"/>
                      <a:pt x="31" y="96"/>
                    </a:cubicBezTo>
                    <a:cubicBezTo>
                      <a:pt x="31" y="97"/>
                      <a:pt x="32" y="97"/>
                      <a:pt x="32" y="98"/>
                    </a:cubicBezTo>
                    <a:cubicBezTo>
                      <a:pt x="32" y="98"/>
                      <a:pt x="33" y="100"/>
                      <a:pt x="32" y="99"/>
                    </a:cubicBezTo>
                    <a:cubicBezTo>
                      <a:pt x="30" y="98"/>
                      <a:pt x="32" y="99"/>
                      <a:pt x="30" y="97"/>
                    </a:cubicBezTo>
                    <a:cubicBezTo>
                      <a:pt x="28" y="95"/>
                      <a:pt x="27" y="96"/>
                      <a:pt x="26" y="95"/>
                    </a:cubicBezTo>
                    <a:cubicBezTo>
                      <a:pt x="25" y="94"/>
                      <a:pt x="27" y="98"/>
                      <a:pt x="25" y="93"/>
                    </a:cubicBezTo>
                    <a:cubicBezTo>
                      <a:pt x="23" y="89"/>
                      <a:pt x="23" y="90"/>
                      <a:pt x="22" y="89"/>
                    </a:cubicBezTo>
                    <a:cubicBezTo>
                      <a:pt x="22" y="88"/>
                      <a:pt x="22" y="89"/>
                      <a:pt x="21" y="87"/>
                    </a:cubicBezTo>
                    <a:cubicBezTo>
                      <a:pt x="20" y="84"/>
                      <a:pt x="21" y="86"/>
                      <a:pt x="20" y="84"/>
                    </a:cubicBezTo>
                    <a:cubicBezTo>
                      <a:pt x="19" y="83"/>
                      <a:pt x="19" y="85"/>
                      <a:pt x="18" y="82"/>
                    </a:cubicBezTo>
                    <a:cubicBezTo>
                      <a:pt x="18" y="80"/>
                      <a:pt x="18" y="82"/>
                      <a:pt x="17" y="79"/>
                    </a:cubicBezTo>
                    <a:cubicBezTo>
                      <a:pt x="16" y="76"/>
                      <a:pt x="18" y="76"/>
                      <a:pt x="16" y="74"/>
                    </a:cubicBezTo>
                    <a:cubicBezTo>
                      <a:pt x="14" y="73"/>
                      <a:pt x="15" y="74"/>
                      <a:pt x="14" y="73"/>
                    </a:cubicBezTo>
                    <a:cubicBezTo>
                      <a:pt x="13" y="72"/>
                      <a:pt x="14" y="73"/>
                      <a:pt x="13" y="70"/>
                    </a:cubicBezTo>
                    <a:cubicBezTo>
                      <a:pt x="11" y="68"/>
                      <a:pt x="10" y="67"/>
                      <a:pt x="10" y="63"/>
                    </a:cubicBezTo>
                    <a:cubicBezTo>
                      <a:pt x="10" y="59"/>
                      <a:pt x="10" y="58"/>
                      <a:pt x="10" y="58"/>
                    </a:cubicBezTo>
                    <a:cubicBezTo>
                      <a:pt x="10" y="58"/>
                      <a:pt x="8" y="56"/>
                      <a:pt x="8" y="54"/>
                    </a:cubicBezTo>
                    <a:cubicBezTo>
                      <a:pt x="9" y="51"/>
                      <a:pt x="9" y="52"/>
                      <a:pt x="9" y="51"/>
                    </a:cubicBezTo>
                    <a:cubicBezTo>
                      <a:pt x="9" y="51"/>
                      <a:pt x="8" y="51"/>
                      <a:pt x="8" y="50"/>
                    </a:cubicBezTo>
                    <a:cubicBezTo>
                      <a:pt x="7" y="49"/>
                      <a:pt x="7" y="49"/>
                      <a:pt x="7" y="48"/>
                    </a:cubicBezTo>
                    <a:cubicBezTo>
                      <a:pt x="7" y="48"/>
                      <a:pt x="6" y="46"/>
                      <a:pt x="6" y="46"/>
                    </a:cubicBezTo>
                    <a:cubicBezTo>
                      <a:pt x="6" y="47"/>
                      <a:pt x="6" y="47"/>
                      <a:pt x="6" y="47"/>
                    </a:cubicBezTo>
                    <a:cubicBezTo>
                      <a:pt x="6" y="47"/>
                      <a:pt x="0" y="101"/>
                      <a:pt x="55" y="110"/>
                    </a:cubicBezTo>
                    <a:cubicBezTo>
                      <a:pt x="55" y="110"/>
                      <a:pt x="42" y="107"/>
                      <a:pt x="41" y="104"/>
                    </a:cubicBezTo>
                    <a:cubicBezTo>
                      <a:pt x="41" y="104"/>
                      <a:pt x="41" y="102"/>
                      <a:pt x="41" y="102"/>
                    </a:cubicBezTo>
                    <a:cubicBezTo>
                      <a:pt x="42" y="102"/>
                      <a:pt x="43" y="102"/>
                      <a:pt x="44" y="102"/>
                    </a:cubicBezTo>
                    <a:cubicBezTo>
                      <a:pt x="44" y="101"/>
                      <a:pt x="45" y="100"/>
                      <a:pt x="45" y="100"/>
                    </a:cubicBezTo>
                    <a:cubicBezTo>
                      <a:pt x="45" y="101"/>
                      <a:pt x="45" y="101"/>
                      <a:pt x="45" y="101"/>
                    </a:cubicBezTo>
                    <a:cubicBezTo>
                      <a:pt x="45" y="101"/>
                      <a:pt x="45" y="101"/>
                      <a:pt x="47" y="101"/>
                    </a:cubicBezTo>
                    <a:cubicBezTo>
                      <a:pt x="49" y="101"/>
                      <a:pt x="49" y="101"/>
                      <a:pt x="50" y="101"/>
                    </a:cubicBezTo>
                    <a:cubicBezTo>
                      <a:pt x="51" y="100"/>
                      <a:pt x="52" y="98"/>
                      <a:pt x="53" y="99"/>
                    </a:cubicBezTo>
                    <a:cubicBezTo>
                      <a:pt x="53" y="101"/>
                      <a:pt x="52" y="100"/>
                      <a:pt x="53" y="101"/>
                    </a:cubicBezTo>
                    <a:cubicBezTo>
                      <a:pt x="55" y="101"/>
                      <a:pt x="57" y="100"/>
                      <a:pt x="57" y="100"/>
                    </a:cubicBezTo>
                    <a:cubicBezTo>
                      <a:pt x="57" y="100"/>
                      <a:pt x="61" y="101"/>
                      <a:pt x="61" y="100"/>
                    </a:cubicBezTo>
                    <a:cubicBezTo>
                      <a:pt x="61" y="100"/>
                      <a:pt x="61" y="99"/>
                      <a:pt x="62" y="99"/>
                    </a:cubicBezTo>
                    <a:cubicBezTo>
                      <a:pt x="63" y="99"/>
                      <a:pt x="63" y="100"/>
                      <a:pt x="63" y="100"/>
                    </a:cubicBezTo>
                    <a:cubicBezTo>
                      <a:pt x="61" y="102"/>
                      <a:pt x="61" y="102"/>
                      <a:pt x="61" y="102"/>
                    </a:cubicBezTo>
                    <a:cubicBezTo>
                      <a:pt x="59" y="103"/>
                      <a:pt x="59" y="103"/>
                      <a:pt x="59" y="103"/>
                    </a:cubicBezTo>
                    <a:cubicBezTo>
                      <a:pt x="59" y="103"/>
                      <a:pt x="58" y="103"/>
                      <a:pt x="59" y="104"/>
                    </a:cubicBezTo>
                    <a:cubicBezTo>
                      <a:pt x="60" y="104"/>
                      <a:pt x="60" y="104"/>
                      <a:pt x="61" y="104"/>
                    </a:cubicBezTo>
                    <a:cubicBezTo>
                      <a:pt x="62" y="104"/>
                      <a:pt x="64" y="106"/>
                      <a:pt x="65" y="105"/>
                    </a:cubicBezTo>
                    <a:cubicBezTo>
                      <a:pt x="65" y="104"/>
                      <a:pt x="65" y="104"/>
                      <a:pt x="66" y="103"/>
                    </a:cubicBezTo>
                    <a:cubicBezTo>
                      <a:pt x="66" y="102"/>
                      <a:pt x="66" y="102"/>
                      <a:pt x="67" y="102"/>
                    </a:cubicBezTo>
                    <a:cubicBezTo>
                      <a:pt x="68" y="102"/>
                      <a:pt x="69" y="102"/>
                      <a:pt x="69" y="102"/>
                    </a:cubicBezTo>
                    <a:cubicBezTo>
                      <a:pt x="68" y="104"/>
                      <a:pt x="68" y="104"/>
                      <a:pt x="68" y="104"/>
                    </a:cubicBezTo>
                    <a:cubicBezTo>
                      <a:pt x="68" y="104"/>
                      <a:pt x="69" y="103"/>
                      <a:pt x="70" y="103"/>
                    </a:cubicBezTo>
                    <a:cubicBezTo>
                      <a:pt x="71" y="103"/>
                      <a:pt x="71" y="104"/>
                      <a:pt x="72" y="104"/>
                    </a:cubicBezTo>
                    <a:cubicBezTo>
                      <a:pt x="73" y="103"/>
                      <a:pt x="73" y="103"/>
                      <a:pt x="74" y="103"/>
                    </a:cubicBezTo>
                    <a:cubicBezTo>
                      <a:pt x="75" y="102"/>
                      <a:pt x="76" y="102"/>
                      <a:pt x="76" y="102"/>
                    </a:cubicBezTo>
                    <a:cubicBezTo>
                      <a:pt x="77" y="102"/>
                      <a:pt x="77" y="102"/>
                      <a:pt x="78" y="102"/>
                    </a:cubicBezTo>
                    <a:cubicBezTo>
                      <a:pt x="78" y="102"/>
                      <a:pt x="80" y="104"/>
                      <a:pt x="80" y="104"/>
                    </a:cubicBezTo>
                    <a:cubicBezTo>
                      <a:pt x="81" y="103"/>
                      <a:pt x="83" y="103"/>
                      <a:pt x="83" y="103"/>
                    </a:cubicBezTo>
                    <a:cubicBezTo>
                      <a:pt x="83" y="103"/>
                      <a:pt x="77" y="109"/>
                      <a:pt x="63" y="110"/>
                    </a:cubicBezTo>
                    <a:cubicBezTo>
                      <a:pt x="63" y="110"/>
                      <a:pt x="94" y="111"/>
                      <a:pt x="110" y="82"/>
                    </a:cubicBezTo>
                    <a:cubicBezTo>
                      <a:pt x="127" y="52"/>
                      <a:pt x="116" y="14"/>
                      <a:pt x="77" y="1"/>
                    </a:cubicBezTo>
                    <a:cubicBezTo>
                      <a:pt x="77" y="1"/>
                      <a:pt x="106" y="12"/>
                      <a:pt x="114" y="40"/>
                    </a:cubicBezTo>
                    <a:cubicBezTo>
                      <a:pt x="113" y="40"/>
                      <a:pt x="113" y="40"/>
                      <a:pt x="113" y="40"/>
                    </a:cubicBezTo>
                    <a:cubicBezTo>
                      <a:pt x="112" y="40"/>
                      <a:pt x="112" y="40"/>
                      <a:pt x="112" y="39"/>
                    </a:cubicBezTo>
                    <a:cubicBezTo>
                      <a:pt x="111" y="37"/>
                      <a:pt x="112" y="38"/>
                      <a:pt x="111" y="37"/>
                    </a:cubicBezTo>
                    <a:cubicBezTo>
                      <a:pt x="111" y="36"/>
                      <a:pt x="111" y="36"/>
                      <a:pt x="110" y="35"/>
                    </a:cubicBezTo>
                    <a:cubicBezTo>
                      <a:pt x="110" y="35"/>
                      <a:pt x="109" y="35"/>
                      <a:pt x="109" y="34"/>
                    </a:cubicBezTo>
                    <a:cubicBezTo>
                      <a:pt x="108" y="34"/>
                      <a:pt x="108" y="32"/>
                      <a:pt x="107" y="31"/>
                    </a:cubicBezTo>
                    <a:cubicBezTo>
                      <a:pt x="107" y="31"/>
                      <a:pt x="106" y="31"/>
                      <a:pt x="105" y="31"/>
                    </a:cubicBezTo>
                    <a:cubicBezTo>
                      <a:pt x="105" y="31"/>
                      <a:pt x="105" y="30"/>
                      <a:pt x="105" y="31"/>
                    </a:cubicBezTo>
                    <a:cubicBezTo>
                      <a:pt x="105" y="31"/>
                      <a:pt x="106" y="32"/>
                      <a:pt x="106" y="32"/>
                    </a:cubicBezTo>
                    <a:cubicBezTo>
                      <a:pt x="106" y="34"/>
                      <a:pt x="106" y="34"/>
                      <a:pt x="106" y="34"/>
                    </a:cubicBezTo>
                    <a:cubicBezTo>
                      <a:pt x="106" y="34"/>
                      <a:pt x="106" y="36"/>
                      <a:pt x="106" y="37"/>
                    </a:cubicBezTo>
                    <a:cubicBezTo>
                      <a:pt x="106" y="37"/>
                      <a:pt x="106" y="39"/>
                      <a:pt x="106" y="39"/>
                    </a:cubicBezTo>
                    <a:cubicBezTo>
                      <a:pt x="106" y="39"/>
                      <a:pt x="105" y="40"/>
                      <a:pt x="105" y="41"/>
                    </a:cubicBezTo>
                    <a:cubicBezTo>
                      <a:pt x="104" y="41"/>
                      <a:pt x="101" y="41"/>
                      <a:pt x="101" y="41"/>
                    </a:cubicBezTo>
                    <a:cubicBezTo>
                      <a:pt x="101" y="41"/>
                      <a:pt x="101" y="40"/>
                      <a:pt x="100" y="39"/>
                    </a:cubicBezTo>
                    <a:cubicBezTo>
                      <a:pt x="100" y="38"/>
                      <a:pt x="98" y="38"/>
                      <a:pt x="98" y="38"/>
                    </a:cubicBezTo>
                    <a:cubicBezTo>
                      <a:pt x="97" y="37"/>
                      <a:pt x="98" y="37"/>
                      <a:pt x="97" y="36"/>
                    </a:cubicBezTo>
                    <a:cubicBezTo>
                      <a:pt x="96" y="35"/>
                      <a:pt x="97" y="35"/>
                      <a:pt x="96" y="34"/>
                    </a:cubicBezTo>
                    <a:cubicBezTo>
                      <a:pt x="95" y="33"/>
                      <a:pt x="95" y="33"/>
                      <a:pt x="95" y="33"/>
                    </a:cubicBezTo>
                    <a:cubicBezTo>
                      <a:pt x="95" y="33"/>
                      <a:pt x="93" y="32"/>
                      <a:pt x="94" y="34"/>
                    </a:cubicBezTo>
                    <a:cubicBezTo>
                      <a:pt x="94" y="35"/>
                      <a:pt x="93" y="36"/>
                      <a:pt x="94" y="36"/>
                    </a:cubicBezTo>
                    <a:cubicBezTo>
                      <a:pt x="95" y="37"/>
                      <a:pt x="95" y="36"/>
                      <a:pt x="96" y="37"/>
                    </a:cubicBezTo>
                    <a:cubicBezTo>
                      <a:pt x="96" y="38"/>
                      <a:pt x="96" y="39"/>
                      <a:pt x="97" y="39"/>
                    </a:cubicBezTo>
                    <a:cubicBezTo>
                      <a:pt x="97" y="40"/>
                      <a:pt x="97" y="41"/>
                      <a:pt x="98" y="41"/>
                    </a:cubicBezTo>
                    <a:cubicBezTo>
                      <a:pt x="98" y="42"/>
                      <a:pt x="100" y="41"/>
                      <a:pt x="100" y="42"/>
                    </a:cubicBezTo>
                    <a:cubicBezTo>
                      <a:pt x="99" y="43"/>
                      <a:pt x="99" y="44"/>
                      <a:pt x="100" y="44"/>
                    </a:cubicBezTo>
                    <a:cubicBezTo>
                      <a:pt x="100" y="44"/>
                      <a:pt x="101" y="45"/>
                      <a:pt x="101" y="44"/>
                    </a:cubicBezTo>
                    <a:cubicBezTo>
                      <a:pt x="102" y="44"/>
                      <a:pt x="101" y="45"/>
                      <a:pt x="102" y="44"/>
                    </a:cubicBezTo>
                    <a:cubicBezTo>
                      <a:pt x="103" y="44"/>
                      <a:pt x="104" y="44"/>
                      <a:pt x="104" y="44"/>
                    </a:cubicBezTo>
                    <a:cubicBezTo>
                      <a:pt x="104" y="44"/>
                      <a:pt x="105" y="45"/>
                      <a:pt x="105" y="45"/>
                    </a:cubicBezTo>
                    <a:cubicBezTo>
                      <a:pt x="105" y="45"/>
                      <a:pt x="105" y="48"/>
                      <a:pt x="105" y="48"/>
                    </a:cubicBezTo>
                    <a:cubicBezTo>
                      <a:pt x="104" y="50"/>
                      <a:pt x="104" y="50"/>
                      <a:pt x="104" y="50"/>
                    </a:cubicBezTo>
                    <a:cubicBezTo>
                      <a:pt x="104" y="50"/>
                      <a:pt x="104" y="54"/>
                      <a:pt x="103" y="54"/>
                    </a:cubicBezTo>
                    <a:cubicBezTo>
                      <a:pt x="103" y="54"/>
                      <a:pt x="102" y="55"/>
                      <a:pt x="101" y="56"/>
                    </a:cubicBezTo>
                    <a:cubicBezTo>
                      <a:pt x="101" y="56"/>
                      <a:pt x="101" y="59"/>
                      <a:pt x="101" y="59"/>
                    </a:cubicBezTo>
                    <a:cubicBezTo>
                      <a:pt x="100" y="60"/>
                      <a:pt x="100" y="60"/>
                      <a:pt x="100" y="60"/>
                    </a:cubicBezTo>
                    <a:cubicBezTo>
                      <a:pt x="100" y="60"/>
                      <a:pt x="100" y="62"/>
                      <a:pt x="100" y="62"/>
                    </a:cubicBezTo>
                    <a:cubicBezTo>
                      <a:pt x="100" y="63"/>
                      <a:pt x="100" y="65"/>
                      <a:pt x="100" y="66"/>
                    </a:cubicBezTo>
                    <a:cubicBezTo>
                      <a:pt x="100" y="67"/>
                      <a:pt x="98" y="68"/>
                      <a:pt x="98" y="68"/>
                    </a:cubicBezTo>
                    <a:cubicBezTo>
                      <a:pt x="98" y="68"/>
                      <a:pt x="100" y="70"/>
                      <a:pt x="99" y="70"/>
                    </a:cubicBezTo>
                    <a:cubicBezTo>
                      <a:pt x="98" y="70"/>
                      <a:pt x="97" y="72"/>
                      <a:pt x="97" y="72"/>
                    </a:cubicBezTo>
                    <a:cubicBezTo>
                      <a:pt x="97" y="73"/>
                      <a:pt x="97" y="74"/>
                      <a:pt x="96" y="74"/>
                    </a:cubicBezTo>
                    <a:cubicBezTo>
                      <a:pt x="95" y="74"/>
                      <a:pt x="94" y="74"/>
                      <a:pt x="94" y="74"/>
                    </a:cubicBezTo>
                    <a:cubicBezTo>
                      <a:pt x="94" y="75"/>
                      <a:pt x="94" y="76"/>
                      <a:pt x="94" y="76"/>
                    </a:cubicBezTo>
                    <a:cubicBezTo>
                      <a:pt x="92" y="79"/>
                      <a:pt x="92" y="79"/>
                      <a:pt x="92" y="79"/>
                    </a:cubicBezTo>
                    <a:cubicBezTo>
                      <a:pt x="90" y="81"/>
                      <a:pt x="90" y="81"/>
                      <a:pt x="90" y="81"/>
                    </a:cubicBezTo>
                    <a:cubicBezTo>
                      <a:pt x="90" y="81"/>
                      <a:pt x="90" y="83"/>
                      <a:pt x="89" y="83"/>
                    </a:cubicBezTo>
                    <a:cubicBezTo>
                      <a:pt x="88" y="83"/>
                      <a:pt x="86" y="84"/>
                      <a:pt x="85" y="85"/>
                    </a:cubicBezTo>
                    <a:cubicBezTo>
                      <a:pt x="85" y="85"/>
                      <a:pt x="83" y="86"/>
                      <a:pt x="82" y="86"/>
                    </a:cubicBezTo>
                    <a:cubicBezTo>
                      <a:pt x="82" y="86"/>
                      <a:pt x="83" y="88"/>
                      <a:pt x="82" y="86"/>
                    </a:cubicBezTo>
                    <a:cubicBezTo>
                      <a:pt x="81" y="84"/>
                      <a:pt x="82" y="85"/>
                      <a:pt x="81" y="83"/>
                    </a:cubicBezTo>
                    <a:cubicBezTo>
                      <a:pt x="80" y="81"/>
                      <a:pt x="80" y="83"/>
                      <a:pt x="80" y="81"/>
                    </a:cubicBezTo>
                    <a:cubicBezTo>
                      <a:pt x="80" y="79"/>
                      <a:pt x="80" y="81"/>
                      <a:pt x="80" y="79"/>
                    </a:cubicBezTo>
                    <a:cubicBezTo>
                      <a:pt x="80" y="78"/>
                      <a:pt x="80" y="79"/>
                      <a:pt x="79" y="77"/>
                    </a:cubicBezTo>
                    <a:cubicBezTo>
                      <a:pt x="79" y="76"/>
                      <a:pt x="79" y="76"/>
                      <a:pt x="78" y="75"/>
                    </a:cubicBezTo>
                    <a:cubicBezTo>
                      <a:pt x="77" y="74"/>
                      <a:pt x="76" y="75"/>
                      <a:pt x="76" y="73"/>
                    </a:cubicBezTo>
                    <a:cubicBezTo>
                      <a:pt x="77" y="72"/>
                      <a:pt x="77" y="73"/>
                      <a:pt x="77" y="72"/>
                    </a:cubicBezTo>
                    <a:cubicBezTo>
                      <a:pt x="77" y="70"/>
                      <a:pt x="77" y="70"/>
                      <a:pt x="78" y="69"/>
                    </a:cubicBezTo>
                    <a:cubicBezTo>
                      <a:pt x="79" y="68"/>
                      <a:pt x="80" y="68"/>
                      <a:pt x="80" y="67"/>
                    </a:cubicBezTo>
                    <a:cubicBezTo>
                      <a:pt x="80" y="66"/>
                      <a:pt x="80" y="66"/>
                      <a:pt x="79" y="65"/>
                    </a:cubicBezTo>
                    <a:cubicBezTo>
                      <a:pt x="79" y="64"/>
                      <a:pt x="78" y="63"/>
                      <a:pt x="78" y="63"/>
                    </a:cubicBezTo>
                    <a:cubicBezTo>
                      <a:pt x="78" y="63"/>
                      <a:pt x="78" y="63"/>
                      <a:pt x="77" y="62"/>
                    </a:cubicBezTo>
                    <a:cubicBezTo>
                      <a:pt x="76" y="61"/>
                      <a:pt x="76" y="60"/>
                      <a:pt x="76" y="60"/>
                    </a:cubicBezTo>
                    <a:cubicBezTo>
                      <a:pt x="76" y="60"/>
                      <a:pt x="76" y="57"/>
                      <a:pt x="76" y="56"/>
                    </a:cubicBezTo>
                    <a:cubicBezTo>
                      <a:pt x="76" y="55"/>
                      <a:pt x="75" y="57"/>
                      <a:pt x="76" y="55"/>
                    </a:cubicBezTo>
                    <a:cubicBezTo>
                      <a:pt x="76" y="53"/>
                      <a:pt x="76" y="52"/>
                      <a:pt x="76" y="52"/>
                    </a:cubicBezTo>
                    <a:cubicBezTo>
                      <a:pt x="76" y="52"/>
                      <a:pt x="74" y="51"/>
                      <a:pt x="73" y="51"/>
                    </a:cubicBezTo>
                    <a:cubicBezTo>
                      <a:pt x="73" y="51"/>
                      <a:pt x="73" y="52"/>
                      <a:pt x="72" y="52"/>
                    </a:cubicBezTo>
                    <a:cubicBezTo>
                      <a:pt x="70" y="51"/>
                      <a:pt x="71" y="50"/>
                      <a:pt x="70" y="50"/>
                    </a:cubicBezTo>
                    <a:cubicBezTo>
                      <a:pt x="70" y="49"/>
                      <a:pt x="69" y="49"/>
                      <a:pt x="68" y="50"/>
                    </a:cubicBezTo>
                    <a:cubicBezTo>
                      <a:pt x="68" y="50"/>
                      <a:pt x="66" y="50"/>
                      <a:pt x="65" y="51"/>
                    </a:cubicBezTo>
                    <a:cubicBezTo>
                      <a:pt x="64" y="51"/>
                      <a:pt x="64" y="51"/>
                      <a:pt x="62" y="51"/>
                    </a:cubicBezTo>
                    <a:cubicBezTo>
                      <a:pt x="61" y="51"/>
                      <a:pt x="59" y="52"/>
                      <a:pt x="58" y="51"/>
                    </a:cubicBezTo>
                    <a:cubicBezTo>
                      <a:pt x="56" y="51"/>
                      <a:pt x="56" y="51"/>
                      <a:pt x="56" y="50"/>
                    </a:cubicBezTo>
                    <a:cubicBezTo>
                      <a:pt x="55" y="49"/>
                      <a:pt x="56" y="49"/>
                      <a:pt x="55" y="48"/>
                    </a:cubicBezTo>
                    <a:cubicBezTo>
                      <a:pt x="53" y="48"/>
                      <a:pt x="53" y="48"/>
                      <a:pt x="53" y="47"/>
                    </a:cubicBezTo>
                    <a:cubicBezTo>
                      <a:pt x="53" y="46"/>
                      <a:pt x="53" y="46"/>
                      <a:pt x="53" y="45"/>
                    </a:cubicBezTo>
                    <a:cubicBezTo>
                      <a:pt x="52" y="44"/>
                      <a:pt x="53" y="46"/>
                      <a:pt x="52" y="44"/>
                    </a:cubicBezTo>
                    <a:cubicBezTo>
                      <a:pt x="50" y="42"/>
                      <a:pt x="50" y="44"/>
                      <a:pt x="50" y="42"/>
                    </a:cubicBezTo>
                    <a:cubicBezTo>
                      <a:pt x="51" y="41"/>
                      <a:pt x="51" y="42"/>
                      <a:pt x="51" y="40"/>
                    </a:cubicBezTo>
                    <a:cubicBezTo>
                      <a:pt x="51" y="39"/>
                      <a:pt x="53" y="41"/>
                      <a:pt x="52" y="38"/>
                    </a:cubicBezTo>
                    <a:cubicBezTo>
                      <a:pt x="51" y="35"/>
                      <a:pt x="50" y="35"/>
                      <a:pt x="52" y="33"/>
                    </a:cubicBezTo>
                    <a:cubicBezTo>
                      <a:pt x="53" y="31"/>
                      <a:pt x="55" y="30"/>
                      <a:pt x="55" y="30"/>
                    </a:cubicBezTo>
                    <a:cubicBezTo>
                      <a:pt x="55" y="29"/>
                      <a:pt x="56" y="28"/>
                      <a:pt x="56" y="27"/>
                    </a:cubicBezTo>
                    <a:cubicBezTo>
                      <a:pt x="57" y="27"/>
                      <a:pt x="56" y="27"/>
                      <a:pt x="58" y="27"/>
                    </a:cubicBezTo>
                    <a:cubicBezTo>
                      <a:pt x="59" y="27"/>
                      <a:pt x="60" y="26"/>
                      <a:pt x="61" y="26"/>
                    </a:cubicBezTo>
                    <a:cubicBezTo>
                      <a:pt x="62" y="25"/>
                      <a:pt x="63" y="24"/>
                      <a:pt x="63" y="23"/>
                    </a:cubicBezTo>
                    <a:cubicBezTo>
                      <a:pt x="64" y="23"/>
                      <a:pt x="63" y="24"/>
                      <a:pt x="65" y="23"/>
                    </a:cubicBezTo>
                    <a:cubicBezTo>
                      <a:pt x="66" y="23"/>
                      <a:pt x="66" y="23"/>
                      <a:pt x="67" y="23"/>
                    </a:cubicBezTo>
                    <a:cubicBezTo>
                      <a:pt x="68" y="23"/>
                      <a:pt x="66" y="23"/>
                      <a:pt x="68" y="23"/>
                    </a:cubicBezTo>
                    <a:cubicBezTo>
                      <a:pt x="70" y="22"/>
                      <a:pt x="70" y="22"/>
                      <a:pt x="70" y="22"/>
                    </a:cubicBezTo>
                    <a:cubicBezTo>
                      <a:pt x="71" y="22"/>
                      <a:pt x="71" y="23"/>
                      <a:pt x="72" y="23"/>
                    </a:cubicBezTo>
                    <a:cubicBezTo>
                      <a:pt x="72" y="23"/>
                      <a:pt x="72" y="21"/>
                      <a:pt x="72" y="23"/>
                    </a:cubicBezTo>
                    <a:cubicBezTo>
                      <a:pt x="73" y="25"/>
                      <a:pt x="72" y="26"/>
                      <a:pt x="73" y="26"/>
                    </a:cubicBezTo>
                    <a:cubicBezTo>
                      <a:pt x="75" y="26"/>
                      <a:pt x="73" y="26"/>
                      <a:pt x="75" y="26"/>
                    </a:cubicBezTo>
                    <a:cubicBezTo>
                      <a:pt x="76" y="26"/>
                      <a:pt x="76" y="26"/>
                      <a:pt x="77" y="27"/>
                    </a:cubicBezTo>
                    <a:cubicBezTo>
                      <a:pt x="77" y="27"/>
                      <a:pt x="78" y="27"/>
                      <a:pt x="79" y="27"/>
                    </a:cubicBezTo>
                    <a:cubicBezTo>
                      <a:pt x="80" y="27"/>
                      <a:pt x="79" y="29"/>
                      <a:pt x="80" y="27"/>
                    </a:cubicBezTo>
                    <a:cubicBezTo>
                      <a:pt x="82" y="26"/>
                      <a:pt x="79" y="26"/>
                      <a:pt x="82" y="26"/>
                    </a:cubicBezTo>
                    <a:cubicBezTo>
                      <a:pt x="85" y="26"/>
                      <a:pt x="85" y="27"/>
                      <a:pt x="86" y="26"/>
                    </a:cubicBezTo>
                    <a:cubicBezTo>
                      <a:pt x="86" y="26"/>
                      <a:pt x="86" y="27"/>
                      <a:pt x="88" y="26"/>
                    </a:cubicBezTo>
                    <a:cubicBezTo>
                      <a:pt x="89" y="25"/>
                      <a:pt x="89" y="25"/>
                      <a:pt x="90" y="26"/>
                    </a:cubicBezTo>
                    <a:cubicBezTo>
                      <a:pt x="90" y="26"/>
                      <a:pt x="90" y="27"/>
                      <a:pt x="91" y="26"/>
                    </a:cubicBezTo>
                    <a:cubicBezTo>
                      <a:pt x="91" y="25"/>
                      <a:pt x="92" y="25"/>
                      <a:pt x="91" y="24"/>
                    </a:cubicBezTo>
                    <a:cubicBezTo>
                      <a:pt x="89" y="24"/>
                      <a:pt x="89" y="24"/>
                      <a:pt x="88" y="23"/>
                    </a:cubicBezTo>
                    <a:cubicBezTo>
                      <a:pt x="88" y="22"/>
                      <a:pt x="90" y="23"/>
                      <a:pt x="88" y="22"/>
                    </a:cubicBezTo>
                    <a:cubicBezTo>
                      <a:pt x="87" y="22"/>
                      <a:pt x="87" y="22"/>
                      <a:pt x="86" y="22"/>
                    </a:cubicBezTo>
                    <a:cubicBezTo>
                      <a:pt x="84" y="21"/>
                      <a:pt x="83" y="23"/>
                      <a:pt x="83" y="22"/>
                    </a:cubicBezTo>
                    <a:cubicBezTo>
                      <a:pt x="83" y="21"/>
                      <a:pt x="80" y="23"/>
                      <a:pt x="83" y="21"/>
                    </a:cubicBezTo>
                    <a:cubicBezTo>
                      <a:pt x="85" y="19"/>
                      <a:pt x="84" y="18"/>
                      <a:pt x="85" y="18"/>
                    </a:cubicBezTo>
                    <a:cubicBezTo>
                      <a:pt x="87" y="19"/>
                      <a:pt x="86" y="20"/>
                      <a:pt x="87" y="19"/>
                    </a:cubicBezTo>
                    <a:cubicBezTo>
                      <a:pt x="88" y="18"/>
                      <a:pt x="90" y="18"/>
                      <a:pt x="88" y="17"/>
                    </a:cubicBezTo>
                    <a:cubicBezTo>
                      <a:pt x="86" y="16"/>
                      <a:pt x="88" y="16"/>
                      <a:pt x="86" y="15"/>
                    </a:cubicBezTo>
                    <a:cubicBezTo>
                      <a:pt x="84" y="14"/>
                      <a:pt x="83" y="18"/>
                      <a:pt x="82" y="18"/>
                    </a:cubicBezTo>
                    <a:cubicBezTo>
                      <a:pt x="81" y="17"/>
                      <a:pt x="81" y="17"/>
                      <a:pt x="80" y="17"/>
                    </a:cubicBezTo>
                    <a:cubicBezTo>
                      <a:pt x="80" y="17"/>
                      <a:pt x="80" y="19"/>
                      <a:pt x="80" y="20"/>
                    </a:cubicBezTo>
                    <a:cubicBezTo>
                      <a:pt x="79" y="21"/>
                      <a:pt x="80" y="21"/>
                      <a:pt x="79" y="20"/>
                    </a:cubicBezTo>
                    <a:cubicBezTo>
                      <a:pt x="77" y="20"/>
                      <a:pt x="81" y="20"/>
                      <a:pt x="77" y="18"/>
                    </a:cubicBezTo>
                    <a:cubicBezTo>
                      <a:pt x="73" y="17"/>
                      <a:pt x="72" y="17"/>
                      <a:pt x="71" y="18"/>
                    </a:cubicBezTo>
                    <a:cubicBezTo>
                      <a:pt x="71" y="18"/>
                      <a:pt x="70" y="18"/>
                      <a:pt x="70" y="19"/>
                    </a:cubicBezTo>
                    <a:cubicBezTo>
                      <a:pt x="69" y="19"/>
                      <a:pt x="71" y="20"/>
                      <a:pt x="69" y="19"/>
                    </a:cubicBezTo>
                    <a:cubicBezTo>
                      <a:pt x="68" y="18"/>
                      <a:pt x="66" y="20"/>
                      <a:pt x="66" y="20"/>
                    </a:cubicBezTo>
                    <a:cubicBezTo>
                      <a:pt x="66" y="20"/>
                      <a:pt x="66" y="19"/>
                      <a:pt x="65" y="20"/>
                    </a:cubicBezTo>
                    <a:cubicBezTo>
                      <a:pt x="64" y="20"/>
                      <a:pt x="63" y="21"/>
                      <a:pt x="62" y="21"/>
                    </a:cubicBezTo>
                    <a:cubicBezTo>
                      <a:pt x="61" y="20"/>
                      <a:pt x="60" y="21"/>
                      <a:pt x="61" y="19"/>
                    </a:cubicBezTo>
                    <a:cubicBezTo>
                      <a:pt x="63" y="17"/>
                      <a:pt x="62" y="18"/>
                      <a:pt x="64" y="17"/>
                    </a:cubicBezTo>
                    <a:cubicBezTo>
                      <a:pt x="66" y="16"/>
                      <a:pt x="69" y="16"/>
                      <a:pt x="66" y="16"/>
                    </a:cubicBezTo>
                    <a:cubicBezTo>
                      <a:pt x="63" y="15"/>
                      <a:pt x="68" y="15"/>
                      <a:pt x="64" y="13"/>
                    </a:cubicBezTo>
                    <a:cubicBezTo>
                      <a:pt x="60" y="11"/>
                      <a:pt x="60" y="14"/>
                      <a:pt x="60" y="11"/>
                    </a:cubicBezTo>
                    <a:cubicBezTo>
                      <a:pt x="61" y="9"/>
                      <a:pt x="60" y="9"/>
                      <a:pt x="59" y="9"/>
                    </a:cubicBezTo>
                    <a:cubicBezTo>
                      <a:pt x="59" y="9"/>
                      <a:pt x="56" y="10"/>
                      <a:pt x="55" y="10"/>
                    </a:cubicBezTo>
                    <a:cubicBezTo>
                      <a:pt x="54" y="10"/>
                      <a:pt x="55" y="11"/>
                      <a:pt x="54" y="10"/>
                    </a:cubicBezTo>
                    <a:cubicBezTo>
                      <a:pt x="52" y="9"/>
                      <a:pt x="51" y="10"/>
                      <a:pt x="52" y="9"/>
                    </a:cubicBezTo>
                    <a:cubicBezTo>
                      <a:pt x="53" y="7"/>
                      <a:pt x="53" y="7"/>
                      <a:pt x="54" y="6"/>
                    </a:cubicBezTo>
                    <a:cubicBezTo>
                      <a:pt x="55" y="5"/>
                      <a:pt x="55" y="2"/>
                      <a:pt x="57" y="3"/>
                    </a:cubicBezTo>
                    <a:cubicBezTo>
                      <a:pt x="60" y="4"/>
                      <a:pt x="59" y="4"/>
                      <a:pt x="61" y="4"/>
                    </a:cubicBezTo>
                    <a:cubicBezTo>
                      <a:pt x="63" y="4"/>
                      <a:pt x="64" y="4"/>
                      <a:pt x="64" y="3"/>
                    </a:cubicBezTo>
                    <a:cubicBezTo>
                      <a:pt x="64" y="3"/>
                      <a:pt x="62" y="2"/>
                      <a:pt x="62" y="2"/>
                    </a:cubicBezTo>
                    <a:cubicBezTo>
                      <a:pt x="62" y="2"/>
                      <a:pt x="61" y="2"/>
                      <a:pt x="61" y="2"/>
                    </a:cubicBezTo>
                    <a:cubicBezTo>
                      <a:pt x="61" y="1"/>
                      <a:pt x="62" y="0"/>
                      <a:pt x="62" y="0"/>
                    </a:cubicBezTo>
                    <a:cubicBezTo>
                      <a:pt x="61" y="0"/>
                      <a:pt x="61" y="0"/>
                      <a:pt x="61" y="0"/>
                    </a:cubicBezTo>
                    <a:cubicBezTo>
                      <a:pt x="61" y="0"/>
                      <a:pt x="54" y="0"/>
                      <a:pt x="52" y="0"/>
                    </a:cubicBezTo>
                    <a:close/>
                  </a:path>
                </a:pathLst>
              </a:custGeom>
              <a:solidFill>
                <a:schemeClr val="accent4"/>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107" name="组合 106"/>
          <p:cNvGrpSpPr/>
          <p:nvPr/>
        </p:nvGrpSpPr>
        <p:grpSpPr>
          <a:xfrm>
            <a:off x="4054018" y="4873168"/>
            <a:ext cx="642736" cy="642736"/>
            <a:chOff x="4054018" y="4873168"/>
            <a:chExt cx="642736" cy="642736"/>
          </a:xfrm>
        </p:grpSpPr>
        <p:sp>
          <p:nvSpPr>
            <p:cNvPr id="8" name="Oval 3722"/>
            <p:cNvSpPr>
              <a:spLocks noChangeArrowheads="1"/>
            </p:cNvSpPr>
            <p:nvPr/>
          </p:nvSpPr>
          <p:spPr bwMode="auto">
            <a:xfrm>
              <a:off x="4054018" y="4873168"/>
              <a:ext cx="642736" cy="642736"/>
            </a:xfrm>
            <a:prstGeom prst="ellipse">
              <a:avLst/>
            </a:prstGeom>
            <a:solidFill>
              <a:schemeClr val="bg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4" name="组合 3"/>
            <p:cNvGrpSpPr/>
            <p:nvPr/>
          </p:nvGrpSpPr>
          <p:grpSpPr>
            <a:xfrm>
              <a:off x="4180427" y="4957442"/>
              <a:ext cx="389919" cy="474188"/>
              <a:chOff x="4187345" y="4696860"/>
              <a:chExt cx="389919" cy="474188"/>
            </a:xfrm>
          </p:grpSpPr>
          <p:sp>
            <p:nvSpPr>
              <p:cNvPr id="60" name="Freeform 3774"/>
              <p:cNvSpPr>
                <a:spLocks noEditPoints="1"/>
              </p:cNvSpPr>
              <p:nvPr/>
            </p:nvSpPr>
            <p:spPr bwMode="auto">
              <a:xfrm>
                <a:off x="4252753" y="4696860"/>
                <a:ext cx="217599" cy="221373"/>
              </a:xfrm>
              <a:custGeom>
                <a:avLst/>
                <a:gdLst>
                  <a:gd name="T0" fmla="*/ 137 w 173"/>
                  <a:gd name="T1" fmla="*/ 176 h 176"/>
                  <a:gd name="T2" fmla="*/ 119 w 173"/>
                  <a:gd name="T3" fmla="*/ 131 h 176"/>
                  <a:gd name="T4" fmla="*/ 55 w 173"/>
                  <a:gd name="T5" fmla="*/ 131 h 176"/>
                  <a:gd name="T6" fmla="*/ 36 w 173"/>
                  <a:gd name="T7" fmla="*/ 176 h 176"/>
                  <a:gd name="T8" fmla="*/ 0 w 173"/>
                  <a:gd name="T9" fmla="*/ 176 h 176"/>
                  <a:gd name="T10" fmla="*/ 74 w 173"/>
                  <a:gd name="T11" fmla="*/ 0 h 176"/>
                  <a:gd name="T12" fmla="*/ 100 w 173"/>
                  <a:gd name="T13" fmla="*/ 0 h 176"/>
                  <a:gd name="T14" fmla="*/ 173 w 173"/>
                  <a:gd name="T15" fmla="*/ 176 h 176"/>
                  <a:gd name="T16" fmla="*/ 137 w 173"/>
                  <a:gd name="T17" fmla="*/ 176 h 176"/>
                  <a:gd name="T18" fmla="*/ 85 w 173"/>
                  <a:gd name="T19" fmla="*/ 45 h 176"/>
                  <a:gd name="T20" fmla="*/ 67 w 173"/>
                  <a:gd name="T21" fmla="*/ 100 h 176"/>
                  <a:gd name="T22" fmla="*/ 104 w 173"/>
                  <a:gd name="T23" fmla="*/ 100 h 176"/>
                  <a:gd name="T24" fmla="*/ 85 w 173"/>
                  <a:gd name="T25" fmla="*/ 45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3" h="176">
                    <a:moveTo>
                      <a:pt x="137" y="176"/>
                    </a:moveTo>
                    <a:lnTo>
                      <a:pt x="119" y="131"/>
                    </a:lnTo>
                    <a:lnTo>
                      <a:pt x="55" y="131"/>
                    </a:lnTo>
                    <a:lnTo>
                      <a:pt x="36" y="176"/>
                    </a:lnTo>
                    <a:lnTo>
                      <a:pt x="0" y="176"/>
                    </a:lnTo>
                    <a:lnTo>
                      <a:pt x="74" y="0"/>
                    </a:lnTo>
                    <a:lnTo>
                      <a:pt x="100" y="0"/>
                    </a:lnTo>
                    <a:lnTo>
                      <a:pt x="173" y="176"/>
                    </a:lnTo>
                    <a:lnTo>
                      <a:pt x="137" y="176"/>
                    </a:lnTo>
                    <a:close/>
                    <a:moveTo>
                      <a:pt x="85" y="45"/>
                    </a:moveTo>
                    <a:lnTo>
                      <a:pt x="67" y="100"/>
                    </a:lnTo>
                    <a:lnTo>
                      <a:pt x="104" y="100"/>
                    </a:lnTo>
                    <a:lnTo>
                      <a:pt x="85" y="45"/>
                    </a:lnTo>
                    <a:close/>
                  </a:path>
                </a:pathLst>
              </a:custGeom>
              <a:solidFill>
                <a:schemeClr val="accent3"/>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Freeform 3775"/>
              <p:cNvSpPr>
                <a:spLocks noEditPoints="1"/>
              </p:cNvSpPr>
              <p:nvPr/>
            </p:nvSpPr>
            <p:spPr bwMode="auto">
              <a:xfrm>
                <a:off x="4187345" y="4944645"/>
                <a:ext cx="143390" cy="222631"/>
              </a:xfrm>
              <a:custGeom>
                <a:avLst/>
                <a:gdLst>
                  <a:gd name="T0" fmla="*/ 20 w 48"/>
                  <a:gd name="T1" fmla="*/ 75 h 75"/>
                  <a:gd name="T2" fmla="*/ 0 w 48"/>
                  <a:gd name="T3" fmla="*/ 75 h 75"/>
                  <a:gd name="T4" fmla="*/ 0 w 48"/>
                  <a:gd name="T5" fmla="*/ 0 h 75"/>
                  <a:gd name="T6" fmla="*/ 15 w 48"/>
                  <a:gd name="T7" fmla="*/ 0 h 75"/>
                  <a:gd name="T8" fmla="*/ 35 w 48"/>
                  <a:gd name="T9" fmla="*/ 4 h 75"/>
                  <a:gd name="T10" fmla="*/ 44 w 48"/>
                  <a:gd name="T11" fmla="*/ 20 h 75"/>
                  <a:gd name="T12" fmla="*/ 36 w 48"/>
                  <a:gd name="T13" fmla="*/ 34 h 75"/>
                  <a:gd name="T14" fmla="*/ 48 w 48"/>
                  <a:gd name="T15" fmla="*/ 53 h 75"/>
                  <a:gd name="T16" fmla="*/ 20 w 48"/>
                  <a:gd name="T17" fmla="*/ 75 h 75"/>
                  <a:gd name="T18" fmla="*/ 19 w 48"/>
                  <a:gd name="T19" fmla="*/ 14 h 75"/>
                  <a:gd name="T20" fmla="*/ 14 w 48"/>
                  <a:gd name="T21" fmla="*/ 14 h 75"/>
                  <a:gd name="T22" fmla="*/ 14 w 48"/>
                  <a:gd name="T23" fmla="*/ 29 h 75"/>
                  <a:gd name="T24" fmla="*/ 18 w 48"/>
                  <a:gd name="T25" fmla="*/ 29 h 75"/>
                  <a:gd name="T26" fmla="*/ 30 w 48"/>
                  <a:gd name="T27" fmla="*/ 21 h 75"/>
                  <a:gd name="T28" fmla="*/ 19 w 48"/>
                  <a:gd name="T29" fmla="*/ 14 h 75"/>
                  <a:gd name="T30" fmla="*/ 20 w 48"/>
                  <a:gd name="T31" fmla="*/ 43 h 75"/>
                  <a:gd name="T32" fmla="*/ 14 w 48"/>
                  <a:gd name="T33" fmla="*/ 43 h 75"/>
                  <a:gd name="T34" fmla="*/ 14 w 48"/>
                  <a:gd name="T35" fmla="*/ 62 h 75"/>
                  <a:gd name="T36" fmla="*/ 21 w 48"/>
                  <a:gd name="T37" fmla="*/ 62 h 75"/>
                  <a:gd name="T38" fmla="*/ 34 w 48"/>
                  <a:gd name="T39" fmla="*/ 52 h 75"/>
                  <a:gd name="T40" fmla="*/ 20 w 48"/>
                  <a:gd name="T41" fmla="*/ 43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8" h="75">
                    <a:moveTo>
                      <a:pt x="20" y="75"/>
                    </a:moveTo>
                    <a:cubicBezTo>
                      <a:pt x="0" y="75"/>
                      <a:pt x="0" y="75"/>
                      <a:pt x="0" y="75"/>
                    </a:cubicBezTo>
                    <a:cubicBezTo>
                      <a:pt x="0" y="0"/>
                      <a:pt x="0" y="0"/>
                      <a:pt x="0" y="0"/>
                    </a:cubicBezTo>
                    <a:cubicBezTo>
                      <a:pt x="15" y="0"/>
                      <a:pt x="15" y="0"/>
                      <a:pt x="15" y="0"/>
                    </a:cubicBezTo>
                    <a:cubicBezTo>
                      <a:pt x="26" y="0"/>
                      <a:pt x="31" y="1"/>
                      <a:pt x="35" y="4"/>
                    </a:cubicBezTo>
                    <a:cubicBezTo>
                      <a:pt x="41" y="7"/>
                      <a:pt x="44" y="13"/>
                      <a:pt x="44" y="20"/>
                    </a:cubicBezTo>
                    <a:cubicBezTo>
                      <a:pt x="44" y="27"/>
                      <a:pt x="42" y="31"/>
                      <a:pt x="36" y="34"/>
                    </a:cubicBezTo>
                    <a:cubicBezTo>
                      <a:pt x="45" y="38"/>
                      <a:pt x="48" y="44"/>
                      <a:pt x="48" y="53"/>
                    </a:cubicBezTo>
                    <a:cubicBezTo>
                      <a:pt x="48" y="66"/>
                      <a:pt x="39" y="75"/>
                      <a:pt x="20" y="75"/>
                    </a:cubicBezTo>
                    <a:close/>
                    <a:moveTo>
                      <a:pt x="19" y="14"/>
                    </a:moveTo>
                    <a:cubicBezTo>
                      <a:pt x="14" y="14"/>
                      <a:pt x="14" y="14"/>
                      <a:pt x="14" y="14"/>
                    </a:cubicBezTo>
                    <a:cubicBezTo>
                      <a:pt x="14" y="29"/>
                      <a:pt x="14" y="29"/>
                      <a:pt x="14" y="29"/>
                    </a:cubicBezTo>
                    <a:cubicBezTo>
                      <a:pt x="18" y="29"/>
                      <a:pt x="18" y="29"/>
                      <a:pt x="18" y="29"/>
                    </a:cubicBezTo>
                    <a:cubicBezTo>
                      <a:pt x="27" y="29"/>
                      <a:pt x="30" y="27"/>
                      <a:pt x="30" y="21"/>
                    </a:cubicBezTo>
                    <a:cubicBezTo>
                      <a:pt x="30" y="16"/>
                      <a:pt x="27" y="14"/>
                      <a:pt x="19" y="14"/>
                    </a:cubicBezTo>
                    <a:close/>
                    <a:moveTo>
                      <a:pt x="20" y="43"/>
                    </a:moveTo>
                    <a:cubicBezTo>
                      <a:pt x="14" y="43"/>
                      <a:pt x="14" y="43"/>
                      <a:pt x="14" y="43"/>
                    </a:cubicBezTo>
                    <a:cubicBezTo>
                      <a:pt x="14" y="62"/>
                      <a:pt x="14" y="62"/>
                      <a:pt x="14" y="62"/>
                    </a:cubicBezTo>
                    <a:cubicBezTo>
                      <a:pt x="21" y="62"/>
                      <a:pt x="21" y="62"/>
                      <a:pt x="21" y="62"/>
                    </a:cubicBezTo>
                    <a:cubicBezTo>
                      <a:pt x="30" y="62"/>
                      <a:pt x="34" y="59"/>
                      <a:pt x="34" y="52"/>
                    </a:cubicBezTo>
                    <a:cubicBezTo>
                      <a:pt x="34" y="46"/>
                      <a:pt x="30" y="43"/>
                      <a:pt x="20" y="43"/>
                    </a:cubicBezTo>
                    <a:close/>
                  </a:path>
                </a:pathLst>
              </a:custGeom>
              <a:solidFill>
                <a:schemeClr val="accent3"/>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Freeform 3776"/>
              <p:cNvSpPr>
                <a:spLocks/>
              </p:cNvSpPr>
              <p:nvPr/>
            </p:nvSpPr>
            <p:spPr bwMode="auto">
              <a:xfrm>
                <a:off x="4357148" y="4940871"/>
                <a:ext cx="220116" cy="230177"/>
              </a:xfrm>
              <a:custGeom>
                <a:avLst/>
                <a:gdLst>
                  <a:gd name="T0" fmla="*/ 39 w 74"/>
                  <a:gd name="T1" fmla="*/ 77 h 77"/>
                  <a:gd name="T2" fmla="*/ 0 w 74"/>
                  <a:gd name="T3" fmla="*/ 38 h 77"/>
                  <a:gd name="T4" fmla="*/ 39 w 74"/>
                  <a:gd name="T5" fmla="*/ 0 h 77"/>
                  <a:gd name="T6" fmla="*/ 74 w 74"/>
                  <a:gd name="T7" fmla="*/ 23 h 77"/>
                  <a:gd name="T8" fmla="*/ 58 w 74"/>
                  <a:gd name="T9" fmla="*/ 23 h 77"/>
                  <a:gd name="T10" fmla="*/ 39 w 74"/>
                  <a:gd name="T11" fmla="*/ 13 h 77"/>
                  <a:gd name="T12" fmla="*/ 14 w 74"/>
                  <a:gd name="T13" fmla="*/ 38 h 77"/>
                  <a:gd name="T14" fmla="*/ 39 w 74"/>
                  <a:gd name="T15" fmla="*/ 64 h 77"/>
                  <a:gd name="T16" fmla="*/ 58 w 74"/>
                  <a:gd name="T17" fmla="*/ 55 h 77"/>
                  <a:gd name="T18" fmla="*/ 74 w 74"/>
                  <a:gd name="T19" fmla="*/ 55 h 77"/>
                  <a:gd name="T20" fmla="*/ 39 w 74"/>
                  <a:gd name="T21"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4" h="77">
                    <a:moveTo>
                      <a:pt x="39" y="77"/>
                    </a:moveTo>
                    <a:cubicBezTo>
                      <a:pt x="18" y="77"/>
                      <a:pt x="0" y="60"/>
                      <a:pt x="0" y="38"/>
                    </a:cubicBezTo>
                    <a:cubicBezTo>
                      <a:pt x="0" y="17"/>
                      <a:pt x="17" y="0"/>
                      <a:pt x="39" y="0"/>
                    </a:cubicBezTo>
                    <a:cubicBezTo>
                      <a:pt x="54" y="0"/>
                      <a:pt x="67" y="8"/>
                      <a:pt x="74" y="23"/>
                    </a:cubicBezTo>
                    <a:cubicBezTo>
                      <a:pt x="58" y="23"/>
                      <a:pt x="58" y="23"/>
                      <a:pt x="58" y="23"/>
                    </a:cubicBezTo>
                    <a:cubicBezTo>
                      <a:pt x="53" y="16"/>
                      <a:pt x="48" y="13"/>
                      <a:pt x="39" y="13"/>
                    </a:cubicBezTo>
                    <a:cubicBezTo>
                      <a:pt x="25" y="13"/>
                      <a:pt x="14" y="24"/>
                      <a:pt x="14" y="38"/>
                    </a:cubicBezTo>
                    <a:cubicBezTo>
                      <a:pt x="14" y="52"/>
                      <a:pt x="25" y="64"/>
                      <a:pt x="39" y="64"/>
                    </a:cubicBezTo>
                    <a:cubicBezTo>
                      <a:pt x="46" y="64"/>
                      <a:pt x="52" y="61"/>
                      <a:pt x="58" y="55"/>
                    </a:cubicBezTo>
                    <a:cubicBezTo>
                      <a:pt x="74" y="55"/>
                      <a:pt x="74" y="55"/>
                      <a:pt x="74" y="55"/>
                    </a:cubicBezTo>
                    <a:cubicBezTo>
                      <a:pt x="68" y="69"/>
                      <a:pt x="55" y="77"/>
                      <a:pt x="39" y="77"/>
                    </a:cubicBezTo>
                    <a:close/>
                  </a:path>
                </a:pathLst>
              </a:custGeom>
              <a:solidFill>
                <a:schemeClr val="accent3"/>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104" name="组合 103"/>
          <p:cNvGrpSpPr/>
          <p:nvPr/>
        </p:nvGrpSpPr>
        <p:grpSpPr>
          <a:xfrm>
            <a:off x="8470157" y="3209097"/>
            <a:ext cx="755938" cy="755938"/>
            <a:chOff x="8470157" y="3209097"/>
            <a:chExt cx="755938" cy="755938"/>
          </a:xfrm>
        </p:grpSpPr>
        <p:sp>
          <p:nvSpPr>
            <p:cNvPr id="29" name="Oval 3743"/>
            <p:cNvSpPr>
              <a:spLocks noChangeArrowheads="1"/>
            </p:cNvSpPr>
            <p:nvPr/>
          </p:nvSpPr>
          <p:spPr bwMode="auto">
            <a:xfrm>
              <a:off x="8470157" y="3209097"/>
              <a:ext cx="755938" cy="755938"/>
            </a:xfrm>
            <a:prstGeom prst="ellipse">
              <a:avLst/>
            </a:prstGeom>
            <a:solidFill>
              <a:schemeClr val="bg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91" name="组合 90"/>
            <p:cNvGrpSpPr/>
            <p:nvPr/>
          </p:nvGrpSpPr>
          <p:grpSpPr>
            <a:xfrm>
              <a:off x="8593421" y="3417263"/>
              <a:ext cx="509410" cy="339606"/>
              <a:chOff x="8609773" y="3176177"/>
              <a:chExt cx="509410" cy="339606"/>
            </a:xfrm>
          </p:grpSpPr>
          <p:sp>
            <p:nvSpPr>
              <p:cNvPr id="63" name="Freeform 3777"/>
              <p:cNvSpPr>
                <a:spLocks noEditPoints="1"/>
              </p:cNvSpPr>
              <p:nvPr/>
            </p:nvSpPr>
            <p:spPr bwMode="auto">
              <a:xfrm>
                <a:off x="8609773" y="3176177"/>
                <a:ext cx="509410" cy="339606"/>
              </a:xfrm>
              <a:custGeom>
                <a:avLst/>
                <a:gdLst>
                  <a:gd name="T0" fmla="*/ 0 w 405"/>
                  <a:gd name="T1" fmla="*/ 0 h 270"/>
                  <a:gd name="T2" fmla="*/ 0 w 405"/>
                  <a:gd name="T3" fmla="*/ 270 h 270"/>
                  <a:gd name="T4" fmla="*/ 405 w 405"/>
                  <a:gd name="T5" fmla="*/ 270 h 270"/>
                  <a:gd name="T6" fmla="*/ 405 w 405"/>
                  <a:gd name="T7" fmla="*/ 0 h 270"/>
                  <a:gd name="T8" fmla="*/ 0 w 405"/>
                  <a:gd name="T9" fmla="*/ 0 h 270"/>
                  <a:gd name="T10" fmla="*/ 379 w 405"/>
                  <a:gd name="T11" fmla="*/ 246 h 270"/>
                  <a:gd name="T12" fmla="*/ 26 w 405"/>
                  <a:gd name="T13" fmla="*/ 246 h 270"/>
                  <a:gd name="T14" fmla="*/ 26 w 405"/>
                  <a:gd name="T15" fmla="*/ 24 h 270"/>
                  <a:gd name="T16" fmla="*/ 379 w 405"/>
                  <a:gd name="T17" fmla="*/ 24 h 270"/>
                  <a:gd name="T18" fmla="*/ 379 w 405"/>
                  <a:gd name="T19" fmla="*/ 246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5" h="270">
                    <a:moveTo>
                      <a:pt x="0" y="0"/>
                    </a:moveTo>
                    <a:lnTo>
                      <a:pt x="0" y="270"/>
                    </a:lnTo>
                    <a:lnTo>
                      <a:pt x="405" y="270"/>
                    </a:lnTo>
                    <a:lnTo>
                      <a:pt x="405" y="0"/>
                    </a:lnTo>
                    <a:lnTo>
                      <a:pt x="0" y="0"/>
                    </a:lnTo>
                    <a:close/>
                    <a:moveTo>
                      <a:pt x="379" y="246"/>
                    </a:moveTo>
                    <a:lnTo>
                      <a:pt x="26" y="246"/>
                    </a:lnTo>
                    <a:lnTo>
                      <a:pt x="26" y="24"/>
                    </a:lnTo>
                    <a:lnTo>
                      <a:pt x="379" y="24"/>
                    </a:lnTo>
                    <a:lnTo>
                      <a:pt x="379" y="246"/>
                    </a:lnTo>
                    <a:close/>
                  </a:path>
                </a:pathLst>
              </a:custGeom>
              <a:solidFill>
                <a:schemeClr val="accent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Freeform 3778"/>
              <p:cNvSpPr>
                <a:spLocks/>
              </p:cNvSpPr>
              <p:nvPr/>
            </p:nvSpPr>
            <p:spPr bwMode="auto">
              <a:xfrm>
                <a:off x="8677694" y="3265481"/>
                <a:ext cx="47797" cy="152194"/>
              </a:xfrm>
              <a:custGeom>
                <a:avLst/>
                <a:gdLst>
                  <a:gd name="T0" fmla="*/ 17 w 38"/>
                  <a:gd name="T1" fmla="*/ 121 h 121"/>
                  <a:gd name="T2" fmla="*/ 17 w 38"/>
                  <a:gd name="T3" fmla="*/ 21 h 121"/>
                  <a:gd name="T4" fmla="*/ 0 w 38"/>
                  <a:gd name="T5" fmla="*/ 21 h 121"/>
                  <a:gd name="T6" fmla="*/ 0 w 38"/>
                  <a:gd name="T7" fmla="*/ 0 h 121"/>
                  <a:gd name="T8" fmla="*/ 38 w 38"/>
                  <a:gd name="T9" fmla="*/ 0 h 121"/>
                  <a:gd name="T10" fmla="*/ 38 w 38"/>
                  <a:gd name="T11" fmla="*/ 121 h 121"/>
                  <a:gd name="T12" fmla="*/ 17 w 38"/>
                  <a:gd name="T13" fmla="*/ 121 h 121"/>
                </a:gdLst>
                <a:ahLst/>
                <a:cxnLst>
                  <a:cxn ang="0">
                    <a:pos x="T0" y="T1"/>
                  </a:cxn>
                  <a:cxn ang="0">
                    <a:pos x="T2" y="T3"/>
                  </a:cxn>
                  <a:cxn ang="0">
                    <a:pos x="T4" y="T5"/>
                  </a:cxn>
                  <a:cxn ang="0">
                    <a:pos x="T6" y="T7"/>
                  </a:cxn>
                  <a:cxn ang="0">
                    <a:pos x="T8" y="T9"/>
                  </a:cxn>
                  <a:cxn ang="0">
                    <a:pos x="T10" y="T11"/>
                  </a:cxn>
                  <a:cxn ang="0">
                    <a:pos x="T12" y="T13"/>
                  </a:cxn>
                </a:cxnLst>
                <a:rect l="0" t="0" r="r" b="b"/>
                <a:pathLst>
                  <a:path w="38" h="121">
                    <a:moveTo>
                      <a:pt x="17" y="121"/>
                    </a:moveTo>
                    <a:lnTo>
                      <a:pt x="17" y="21"/>
                    </a:lnTo>
                    <a:lnTo>
                      <a:pt x="0" y="21"/>
                    </a:lnTo>
                    <a:lnTo>
                      <a:pt x="0" y="0"/>
                    </a:lnTo>
                    <a:lnTo>
                      <a:pt x="38" y="0"/>
                    </a:lnTo>
                    <a:lnTo>
                      <a:pt x="38" y="121"/>
                    </a:lnTo>
                    <a:lnTo>
                      <a:pt x="17" y="121"/>
                    </a:lnTo>
                    <a:close/>
                  </a:path>
                </a:pathLst>
              </a:custGeom>
              <a:solidFill>
                <a:schemeClr val="accent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Freeform 3779"/>
              <p:cNvSpPr>
                <a:spLocks/>
              </p:cNvSpPr>
              <p:nvPr/>
            </p:nvSpPr>
            <p:spPr bwMode="auto">
              <a:xfrm>
                <a:off x="8773287" y="3315794"/>
                <a:ext cx="101882" cy="101882"/>
              </a:xfrm>
              <a:custGeom>
                <a:avLst/>
                <a:gdLst>
                  <a:gd name="T0" fmla="*/ 52 w 81"/>
                  <a:gd name="T1" fmla="*/ 52 h 81"/>
                  <a:gd name="T2" fmla="*/ 52 w 81"/>
                  <a:gd name="T3" fmla="*/ 81 h 81"/>
                  <a:gd name="T4" fmla="*/ 31 w 81"/>
                  <a:gd name="T5" fmla="*/ 81 h 81"/>
                  <a:gd name="T6" fmla="*/ 31 w 81"/>
                  <a:gd name="T7" fmla="*/ 52 h 81"/>
                  <a:gd name="T8" fmla="*/ 0 w 81"/>
                  <a:gd name="T9" fmla="*/ 52 h 81"/>
                  <a:gd name="T10" fmla="*/ 0 w 81"/>
                  <a:gd name="T11" fmla="*/ 29 h 81"/>
                  <a:gd name="T12" fmla="*/ 31 w 81"/>
                  <a:gd name="T13" fmla="*/ 29 h 81"/>
                  <a:gd name="T14" fmla="*/ 31 w 81"/>
                  <a:gd name="T15" fmla="*/ 0 h 81"/>
                  <a:gd name="T16" fmla="*/ 52 w 81"/>
                  <a:gd name="T17" fmla="*/ 0 h 81"/>
                  <a:gd name="T18" fmla="*/ 52 w 81"/>
                  <a:gd name="T19" fmla="*/ 29 h 81"/>
                  <a:gd name="T20" fmla="*/ 81 w 81"/>
                  <a:gd name="T21" fmla="*/ 29 h 81"/>
                  <a:gd name="T22" fmla="*/ 81 w 81"/>
                  <a:gd name="T23" fmla="*/ 52 h 81"/>
                  <a:gd name="T24" fmla="*/ 52 w 81"/>
                  <a:gd name="T25" fmla="*/ 52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 h="81">
                    <a:moveTo>
                      <a:pt x="52" y="52"/>
                    </a:moveTo>
                    <a:lnTo>
                      <a:pt x="52" y="81"/>
                    </a:lnTo>
                    <a:lnTo>
                      <a:pt x="31" y="81"/>
                    </a:lnTo>
                    <a:lnTo>
                      <a:pt x="31" y="52"/>
                    </a:lnTo>
                    <a:lnTo>
                      <a:pt x="0" y="52"/>
                    </a:lnTo>
                    <a:lnTo>
                      <a:pt x="0" y="29"/>
                    </a:lnTo>
                    <a:lnTo>
                      <a:pt x="31" y="29"/>
                    </a:lnTo>
                    <a:lnTo>
                      <a:pt x="31" y="0"/>
                    </a:lnTo>
                    <a:lnTo>
                      <a:pt x="52" y="0"/>
                    </a:lnTo>
                    <a:lnTo>
                      <a:pt x="52" y="29"/>
                    </a:lnTo>
                    <a:lnTo>
                      <a:pt x="81" y="29"/>
                    </a:lnTo>
                    <a:lnTo>
                      <a:pt x="81" y="52"/>
                    </a:lnTo>
                    <a:lnTo>
                      <a:pt x="52" y="52"/>
                    </a:lnTo>
                    <a:close/>
                  </a:path>
                </a:pathLst>
              </a:custGeom>
              <a:solidFill>
                <a:schemeClr val="accent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Freeform 3780"/>
              <p:cNvSpPr>
                <a:spLocks/>
              </p:cNvSpPr>
              <p:nvPr/>
            </p:nvSpPr>
            <p:spPr bwMode="auto">
              <a:xfrm>
                <a:off x="8951895" y="3262965"/>
                <a:ext cx="74142" cy="154710"/>
              </a:xfrm>
              <a:custGeom>
                <a:avLst/>
                <a:gdLst>
                  <a:gd name="T0" fmla="*/ 24 w 34"/>
                  <a:gd name="T1" fmla="*/ 34 h 52"/>
                  <a:gd name="T2" fmla="*/ 13 w 34"/>
                  <a:gd name="T3" fmla="*/ 44 h 52"/>
                  <a:gd name="T4" fmla="*/ 34 w 34"/>
                  <a:gd name="T5" fmla="*/ 44 h 52"/>
                  <a:gd name="T6" fmla="*/ 34 w 34"/>
                  <a:gd name="T7" fmla="*/ 52 h 52"/>
                  <a:gd name="T8" fmla="*/ 0 w 34"/>
                  <a:gd name="T9" fmla="*/ 52 h 52"/>
                  <a:gd name="T10" fmla="*/ 0 w 34"/>
                  <a:gd name="T11" fmla="*/ 44 h 52"/>
                  <a:gd name="T12" fmla="*/ 19 w 34"/>
                  <a:gd name="T13" fmla="*/ 27 h 52"/>
                  <a:gd name="T14" fmla="*/ 25 w 34"/>
                  <a:gd name="T15" fmla="*/ 17 h 52"/>
                  <a:gd name="T16" fmla="*/ 17 w 34"/>
                  <a:gd name="T17" fmla="*/ 9 h 52"/>
                  <a:gd name="T18" fmla="*/ 9 w 34"/>
                  <a:gd name="T19" fmla="*/ 19 h 52"/>
                  <a:gd name="T20" fmla="*/ 0 w 34"/>
                  <a:gd name="T21" fmla="*/ 19 h 52"/>
                  <a:gd name="T22" fmla="*/ 17 w 34"/>
                  <a:gd name="T23" fmla="*/ 0 h 52"/>
                  <a:gd name="T24" fmla="*/ 34 w 34"/>
                  <a:gd name="T25" fmla="*/ 17 h 52"/>
                  <a:gd name="T26" fmla="*/ 24 w 34"/>
                  <a:gd name="T27" fmla="*/ 3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4" h="52">
                    <a:moveTo>
                      <a:pt x="24" y="34"/>
                    </a:moveTo>
                    <a:cubicBezTo>
                      <a:pt x="13" y="44"/>
                      <a:pt x="13" y="44"/>
                      <a:pt x="13" y="44"/>
                    </a:cubicBezTo>
                    <a:cubicBezTo>
                      <a:pt x="34" y="44"/>
                      <a:pt x="34" y="44"/>
                      <a:pt x="34" y="44"/>
                    </a:cubicBezTo>
                    <a:cubicBezTo>
                      <a:pt x="34" y="52"/>
                      <a:pt x="34" y="52"/>
                      <a:pt x="34" y="52"/>
                    </a:cubicBezTo>
                    <a:cubicBezTo>
                      <a:pt x="0" y="52"/>
                      <a:pt x="0" y="52"/>
                      <a:pt x="0" y="52"/>
                    </a:cubicBezTo>
                    <a:cubicBezTo>
                      <a:pt x="0" y="44"/>
                      <a:pt x="0" y="44"/>
                      <a:pt x="0" y="44"/>
                    </a:cubicBezTo>
                    <a:cubicBezTo>
                      <a:pt x="19" y="27"/>
                      <a:pt x="19" y="27"/>
                      <a:pt x="19" y="27"/>
                    </a:cubicBezTo>
                    <a:cubicBezTo>
                      <a:pt x="23" y="23"/>
                      <a:pt x="25" y="20"/>
                      <a:pt x="25" y="17"/>
                    </a:cubicBezTo>
                    <a:cubicBezTo>
                      <a:pt x="25" y="12"/>
                      <a:pt x="21" y="9"/>
                      <a:pt x="17" y="9"/>
                    </a:cubicBezTo>
                    <a:cubicBezTo>
                      <a:pt x="12" y="9"/>
                      <a:pt x="9" y="13"/>
                      <a:pt x="9" y="19"/>
                    </a:cubicBezTo>
                    <a:cubicBezTo>
                      <a:pt x="0" y="19"/>
                      <a:pt x="0" y="19"/>
                      <a:pt x="0" y="19"/>
                    </a:cubicBezTo>
                    <a:cubicBezTo>
                      <a:pt x="0" y="7"/>
                      <a:pt x="7" y="0"/>
                      <a:pt x="17" y="0"/>
                    </a:cubicBezTo>
                    <a:cubicBezTo>
                      <a:pt x="27" y="0"/>
                      <a:pt x="34" y="7"/>
                      <a:pt x="34" y="17"/>
                    </a:cubicBezTo>
                    <a:cubicBezTo>
                      <a:pt x="34" y="23"/>
                      <a:pt x="32" y="27"/>
                      <a:pt x="24" y="34"/>
                    </a:cubicBezTo>
                    <a:close/>
                  </a:path>
                </a:pathLst>
              </a:custGeom>
              <a:solidFill>
                <a:schemeClr val="accent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105" name="组合 104"/>
          <p:cNvGrpSpPr/>
          <p:nvPr/>
        </p:nvGrpSpPr>
        <p:grpSpPr>
          <a:xfrm>
            <a:off x="3631397" y="3674484"/>
            <a:ext cx="758455" cy="755938"/>
            <a:chOff x="3631397" y="3674484"/>
            <a:chExt cx="758455" cy="755938"/>
          </a:xfrm>
        </p:grpSpPr>
        <p:sp>
          <p:nvSpPr>
            <p:cNvPr id="17" name="Oval 3731"/>
            <p:cNvSpPr>
              <a:spLocks noChangeArrowheads="1"/>
            </p:cNvSpPr>
            <p:nvPr/>
          </p:nvSpPr>
          <p:spPr bwMode="auto">
            <a:xfrm>
              <a:off x="3631397" y="3674484"/>
              <a:ext cx="758455" cy="755938"/>
            </a:xfrm>
            <a:prstGeom prst="ellipse">
              <a:avLst/>
            </a:prstGeom>
            <a:solidFill>
              <a:schemeClr val="bg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 name="组合 4"/>
            <p:cNvGrpSpPr/>
            <p:nvPr/>
          </p:nvGrpSpPr>
          <p:grpSpPr>
            <a:xfrm>
              <a:off x="3690514" y="3895228"/>
              <a:ext cx="640221" cy="314450"/>
              <a:chOff x="3675420" y="3667978"/>
              <a:chExt cx="640221" cy="314450"/>
            </a:xfrm>
          </p:grpSpPr>
          <p:sp>
            <p:nvSpPr>
              <p:cNvPr id="72" name="Freeform 3786"/>
              <p:cNvSpPr>
                <a:spLocks/>
              </p:cNvSpPr>
              <p:nvPr/>
            </p:nvSpPr>
            <p:spPr bwMode="auto">
              <a:xfrm>
                <a:off x="3806231" y="3818914"/>
                <a:ext cx="381114" cy="163514"/>
              </a:xfrm>
              <a:custGeom>
                <a:avLst/>
                <a:gdLst>
                  <a:gd name="T0" fmla="*/ 63 w 128"/>
                  <a:gd name="T1" fmla="*/ 0 h 55"/>
                  <a:gd name="T2" fmla="*/ 0 w 128"/>
                  <a:gd name="T3" fmla="*/ 9 h 55"/>
                  <a:gd name="T4" fmla="*/ 0 w 128"/>
                  <a:gd name="T5" fmla="*/ 55 h 55"/>
                  <a:gd name="T6" fmla="*/ 64 w 128"/>
                  <a:gd name="T7" fmla="*/ 47 h 55"/>
                  <a:gd name="T8" fmla="*/ 64 w 128"/>
                  <a:gd name="T9" fmla="*/ 47 h 55"/>
                  <a:gd name="T10" fmla="*/ 117 w 128"/>
                  <a:gd name="T11" fmla="*/ 53 h 55"/>
                  <a:gd name="T12" fmla="*/ 128 w 128"/>
                  <a:gd name="T13" fmla="*/ 55 h 55"/>
                  <a:gd name="T14" fmla="*/ 128 w 128"/>
                  <a:gd name="T15" fmla="*/ 55 h 55"/>
                  <a:gd name="T16" fmla="*/ 128 w 128"/>
                  <a:gd name="T17" fmla="*/ 9 h 55"/>
                  <a:gd name="T18" fmla="*/ 128 w 128"/>
                  <a:gd name="T19" fmla="*/ 9 h 55"/>
                  <a:gd name="T20" fmla="*/ 121 w 128"/>
                  <a:gd name="T21" fmla="*/ 7 h 55"/>
                  <a:gd name="T22" fmla="*/ 63 w 128"/>
                  <a:gd name="T23"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8" h="55">
                    <a:moveTo>
                      <a:pt x="63" y="0"/>
                    </a:moveTo>
                    <a:cubicBezTo>
                      <a:pt x="22" y="0"/>
                      <a:pt x="0" y="9"/>
                      <a:pt x="0" y="9"/>
                    </a:cubicBezTo>
                    <a:cubicBezTo>
                      <a:pt x="0" y="55"/>
                      <a:pt x="0" y="55"/>
                      <a:pt x="0" y="55"/>
                    </a:cubicBezTo>
                    <a:cubicBezTo>
                      <a:pt x="0" y="55"/>
                      <a:pt x="31" y="47"/>
                      <a:pt x="64" y="47"/>
                    </a:cubicBezTo>
                    <a:cubicBezTo>
                      <a:pt x="64" y="47"/>
                      <a:pt x="64" y="47"/>
                      <a:pt x="64" y="47"/>
                    </a:cubicBezTo>
                    <a:cubicBezTo>
                      <a:pt x="85" y="47"/>
                      <a:pt x="105" y="50"/>
                      <a:pt x="117" y="53"/>
                    </a:cubicBezTo>
                    <a:cubicBezTo>
                      <a:pt x="124" y="54"/>
                      <a:pt x="128" y="55"/>
                      <a:pt x="128" y="55"/>
                    </a:cubicBezTo>
                    <a:cubicBezTo>
                      <a:pt x="128" y="55"/>
                      <a:pt x="128" y="55"/>
                      <a:pt x="128" y="55"/>
                    </a:cubicBezTo>
                    <a:cubicBezTo>
                      <a:pt x="128" y="9"/>
                      <a:pt x="128" y="9"/>
                      <a:pt x="128" y="9"/>
                    </a:cubicBezTo>
                    <a:cubicBezTo>
                      <a:pt x="128" y="9"/>
                      <a:pt x="128" y="9"/>
                      <a:pt x="128" y="9"/>
                    </a:cubicBezTo>
                    <a:cubicBezTo>
                      <a:pt x="128" y="9"/>
                      <a:pt x="125" y="8"/>
                      <a:pt x="121" y="7"/>
                    </a:cubicBezTo>
                    <a:cubicBezTo>
                      <a:pt x="111" y="4"/>
                      <a:pt x="91" y="0"/>
                      <a:pt x="63" y="0"/>
                    </a:cubicBezTo>
                    <a:close/>
                  </a:path>
                </a:pathLst>
              </a:custGeom>
              <a:solidFill>
                <a:schemeClr val="accent2"/>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Freeform 3787"/>
              <p:cNvSpPr>
                <a:spLocks/>
              </p:cNvSpPr>
              <p:nvPr/>
            </p:nvSpPr>
            <p:spPr bwMode="auto">
              <a:xfrm>
                <a:off x="3675420" y="3667978"/>
                <a:ext cx="640221" cy="303130"/>
              </a:xfrm>
              <a:custGeom>
                <a:avLst/>
                <a:gdLst>
                  <a:gd name="T0" fmla="*/ 193 w 215"/>
                  <a:gd name="T1" fmla="*/ 84 h 102"/>
                  <a:gd name="T2" fmla="*/ 192 w 215"/>
                  <a:gd name="T3" fmla="*/ 81 h 102"/>
                  <a:gd name="T4" fmla="*/ 192 w 215"/>
                  <a:gd name="T5" fmla="*/ 78 h 102"/>
                  <a:gd name="T6" fmla="*/ 193 w 215"/>
                  <a:gd name="T7" fmla="*/ 75 h 102"/>
                  <a:gd name="T8" fmla="*/ 191 w 215"/>
                  <a:gd name="T9" fmla="*/ 72 h 102"/>
                  <a:gd name="T10" fmla="*/ 191 w 215"/>
                  <a:gd name="T11" fmla="*/ 58 h 102"/>
                  <a:gd name="T12" fmla="*/ 215 w 215"/>
                  <a:gd name="T13" fmla="*/ 48 h 102"/>
                  <a:gd name="T14" fmla="*/ 191 w 215"/>
                  <a:gd name="T15" fmla="*/ 37 h 102"/>
                  <a:gd name="T16" fmla="*/ 190 w 215"/>
                  <a:gd name="T17" fmla="*/ 36 h 102"/>
                  <a:gd name="T18" fmla="*/ 189 w 215"/>
                  <a:gd name="T19" fmla="*/ 36 h 102"/>
                  <a:gd name="T20" fmla="*/ 108 w 215"/>
                  <a:gd name="T21" fmla="*/ 0 h 102"/>
                  <a:gd name="T22" fmla="*/ 0 w 215"/>
                  <a:gd name="T23" fmla="*/ 48 h 102"/>
                  <a:gd name="T24" fmla="*/ 37 w 215"/>
                  <a:gd name="T25" fmla="*/ 64 h 102"/>
                  <a:gd name="T26" fmla="*/ 37 w 215"/>
                  <a:gd name="T27" fmla="*/ 58 h 102"/>
                  <a:gd name="T28" fmla="*/ 107 w 215"/>
                  <a:gd name="T29" fmla="*/ 48 h 102"/>
                  <a:gd name="T30" fmla="*/ 171 w 215"/>
                  <a:gd name="T31" fmla="*/ 56 h 102"/>
                  <a:gd name="T32" fmla="*/ 179 w 215"/>
                  <a:gd name="T33" fmla="*/ 58 h 102"/>
                  <a:gd name="T34" fmla="*/ 179 w 215"/>
                  <a:gd name="T35" fmla="*/ 58 h 102"/>
                  <a:gd name="T36" fmla="*/ 179 w 215"/>
                  <a:gd name="T37" fmla="*/ 64 h 102"/>
                  <a:gd name="T38" fmla="*/ 189 w 215"/>
                  <a:gd name="T39" fmla="*/ 59 h 102"/>
                  <a:gd name="T40" fmla="*/ 189 w 215"/>
                  <a:gd name="T41" fmla="*/ 72 h 102"/>
                  <a:gd name="T42" fmla="*/ 187 w 215"/>
                  <a:gd name="T43" fmla="*/ 75 h 102"/>
                  <a:gd name="T44" fmla="*/ 188 w 215"/>
                  <a:gd name="T45" fmla="*/ 78 h 102"/>
                  <a:gd name="T46" fmla="*/ 188 w 215"/>
                  <a:gd name="T47" fmla="*/ 81 h 102"/>
                  <a:gd name="T48" fmla="*/ 187 w 215"/>
                  <a:gd name="T49" fmla="*/ 84 h 102"/>
                  <a:gd name="T50" fmla="*/ 184 w 215"/>
                  <a:gd name="T51" fmla="*/ 97 h 102"/>
                  <a:gd name="T52" fmla="*/ 190 w 215"/>
                  <a:gd name="T53" fmla="*/ 102 h 102"/>
                  <a:gd name="T54" fmla="*/ 190 w 215"/>
                  <a:gd name="T55" fmla="*/ 102 h 102"/>
                  <a:gd name="T56" fmla="*/ 190 w 215"/>
                  <a:gd name="T57" fmla="*/ 102 h 102"/>
                  <a:gd name="T58" fmla="*/ 196 w 215"/>
                  <a:gd name="T59" fmla="*/ 97 h 102"/>
                  <a:gd name="T60" fmla="*/ 193 w 215"/>
                  <a:gd name="T61" fmla="*/ 84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15" h="102">
                    <a:moveTo>
                      <a:pt x="193" y="84"/>
                    </a:moveTo>
                    <a:cubicBezTo>
                      <a:pt x="193" y="83"/>
                      <a:pt x="193" y="82"/>
                      <a:pt x="192" y="81"/>
                    </a:cubicBezTo>
                    <a:cubicBezTo>
                      <a:pt x="192" y="78"/>
                      <a:pt x="192" y="78"/>
                      <a:pt x="192" y="78"/>
                    </a:cubicBezTo>
                    <a:cubicBezTo>
                      <a:pt x="193" y="78"/>
                      <a:pt x="193" y="76"/>
                      <a:pt x="193" y="75"/>
                    </a:cubicBezTo>
                    <a:cubicBezTo>
                      <a:pt x="193" y="74"/>
                      <a:pt x="192" y="72"/>
                      <a:pt x="191" y="72"/>
                    </a:cubicBezTo>
                    <a:cubicBezTo>
                      <a:pt x="191" y="58"/>
                      <a:pt x="191" y="58"/>
                      <a:pt x="191" y="58"/>
                    </a:cubicBezTo>
                    <a:cubicBezTo>
                      <a:pt x="215" y="48"/>
                      <a:pt x="215" y="48"/>
                      <a:pt x="215" y="48"/>
                    </a:cubicBezTo>
                    <a:cubicBezTo>
                      <a:pt x="191" y="37"/>
                      <a:pt x="191" y="37"/>
                      <a:pt x="191" y="37"/>
                    </a:cubicBezTo>
                    <a:cubicBezTo>
                      <a:pt x="191" y="36"/>
                      <a:pt x="190" y="36"/>
                      <a:pt x="190" y="36"/>
                    </a:cubicBezTo>
                    <a:cubicBezTo>
                      <a:pt x="190" y="36"/>
                      <a:pt x="190" y="36"/>
                      <a:pt x="189" y="36"/>
                    </a:cubicBezTo>
                    <a:cubicBezTo>
                      <a:pt x="108" y="0"/>
                      <a:pt x="108" y="0"/>
                      <a:pt x="108" y="0"/>
                    </a:cubicBezTo>
                    <a:cubicBezTo>
                      <a:pt x="0" y="48"/>
                      <a:pt x="0" y="48"/>
                      <a:pt x="0" y="48"/>
                    </a:cubicBezTo>
                    <a:cubicBezTo>
                      <a:pt x="37" y="64"/>
                      <a:pt x="37" y="64"/>
                      <a:pt x="37" y="64"/>
                    </a:cubicBezTo>
                    <a:cubicBezTo>
                      <a:pt x="37" y="58"/>
                      <a:pt x="37" y="58"/>
                      <a:pt x="37" y="58"/>
                    </a:cubicBezTo>
                    <a:cubicBezTo>
                      <a:pt x="37" y="58"/>
                      <a:pt x="62" y="48"/>
                      <a:pt x="107" y="48"/>
                    </a:cubicBezTo>
                    <a:cubicBezTo>
                      <a:pt x="138" y="48"/>
                      <a:pt x="160" y="53"/>
                      <a:pt x="171" y="56"/>
                    </a:cubicBezTo>
                    <a:cubicBezTo>
                      <a:pt x="176" y="57"/>
                      <a:pt x="179" y="58"/>
                      <a:pt x="179" y="58"/>
                    </a:cubicBezTo>
                    <a:cubicBezTo>
                      <a:pt x="179" y="58"/>
                      <a:pt x="179" y="58"/>
                      <a:pt x="179" y="58"/>
                    </a:cubicBezTo>
                    <a:cubicBezTo>
                      <a:pt x="179" y="64"/>
                      <a:pt x="179" y="64"/>
                      <a:pt x="179" y="64"/>
                    </a:cubicBezTo>
                    <a:cubicBezTo>
                      <a:pt x="189" y="59"/>
                      <a:pt x="189" y="59"/>
                      <a:pt x="189" y="59"/>
                    </a:cubicBezTo>
                    <a:cubicBezTo>
                      <a:pt x="189" y="72"/>
                      <a:pt x="189" y="72"/>
                      <a:pt x="189" y="72"/>
                    </a:cubicBezTo>
                    <a:cubicBezTo>
                      <a:pt x="188" y="72"/>
                      <a:pt x="187" y="74"/>
                      <a:pt x="187" y="75"/>
                    </a:cubicBezTo>
                    <a:cubicBezTo>
                      <a:pt x="187" y="76"/>
                      <a:pt x="187" y="78"/>
                      <a:pt x="188" y="78"/>
                    </a:cubicBezTo>
                    <a:cubicBezTo>
                      <a:pt x="188" y="81"/>
                      <a:pt x="188" y="81"/>
                      <a:pt x="188" y="81"/>
                    </a:cubicBezTo>
                    <a:cubicBezTo>
                      <a:pt x="187" y="82"/>
                      <a:pt x="187" y="83"/>
                      <a:pt x="187" y="84"/>
                    </a:cubicBezTo>
                    <a:cubicBezTo>
                      <a:pt x="186" y="93"/>
                      <a:pt x="185" y="96"/>
                      <a:pt x="184" y="97"/>
                    </a:cubicBezTo>
                    <a:cubicBezTo>
                      <a:pt x="184" y="99"/>
                      <a:pt x="186" y="102"/>
                      <a:pt x="190" y="102"/>
                    </a:cubicBezTo>
                    <a:cubicBezTo>
                      <a:pt x="190" y="102"/>
                      <a:pt x="190" y="102"/>
                      <a:pt x="190" y="102"/>
                    </a:cubicBezTo>
                    <a:cubicBezTo>
                      <a:pt x="190" y="102"/>
                      <a:pt x="190" y="102"/>
                      <a:pt x="190" y="102"/>
                    </a:cubicBezTo>
                    <a:cubicBezTo>
                      <a:pt x="194" y="102"/>
                      <a:pt x="196" y="99"/>
                      <a:pt x="196" y="97"/>
                    </a:cubicBezTo>
                    <a:cubicBezTo>
                      <a:pt x="194" y="96"/>
                      <a:pt x="194" y="93"/>
                      <a:pt x="193" y="84"/>
                    </a:cubicBezTo>
                    <a:close/>
                  </a:path>
                </a:pathLst>
              </a:custGeom>
              <a:solidFill>
                <a:schemeClr val="accent2"/>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75" name="TextBox 74"/>
          <p:cNvSpPr txBox="1"/>
          <p:nvPr/>
        </p:nvSpPr>
        <p:spPr>
          <a:xfrm>
            <a:off x="4771641" y="3842946"/>
            <a:ext cx="1441420" cy="328551"/>
          </a:xfrm>
          <a:prstGeom prst="rect">
            <a:avLst/>
          </a:prstGeom>
          <a:noFill/>
        </p:spPr>
        <p:txBody>
          <a:bodyPr wrap="none" rtlCol="0">
            <a:spAutoFit/>
          </a:bodyPr>
          <a:lstStyle/>
          <a:p>
            <a:pPr algn="just">
              <a:lnSpc>
                <a:spcPct val="120000"/>
              </a:lnSpc>
            </a:pPr>
            <a:r>
              <a:rPr lang="zh-CN" altLang="en-US" sz="14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8" name="TextBox 77"/>
          <p:cNvSpPr txBox="1"/>
          <p:nvPr/>
        </p:nvSpPr>
        <p:spPr>
          <a:xfrm>
            <a:off x="6628783" y="4537287"/>
            <a:ext cx="1441420" cy="328551"/>
          </a:xfrm>
          <a:prstGeom prst="rect">
            <a:avLst/>
          </a:prstGeom>
          <a:noFill/>
        </p:spPr>
        <p:txBody>
          <a:bodyPr wrap="none" rtlCol="0">
            <a:spAutoFit/>
          </a:bodyPr>
          <a:lstStyle/>
          <a:p>
            <a:pPr algn="just">
              <a:lnSpc>
                <a:spcPct val="120000"/>
              </a:lnSpc>
            </a:pPr>
            <a:r>
              <a:rPr lang="zh-CN" altLang="en-US" sz="14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9" name="TextBox 78"/>
          <p:cNvSpPr txBox="1"/>
          <p:nvPr/>
        </p:nvSpPr>
        <p:spPr>
          <a:xfrm>
            <a:off x="6628783" y="3394162"/>
            <a:ext cx="1441420" cy="328551"/>
          </a:xfrm>
          <a:prstGeom prst="rect">
            <a:avLst/>
          </a:prstGeom>
          <a:noFill/>
        </p:spPr>
        <p:txBody>
          <a:bodyPr wrap="none" rtlCol="0">
            <a:spAutoFit/>
          </a:bodyPr>
          <a:lstStyle/>
          <a:p>
            <a:pPr algn="just">
              <a:lnSpc>
                <a:spcPct val="120000"/>
              </a:lnSpc>
            </a:pPr>
            <a:r>
              <a:rPr lang="zh-CN" altLang="en-US" sz="14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0" name="TextBox 79"/>
          <p:cNvSpPr txBox="1"/>
          <p:nvPr/>
        </p:nvSpPr>
        <p:spPr>
          <a:xfrm>
            <a:off x="6628783" y="2326552"/>
            <a:ext cx="1441420" cy="328551"/>
          </a:xfrm>
          <a:prstGeom prst="rect">
            <a:avLst/>
          </a:prstGeom>
          <a:noFill/>
        </p:spPr>
        <p:txBody>
          <a:bodyPr wrap="none" rtlCol="0">
            <a:spAutoFit/>
          </a:bodyPr>
          <a:lstStyle/>
          <a:p>
            <a:pPr algn="just">
              <a:lnSpc>
                <a:spcPct val="120000"/>
              </a:lnSpc>
            </a:pPr>
            <a:r>
              <a:rPr lang="zh-CN" altLang="en-US" sz="14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1" name="TextBox 80"/>
          <p:cNvSpPr txBox="1"/>
          <p:nvPr/>
        </p:nvSpPr>
        <p:spPr>
          <a:xfrm>
            <a:off x="4771641" y="2801555"/>
            <a:ext cx="1441420" cy="328551"/>
          </a:xfrm>
          <a:prstGeom prst="rect">
            <a:avLst/>
          </a:prstGeom>
          <a:noFill/>
        </p:spPr>
        <p:txBody>
          <a:bodyPr wrap="none" rtlCol="0">
            <a:spAutoFit/>
          </a:bodyPr>
          <a:lstStyle/>
          <a:p>
            <a:pPr algn="just">
              <a:lnSpc>
                <a:spcPct val="120000"/>
              </a:lnSpc>
            </a:pPr>
            <a:r>
              <a:rPr lang="zh-CN" altLang="en-US" sz="14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2" name="TextBox 81"/>
          <p:cNvSpPr txBox="1"/>
          <p:nvPr/>
        </p:nvSpPr>
        <p:spPr>
          <a:xfrm>
            <a:off x="4771641" y="5013240"/>
            <a:ext cx="1441420" cy="328551"/>
          </a:xfrm>
          <a:prstGeom prst="rect">
            <a:avLst/>
          </a:prstGeom>
          <a:noFill/>
        </p:spPr>
        <p:txBody>
          <a:bodyPr wrap="none" rtlCol="0">
            <a:spAutoFit/>
          </a:bodyPr>
          <a:lstStyle/>
          <a:p>
            <a:pPr algn="just">
              <a:lnSpc>
                <a:spcPct val="120000"/>
              </a:lnSpc>
            </a:pPr>
            <a:r>
              <a:rPr lang="zh-CN" altLang="en-US" sz="14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3" name="Title 20"/>
          <p:cNvSpPr txBox="1">
            <a:spLocks/>
          </p:cNvSpPr>
          <p:nvPr/>
        </p:nvSpPr>
        <p:spPr>
          <a:xfrm>
            <a:off x="8906914" y="2078316"/>
            <a:ext cx="1770933" cy="707135"/>
          </a:xfrm>
          <a:prstGeom prst="rect">
            <a:avLst/>
          </a:prstGeom>
        </p:spPr>
        <p:txBody>
          <a:bodyPr vert="horz" wrap="square" lIns="128545" tIns="64271" rIns="128545" bIns="64271"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4" name="Title 20"/>
          <p:cNvSpPr txBox="1">
            <a:spLocks/>
          </p:cNvSpPr>
          <p:nvPr/>
        </p:nvSpPr>
        <p:spPr>
          <a:xfrm>
            <a:off x="9592722" y="3263610"/>
            <a:ext cx="1740271" cy="707135"/>
          </a:xfrm>
          <a:prstGeom prst="rect">
            <a:avLst/>
          </a:prstGeom>
        </p:spPr>
        <p:txBody>
          <a:bodyPr vert="horz" wrap="square" lIns="128545" tIns="64271" rIns="128545" bIns="64271"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6" name="Title 20"/>
          <p:cNvSpPr txBox="1">
            <a:spLocks/>
          </p:cNvSpPr>
          <p:nvPr/>
        </p:nvSpPr>
        <p:spPr>
          <a:xfrm>
            <a:off x="9072992" y="4363169"/>
            <a:ext cx="1720913" cy="707135"/>
          </a:xfrm>
          <a:prstGeom prst="rect">
            <a:avLst/>
          </a:prstGeom>
        </p:spPr>
        <p:txBody>
          <a:bodyPr vert="horz" wrap="square" lIns="128545" tIns="64271" rIns="128545" bIns="64271"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7" name="Title 20"/>
          <p:cNvSpPr txBox="1">
            <a:spLocks/>
          </p:cNvSpPr>
          <p:nvPr/>
        </p:nvSpPr>
        <p:spPr>
          <a:xfrm>
            <a:off x="2279897" y="2570624"/>
            <a:ext cx="1691106" cy="707135"/>
          </a:xfrm>
          <a:prstGeom prst="rect">
            <a:avLst/>
          </a:prstGeom>
        </p:spPr>
        <p:txBody>
          <a:bodyPr vert="horz" wrap="square" lIns="128545" tIns="64271" rIns="128545" bIns="64271"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8" name="Title 20"/>
          <p:cNvSpPr txBox="1">
            <a:spLocks/>
          </p:cNvSpPr>
          <p:nvPr/>
        </p:nvSpPr>
        <p:spPr>
          <a:xfrm>
            <a:off x="1592504" y="3755917"/>
            <a:ext cx="1746675" cy="707135"/>
          </a:xfrm>
          <a:prstGeom prst="rect">
            <a:avLst/>
          </a:prstGeom>
        </p:spPr>
        <p:txBody>
          <a:bodyPr vert="horz" wrap="square" lIns="128545" tIns="64271" rIns="128545" bIns="64271"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0" name="Title 20"/>
          <p:cNvSpPr txBox="1">
            <a:spLocks/>
          </p:cNvSpPr>
          <p:nvPr/>
        </p:nvSpPr>
        <p:spPr>
          <a:xfrm>
            <a:off x="1947345" y="4855478"/>
            <a:ext cx="1859324" cy="707135"/>
          </a:xfrm>
          <a:prstGeom prst="rect">
            <a:avLst/>
          </a:prstGeom>
        </p:spPr>
        <p:txBody>
          <a:bodyPr vert="horz" wrap="square" lIns="128545" tIns="64271" rIns="128545" bIns="64271"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1" name="文本框 70"/>
          <p:cNvSpPr txBox="1"/>
          <p:nvPr/>
        </p:nvSpPr>
        <p:spPr>
          <a:xfrm>
            <a:off x="372973" y="362225"/>
            <a:ext cx="2503076" cy="374375"/>
          </a:xfrm>
          <a:prstGeom prst="rect">
            <a:avLst/>
          </a:prstGeom>
          <a:noFill/>
        </p:spPr>
        <p:txBody>
          <a:bodyPr wrap="none" lIns="96434" tIns="48217" rIns="96434" bIns="48217" rtlCol="0">
            <a:spAutoFit/>
          </a:bodyPr>
          <a:lstStyle/>
          <a:p>
            <a:pPr defTabSz="964278"/>
            <a:r>
              <a:rPr lang="zh-CN" altLang="en-US" sz="1800" dirty="0">
                <a:solidFill>
                  <a:schemeClr val="accent2"/>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76" name="文本框 75"/>
          <p:cNvSpPr txBox="1"/>
          <p:nvPr/>
        </p:nvSpPr>
        <p:spPr>
          <a:xfrm>
            <a:off x="372973" y="654957"/>
            <a:ext cx="2230630" cy="312819"/>
          </a:xfrm>
          <a:prstGeom prst="rect">
            <a:avLst/>
          </a:prstGeom>
          <a:noFill/>
        </p:spPr>
        <p:txBody>
          <a:bodyPr wrap="none" lIns="96434" tIns="48217" rIns="96434" bIns="48217" rtlCol="0">
            <a:spAutoFit/>
          </a:bodyPr>
          <a:lstStyle/>
          <a:p>
            <a:pPr defTabSz="964278"/>
            <a:r>
              <a:rPr lang="en-US" altLang="zh-CN" sz="1400" dirty="0">
                <a:solidFill>
                  <a:schemeClr val="accent2"/>
                </a:solidFill>
                <a:cs typeface="+mn-ea"/>
                <a:sym typeface="+mn-lt"/>
              </a:rPr>
              <a:t>ADD RELATED TITLE WORDS</a:t>
            </a:r>
            <a:endParaRPr lang="zh-CN" altLang="en-US" sz="1400" dirty="0">
              <a:solidFill>
                <a:schemeClr val="accent2"/>
              </a:solidFill>
              <a:cs typeface="+mn-ea"/>
              <a:sym typeface="+mn-lt"/>
            </a:endParaRPr>
          </a:p>
        </p:txBody>
      </p:sp>
    </p:spTree>
    <p:extLst>
      <p:ext uri="{BB962C8B-B14F-4D97-AF65-F5344CB8AC3E}">
        <p14:creationId xmlns:p14="http://schemas.microsoft.com/office/powerpoint/2010/main" val="3098143978"/>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94"/>
                                        </p:tgtEl>
                                        <p:attrNameLst>
                                          <p:attrName>style.visibility</p:attrName>
                                        </p:attrNameLst>
                                      </p:cBhvr>
                                      <p:to>
                                        <p:strVal val="visible"/>
                                      </p:to>
                                    </p:set>
                                    <p:animEffect transition="in" filter="wipe(right)">
                                      <p:cBhvr>
                                        <p:cTn id="7" dur="500"/>
                                        <p:tgtEl>
                                          <p:spTgt spid="94"/>
                                        </p:tgtEl>
                                      </p:cBhvr>
                                    </p:animEffect>
                                  </p:childTnLst>
                                </p:cTn>
                              </p:par>
                              <p:par>
                                <p:cTn id="8" presetID="22" presetClass="entr" presetSubtype="8" fill="hold" nodeType="withEffect">
                                  <p:stCondLst>
                                    <p:cond delay="0"/>
                                  </p:stCondLst>
                                  <p:childTnLst>
                                    <p:set>
                                      <p:cBhvr>
                                        <p:cTn id="9" dur="1" fill="hold">
                                          <p:stCondLst>
                                            <p:cond delay="0"/>
                                          </p:stCondLst>
                                        </p:cTn>
                                        <p:tgtEl>
                                          <p:spTgt spid="95"/>
                                        </p:tgtEl>
                                        <p:attrNameLst>
                                          <p:attrName>style.visibility</p:attrName>
                                        </p:attrNameLst>
                                      </p:cBhvr>
                                      <p:to>
                                        <p:strVal val="visible"/>
                                      </p:to>
                                    </p:set>
                                    <p:animEffect transition="in" filter="wipe(left)">
                                      <p:cBhvr>
                                        <p:cTn id="10" dur="500"/>
                                        <p:tgtEl>
                                          <p:spTgt spid="95"/>
                                        </p:tgtEl>
                                      </p:cBhvr>
                                    </p:animEffect>
                                  </p:childTnLst>
                                </p:cTn>
                              </p:par>
                              <p:par>
                                <p:cTn id="11" presetID="22" presetClass="entr" presetSubtype="2" fill="hold" nodeType="withEffect">
                                  <p:stCondLst>
                                    <p:cond delay="0"/>
                                  </p:stCondLst>
                                  <p:childTnLst>
                                    <p:set>
                                      <p:cBhvr>
                                        <p:cTn id="12" dur="1" fill="hold">
                                          <p:stCondLst>
                                            <p:cond delay="0"/>
                                          </p:stCondLst>
                                        </p:cTn>
                                        <p:tgtEl>
                                          <p:spTgt spid="101"/>
                                        </p:tgtEl>
                                        <p:attrNameLst>
                                          <p:attrName>style.visibility</p:attrName>
                                        </p:attrNameLst>
                                      </p:cBhvr>
                                      <p:to>
                                        <p:strVal val="visible"/>
                                      </p:to>
                                    </p:set>
                                    <p:animEffect transition="in" filter="wipe(right)">
                                      <p:cBhvr>
                                        <p:cTn id="13" dur="500"/>
                                        <p:tgtEl>
                                          <p:spTgt spid="101"/>
                                        </p:tgtEl>
                                      </p:cBhvr>
                                    </p:animEffect>
                                  </p:childTnLst>
                                </p:cTn>
                              </p:par>
                              <p:par>
                                <p:cTn id="14" presetID="22" presetClass="entr" presetSubtype="8" fill="hold" nodeType="withEffect">
                                  <p:stCondLst>
                                    <p:cond delay="0"/>
                                  </p:stCondLst>
                                  <p:childTnLst>
                                    <p:set>
                                      <p:cBhvr>
                                        <p:cTn id="15" dur="1" fill="hold">
                                          <p:stCondLst>
                                            <p:cond delay="0"/>
                                          </p:stCondLst>
                                        </p:cTn>
                                        <p:tgtEl>
                                          <p:spTgt spid="96"/>
                                        </p:tgtEl>
                                        <p:attrNameLst>
                                          <p:attrName>style.visibility</p:attrName>
                                        </p:attrNameLst>
                                      </p:cBhvr>
                                      <p:to>
                                        <p:strVal val="visible"/>
                                      </p:to>
                                    </p:set>
                                    <p:animEffect transition="in" filter="wipe(left)">
                                      <p:cBhvr>
                                        <p:cTn id="16" dur="500"/>
                                        <p:tgtEl>
                                          <p:spTgt spid="96"/>
                                        </p:tgtEl>
                                      </p:cBhvr>
                                    </p:animEffect>
                                  </p:childTnLst>
                                </p:cTn>
                              </p:par>
                              <p:par>
                                <p:cTn id="17" presetID="22" presetClass="entr" presetSubtype="2" fill="hold" nodeType="withEffect">
                                  <p:stCondLst>
                                    <p:cond delay="0"/>
                                  </p:stCondLst>
                                  <p:childTnLst>
                                    <p:set>
                                      <p:cBhvr>
                                        <p:cTn id="18" dur="1" fill="hold">
                                          <p:stCondLst>
                                            <p:cond delay="0"/>
                                          </p:stCondLst>
                                        </p:cTn>
                                        <p:tgtEl>
                                          <p:spTgt spid="100"/>
                                        </p:tgtEl>
                                        <p:attrNameLst>
                                          <p:attrName>style.visibility</p:attrName>
                                        </p:attrNameLst>
                                      </p:cBhvr>
                                      <p:to>
                                        <p:strVal val="visible"/>
                                      </p:to>
                                    </p:set>
                                    <p:animEffect transition="in" filter="wipe(right)">
                                      <p:cBhvr>
                                        <p:cTn id="19" dur="500"/>
                                        <p:tgtEl>
                                          <p:spTgt spid="100"/>
                                        </p:tgtEl>
                                      </p:cBhvr>
                                    </p:animEffect>
                                  </p:childTnLst>
                                </p:cTn>
                              </p:par>
                              <p:par>
                                <p:cTn id="20" presetID="22" presetClass="entr" presetSubtype="8" fill="hold" nodeType="withEffect">
                                  <p:stCondLst>
                                    <p:cond delay="0"/>
                                  </p:stCondLst>
                                  <p:childTnLst>
                                    <p:set>
                                      <p:cBhvr>
                                        <p:cTn id="21" dur="1" fill="hold">
                                          <p:stCondLst>
                                            <p:cond delay="0"/>
                                          </p:stCondLst>
                                        </p:cTn>
                                        <p:tgtEl>
                                          <p:spTgt spid="97"/>
                                        </p:tgtEl>
                                        <p:attrNameLst>
                                          <p:attrName>style.visibility</p:attrName>
                                        </p:attrNameLst>
                                      </p:cBhvr>
                                      <p:to>
                                        <p:strVal val="visible"/>
                                      </p:to>
                                    </p:set>
                                    <p:animEffect transition="in" filter="wipe(left)">
                                      <p:cBhvr>
                                        <p:cTn id="22" dur="500"/>
                                        <p:tgtEl>
                                          <p:spTgt spid="9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02"/>
                                        </p:tgtEl>
                                        <p:attrNameLst>
                                          <p:attrName>style.visibility</p:attrName>
                                        </p:attrNameLst>
                                      </p:cBhvr>
                                      <p:to>
                                        <p:strVal val="visible"/>
                                      </p:to>
                                    </p:set>
                                    <p:animEffect transition="in" filter="fade">
                                      <p:cBhvr>
                                        <p:cTn id="27" dur="500"/>
                                        <p:tgtEl>
                                          <p:spTgt spid="102"/>
                                        </p:tgtEl>
                                      </p:cBhvr>
                                    </p:animEffect>
                                  </p:childTnLst>
                                </p:cTn>
                              </p:par>
                              <p:par>
                                <p:cTn id="28" presetID="10" presetClass="entr" presetSubtype="0" fill="hold" nodeType="withEffect">
                                  <p:stCondLst>
                                    <p:cond delay="0"/>
                                  </p:stCondLst>
                                  <p:childTnLst>
                                    <p:set>
                                      <p:cBhvr>
                                        <p:cTn id="29" dur="1" fill="hold">
                                          <p:stCondLst>
                                            <p:cond delay="0"/>
                                          </p:stCondLst>
                                        </p:cTn>
                                        <p:tgtEl>
                                          <p:spTgt spid="107"/>
                                        </p:tgtEl>
                                        <p:attrNameLst>
                                          <p:attrName>style.visibility</p:attrName>
                                        </p:attrNameLst>
                                      </p:cBhvr>
                                      <p:to>
                                        <p:strVal val="visible"/>
                                      </p:to>
                                    </p:set>
                                    <p:animEffect transition="in" filter="fade">
                                      <p:cBhvr>
                                        <p:cTn id="30" dur="500"/>
                                        <p:tgtEl>
                                          <p:spTgt spid="107"/>
                                        </p:tgtEl>
                                      </p:cBhvr>
                                    </p:animEffect>
                                  </p:childTnLst>
                                </p:cTn>
                              </p:par>
                              <p:par>
                                <p:cTn id="31" presetID="10" presetClass="entr" presetSubtype="0" fill="hold" nodeType="withEffect">
                                  <p:stCondLst>
                                    <p:cond delay="0"/>
                                  </p:stCondLst>
                                  <p:childTnLst>
                                    <p:set>
                                      <p:cBhvr>
                                        <p:cTn id="32" dur="1" fill="hold">
                                          <p:stCondLst>
                                            <p:cond delay="0"/>
                                          </p:stCondLst>
                                        </p:cTn>
                                        <p:tgtEl>
                                          <p:spTgt spid="105"/>
                                        </p:tgtEl>
                                        <p:attrNameLst>
                                          <p:attrName>style.visibility</p:attrName>
                                        </p:attrNameLst>
                                      </p:cBhvr>
                                      <p:to>
                                        <p:strVal val="visible"/>
                                      </p:to>
                                    </p:set>
                                    <p:animEffect transition="in" filter="fade">
                                      <p:cBhvr>
                                        <p:cTn id="33" dur="500"/>
                                        <p:tgtEl>
                                          <p:spTgt spid="105"/>
                                        </p:tgtEl>
                                      </p:cBhvr>
                                    </p:animEffect>
                                  </p:childTnLst>
                                </p:cTn>
                              </p:par>
                              <p:par>
                                <p:cTn id="34" presetID="10" presetClass="entr" presetSubtype="0" fill="hold" nodeType="withEffect">
                                  <p:stCondLst>
                                    <p:cond delay="0"/>
                                  </p:stCondLst>
                                  <p:childTnLst>
                                    <p:set>
                                      <p:cBhvr>
                                        <p:cTn id="35" dur="1" fill="hold">
                                          <p:stCondLst>
                                            <p:cond delay="0"/>
                                          </p:stCondLst>
                                        </p:cTn>
                                        <p:tgtEl>
                                          <p:spTgt spid="103"/>
                                        </p:tgtEl>
                                        <p:attrNameLst>
                                          <p:attrName>style.visibility</p:attrName>
                                        </p:attrNameLst>
                                      </p:cBhvr>
                                      <p:to>
                                        <p:strVal val="visible"/>
                                      </p:to>
                                    </p:set>
                                    <p:animEffect transition="in" filter="fade">
                                      <p:cBhvr>
                                        <p:cTn id="36" dur="500"/>
                                        <p:tgtEl>
                                          <p:spTgt spid="103"/>
                                        </p:tgtEl>
                                      </p:cBhvr>
                                    </p:animEffect>
                                  </p:childTnLst>
                                </p:cTn>
                              </p:par>
                              <p:par>
                                <p:cTn id="37" presetID="10" presetClass="entr" presetSubtype="0" fill="hold" nodeType="withEffect">
                                  <p:stCondLst>
                                    <p:cond delay="0"/>
                                  </p:stCondLst>
                                  <p:childTnLst>
                                    <p:set>
                                      <p:cBhvr>
                                        <p:cTn id="38" dur="1" fill="hold">
                                          <p:stCondLst>
                                            <p:cond delay="0"/>
                                          </p:stCondLst>
                                        </p:cTn>
                                        <p:tgtEl>
                                          <p:spTgt spid="106"/>
                                        </p:tgtEl>
                                        <p:attrNameLst>
                                          <p:attrName>style.visibility</p:attrName>
                                        </p:attrNameLst>
                                      </p:cBhvr>
                                      <p:to>
                                        <p:strVal val="visible"/>
                                      </p:to>
                                    </p:set>
                                    <p:animEffect transition="in" filter="fade">
                                      <p:cBhvr>
                                        <p:cTn id="39" dur="500"/>
                                        <p:tgtEl>
                                          <p:spTgt spid="106"/>
                                        </p:tgtEl>
                                      </p:cBhvr>
                                    </p:animEffect>
                                  </p:childTnLst>
                                </p:cTn>
                              </p:par>
                              <p:par>
                                <p:cTn id="40" presetID="10" presetClass="entr" presetSubtype="0" fill="hold" nodeType="withEffect">
                                  <p:stCondLst>
                                    <p:cond delay="0"/>
                                  </p:stCondLst>
                                  <p:childTnLst>
                                    <p:set>
                                      <p:cBhvr>
                                        <p:cTn id="41" dur="1" fill="hold">
                                          <p:stCondLst>
                                            <p:cond delay="0"/>
                                          </p:stCondLst>
                                        </p:cTn>
                                        <p:tgtEl>
                                          <p:spTgt spid="104"/>
                                        </p:tgtEl>
                                        <p:attrNameLst>
                                          <p:attrName>style.visibility</p:attrName>
                                        </p:attrNameLst>
                                      </p:cBhvr>
                                      <p:to>
                                        <p:strVal val="visible"/>
                                      </p:to>
                                    </p:set>
                                    <p:animEffect transition="in" filter="fade">
                                      <p:cBhvr>
                                        <p:cTn id="42" dur="500"/>
                                        <p:tgtEl>
                                          <p:spTgt spid="104"/>
                                        </p:tgtEl>
                                      </p:cBhvr>
                                    </p:animEffect>
                                  </p:childTnLst>
                                </p:cTn>
                              </p:par>
                            </p:childTnLst>
                          </p:cTn>
                        </p:par>
                      </p:childTnLst>
                    </p:cTn>
                  </p:par>
                  <p:par>
                    <p:cTn id="43" fill="hold">
                      <p:stCondLst>
                        <p:cond delay="indefinite"/>
                      </p:stCondLst>
                      <p:childTnLst>
                        <p:par>
                          <p:cTn id="44" fill="hold">
                            <p:stCondLst>
                              <p:cond delay="0"/>
                            </p:stCondLst>
                            <p:childTnLst>
                              <p:par>
                                <p:cTn id="45" presetID="56" presetClass="entr" presetSubtype="0" fill="hold" grpId="0" nodeType="clickEffect">
                                  <p:stCondLst>
                                    <p:cond delay="0"/>
                                  </p:stCondLst>
                                  <p:iterate type="lt">
                                    <p:tmPct val="10000"/>
                                  </p:iterate>
                                  <p:childTnLst>
                                    <p:set>
                                      <p:cBhvr>
                                        <p:cTn id="46" dur="1" fill="hold">
                                          <p:stCondLst>
                                            <p:cond delay="0"/>
                                          </p:stCondLst>
                                        </p:cTn>
                                        <p:tgtEl>
                                          <p:spTgt spid="80"/>
                                        </p:tgtEl>
                                        <p:attrNameLst>
                                          <p:attrName>style.visibility</p:attrName>
                                        </p:attrNameLst>
                                      </p:cBhvr>
                                      <p:to>
                                        <p:strVal val="visible"/>
                                      </p:to>
                                    </p:set>
                                    <p:anim by="(-#ppt_w*2)" calcmode="lin" valueType="num">
                                      <p:cBhvr rctx="PPT">
                                        <p:cTn id="47" dur="500" autoRev="1" fill="hold">
                                          <p:stCondLst>
                                            <p:cond delay="0"/>
                                          </p:stCondLst>
                                        </p:cTn>
                                        <p:tgtEl>
                                          <p:spTgt spid="80"/>
                                        </p:tgtEl>
                                        <p:attrNameLst>
                                          <p:attrName>ppt_w</p:attrName>
                                        </p:attrNameLst>
                                      </p:cBhvr>
                                    </p:anim>
                                    <p:anim by="(#ppt_w*0.50)" calcmode="lin" valueType="num">
                                      <p:cBhvr>
                                        <p:cTn id="48" dur="500" decel="50000" autoRev="1" fill="hold">
                                          <p:stCondLst>
                                            <p:cond delay="0"/>
                                          </p:stCondLst>
                                        </p:cTn>
                                        <p:tgtEl>
                                          <p:spTgt spid="80"/>
                                        </p:tgtEl>
                                        <p:attrNameLst>
                                          <p:attrName>ppt_x</p:attrName>
                                        </p:attrNameLst>
                                      </p:cBhvr>
                                    </p:anim>
                                    <p:anim from="(-#ppt_h/2)" to="(#ppt_y)" calcmode="lin" valueType="num">
                                      <p:cBhvr>
                                        <p:cTn id="49" dur="1000" fill="hold">
                                          <p:stCondLst>
                                            <p:cond delay="0"/>
                                          </p:stCondLst>
                                        </p:cTn>
                                        <p:tgtEl>
                                          <p:spTgt spid="80"/>
                                        </p:tgtEl>
                                        <p:attrNameLst>
                                          <p:attrName>ppt_y</p:attrName>
                                        </p:attrNameLst>
                                      </p:cBhvr>
                                    </p:anim>
                                    <p:animRot by="21600000">
                                      <p:cBhvr>
                                        <p:cTn id="50" dur="1000" fill="hold">
                                          <p:stCondLst>
                                            <p:cond delay="0"/>
                                          </p:stCondLst>
                                        </p:cTn>
                                        <p:tgtEl>
                                          <p:spTgt spid="80"/>
                                        </p:tgtEl>
                                        <p:attrNameLst>
                                          <p:attrName>r</p:attrName>
                                        </p:attrNameLst>
                                      </p:cBhvr>
                                    </p:animRot>
                                  </p:childTnLst>
                                </p:cTn>
                              </p:par>
                              <p:par>
                                <p:cTn id="51" presetID="56" presetClass="entr" presetSubtype="0" fill="hold" grpId="0" nodeType="withEffect">
                                  <p:stCondLst>
                                    <p:cond delay="0"/>
                                  </p:stCondLst>
                                  <p:iterate type="lt">
                                    <p:tmPct val="10000"/>
                                  </p:iterate>
                                  <p:childTnLst>
                                    <p:set>
                                      <p:cBhvr>
                                        <p:cTn id="52" dur="1" fill="hold">
                                          <p:stCondLst>
                                            <p:cond delay="0"/>
                                          </p:stCondLst>
                                        </p:cTn>
                                        <p:tgtEl>
                                          <p:spTgt spid="81"/>
                                        </p:tgtEl>
                                        <p:attrNameLst>
                                          <p:attrName>style.visibility</p:attrName>
                                        </p:attrNameLst>
                                      </p:cBhvr>
                                      <p:to>
                                        <p:strVal val="visible"/>
                                      </p:to>
                                    </p:set>
                                    <p:anim by="(-#ppt_w*2)" calcmode="lin" valueType="num">
                                      <p:cBhvr rctx="PPT">
                                        <p:cTn id="53" dur="500" autoRev="1" fill="hold">
                                          <p:stCondLst>
                                            <p:cond delay="0"/>
                                          </p:stCondLst>
                                        </p:cTn>
                                        <p:tgtEl>
                                          <p:spTgt spid="81"/>
                                        </p:tgtEl>
                                        <p:attrNameLst>
                                          <p:attrName>ppt_w</p:attrName>
                                        </p:attrNameLst>
                                      </p:cBhvr>
                                    </p:anim>
                                    <p:anim by="(#ppt_w*0.50)" calcmode="lin" valueType="num">
                                      <p:cBhvr>
                                        <p:cTn id="54" dur="500" decel="50000" autoRev="1" fill="hold">
                                          <p:stCondLst>
                                            <p:cond delay="0"/>
                                          </p:stCondLst>
                                        </p:cTn>
                                        <p:tgtEl>
                                          <p:spTgt spid="81"/>
                                        </p:tgtEl>
                                        <p:attrNameLst>
                                          <p:attrName>ppt_x</p:attrName>
                                        </p:attrNameLst>
                                      </p:cBhvr>
                                    </p:anim>
                                    <p:anim from="(-#ppt_h/2)" to="(#ppt_y)" calcmode="lin" valueType="num">
                                      <p:cBhvr>
                                        <p:cTn id="55" dur="1000" fill="hold">
                                          <p:stCondLst>
                                            <p:cond delay="0"/>
                                          </p:stCondLst>
                                        </p:cTn>
                                        <p:tgtEl>
                                          <p:spTgt spid="81"/>
                                        </p:tgtEl>
                                        <p:attrNameLst>
                                          <p:attrName>ppt_y</p:attrName>
                                        </p:attrNameLst>
                                      </p:cBhvr>
                                    </p:anim>
                                    <p:animRot by="21600000">
                                      <p:cBhvr>
                                        <p:cTn id="56" dur="1000" fill="hold">
                                          <p:stCondLst>
                                            <p:cond delay="0"/>
                                          </p:stCondLst>
                                        </p:cTn>
                                        <p:tgtEl>
                                          <p:spTgt spid="81"/>
                                        </p:tgtEl>
                                        <p:attrNameLst>
                                          <p:attrName>r</p:attrName>
                                        </p:attrNameLst>
                                      </p:cBhvr>
                                    </p:animRot>
                                  </p:childTnLst>
                                </p:cTn>
                              </p:par>
                              <p:par>
                                <p:cTn id="57" presetID="56" presetClass="entr" presetSubtype="0" fill="hold" grpId="0" nodeType="withEffect">
                                  <p:stCondLst>
                                    <p:cond delay="0"/>
                                  </p:stCondLst>
                                  <p:iterate type="lt">
                                    <p:tmPct val="10000"/>
                                  </p:iterate>
                                  <p:childTnLst>
                                    <p:set>
                                      <p:cBhvr>
                                        <p:cTn id="58" dur="1" fill="hold">
                                          <p:stCondLst>
                                            <p:cond delay="0"/>
                                          </p:stCondLst>
                                        </p:cTn>
                                        <p:tgtEl>
                                          <p:spTgt spid="75"/>
                                        </p:tgtEl>
                                        <p:attrNameLst>
                                          <p:attrName>style.visibility</p:attrName>
                                        </p:attrNameLst>
                                      </p:cBhvr>
                                      <p:to>
                                        <p:strVal val="visible"/>
                                      </p:to>
                                    </p:set>
                                    <p:anim by="(-#ppt_w*2)" calcmode="lin" valueType="num">
                                      <p:cBhvr rctx="PPT">
                                        <p:cTn id="59" dur="500" autoRev="1" fill="hold">
                                          <p:stCondLst>
                                            <p:cond delay="0"/>
                                          </p:stCondLst>
                                        </p:cTn>
                                        <p:tgtEl>
                                          <p:spTgt spid="75"/>
                                        </p:tgtEl>
                                        <p:attrNameLst>
                                          <p:attrName>ppt_w</p:attrName>
                                        </p:attrNameLst>
                                      </p:cBhvr>
                                    </p:anim>
                                    <p:anim by="(#ppt_w*0.50)" calcmode="lin" valueType="num">
                                      <p:cBhvr>
                                        <p:cTn id="60" dur="500" decel="50000" autoRev="1" fill="hold">
                                          <p:stCondLst>
                                            <p:cond delay="0"/>
                                          </p:stCondLst>
                                        </p:cTn>
                                        <p:tgtEl>
                                          <p:spTgt spid="75"/>
                                        </p:tgtEl>
                                        <p:attrNameLst>
                                          <p:attrName>ppt_x</p:attrName>
                                        </p:attrNameLst>
                                      </p:cBhvr>
                                    </p:anim>
                                    <p:anim from="(-#ppt_h/2)" to="(#ppt_y)" calcmode="lin" valueType="num">
                                      <p:cBhvr>
                                        <p:cTn id="61" dur="1000" fill="hold">
                                          <p:stCondLst>
                                            <p:cond delay="0"/>
                                          </p:stCondLst>
                                        </p:cTn>
                                        <p:tgtEl>
                                          <p:spTgt spid="75"/>
                                        </p:tgtEl>
                                        <p:attrNameLst>
                                          <p:attrName>ppt_y</p:attrName>
                                        </p:attrNameLst>
                                      </p:cBhvr>
                                    </p:anim>
                                    <p:animRot by="21600000">
                                      <p:cBhvr>
                                        <p:cTn id="62" dur="1000" fill="hold">
                                          <p:stCondLst>
                                            <p:cond delay="0"/>
                                          </p:stCondLst>
                                        </p:cTn>
                                        <p:tgtEl>
                                          <p:spTgt spid="75"/>
                                        </p:tgtEl>
                                        <p:attrNameLst>
                                          <p:attrName>r</p:attrName>
                                        </p:attrNameLst>
                                      </p:cBhvr>
                                    </p:animRot>
                                  </p:childTnLst>
                                </p:cTn>
                              </p:par>
                              <p:par>
                                <p:cTn id="63" presetID="56" presetClass="entr" presetSubtype="0" fill="hold" grpId="0" nodeType="withEffect">
                                  <p:stCondLst>
                                    <p:cond delay="0"/>
                                  </p:stCondLst>
                                  <p:iterate type="lt">
                                    <p:tmPct val="10000"/>
                                  </p:iterate>
                                  <p:childTnLst>
                                    <p:set>
                                      <p:cBhvr>
                                        <p:cTn id="64" dur="1" fill="hold">
                                          <p:stCondLst>
                                            <p:cond delay="0"/>
                                          </p:stCondLst>
                                        </p:cTn>
                                        <p:tgtEl>
                                          <p:spTgt spid="82"/>
                                        </p:tgtEl>
                                        <p:attrNameLst>
                                          <p:attrName>style.visibility</p:attrName>
                                        </p:attrNameLst>
                                      </p:cBhvr>
                                      <p:to>
                                        <p:strVal val="visible"/>
                                      </p:to>
                                    </p:set>
                                    <p:anim by="(-#ppt_w*2)" calcmode="lin" valueType="num">
                                      <p:cBhvr rctx="PPT">
                                        <p:cTn id="65" dur="500" autoRev="1" fill="hold">
                                          <p:stCondLst>
                                            <p:cond delay="0"/>
                                          </p:stCondLst>
                                        </p:cTn>
                                        <p:tgtEl>
                                          <p:spTgt spid="82"/>
                                        </p:tgtEl>
                                        <p:attrNameLst>
                                          <p:attrName>ppt_w</p:attrName>
                                        </p:attrNameLst>
                                      </p:cBhvr>
                                    </p:anim>
                                    <p:anim by="(#ppt_w*0.50)" calcmode="lin" valueType="num">
                                      <p:cBhvr>
                                        <p:cTn id="66" dur="500" decel="50000" autoRev="1" fill="hold">
                                          <p:stCondLst>
                                            <p:cond delay="0"/>
                                          </p:stCondLst>
                                        </p:cTn>
                                        <p:tgtEl>
                                          <p:spTgt spid="82"/>
                                        </p:tgtEl>
                                        <p:attrNameLst>
                                          <p:attrName>ppt_x</p:attrName>
                                        </p:attrNameLst>
                                      </p:cBhvr>
                                    </p:anim>
                                    <p:anim from="(-#ppt_h/2)" to="(#ppt_y)" calcmode="lin" valueType="num">
                                      <p:cBhvr>
                                        <p:cTn id="67" dur="1000" fill="hold">
                                          <p:stCondLst>
                                            <p:cond delay="0"/>
                                          </p:stCondLst>
                                        </p:cTn>
                                        <p:tgtEl>
                                          <p:spTgt spid="82"/>
                                        </p:tgtEl>
                                        <p:attrNameLst>
                                          <p:attrName>ppt_y</p:attrName>
                                        </p:attrNameLst>
                                      </p:cBhvr>
                                    </p:anim>
                                    <p:animRot by="21600000">
                                      <p:cBhvr>
                                        <p:cTn id="68" dur="1000" fill="hold">
                                          <p:stCondLst>
                                            <p:cond delay="0"/>
                                          </p:stCondLst>
                                        </p:cTn>
                                        <p:tgtEl>
                                          <p:spTgt spid="82"/>
                                        </p:tgtEl>
                                        <p:attrNameLst>
                                          <p:attrName>r</p:attrName>
                                        </p:attrNameLst>
                                      </p:cBhvr>
                                    </p:animRot>
                                  </p:childTnLst>
                                </p:cTn>
                              </p:par>
                              <p:par>
                                <p:cTn id="69" presetID="56" presetClass="entr" presetSubtype="0" fill="hold" grpId="0" nodeType="withEffect">
                                  <p:stCondLst>
                                    <p:cond delay="0"/>
                                  </p:stCondLst>
                                  <p:iterate type="lt">
                                    <p:tmPct val="10000"/>
                                  </p:iterate>
                                  <p:childTnLst>
                                    <p:set>
                                      <p:cBhvr>
                                        <p:cTn id="70" dur="1" fill="hold">
                                          <p:stCondLst>
                                            <p:cond delay="0"/>
                                          </p:stCondLst>
                                        </p:cTn>
                                        <p:tgtEl>
                                          <p:spTgt spid="78"/>
                                        </p:tgtEl>
                                        <p:attrNameLst>
                                          <p:attrName>style.visibility</p:attrName>
                                        </p:attrNameLst>
                                      </p:cBhvr>
                                      <p:to>
                                        <p:strVal val="visible"/>
                                      </p:to>
                                    </p:set>
                                    <p:anim by="(-#ppt_w*2)" calcmode="lin" valueType="num">
                                      <p:cBhvr rctx="PPT">
                                        <p:cTn id="71" dur="500" autoRev="1" fill="hold">
                                          <p:stCondLst>
                                            <p:cond delay="0"/>
                                          </p:stCondLst>
                                        </p:cTn>
                                        <p:tgtEl>
                                          <p:spTgt spid="78"/>
                                        </p:tgtEl>
                                        <p:attrNameLst>
                                          <p:attrName>ppt_w</p:attrName>
                                        </p:attrNameLst>
                                      </p:cBhvr>
                                    </p:anim>
                                    <p:anim by="(#ppt_w*0.50)" calcmode="lin" valueType="num">
                                      <p:cBhvr>
                                        <p:cTn id="72" dur="500" decel="50000" autoRev="1" fill="hold">
                                          <p:stCondLst>
                                            <p:cond delay="0"/>
                                          </p:stCondLst>
                                        </p:cTn>
                                        <p:tgtEl>
                                          <p:spTgt spid="78"/>
                                        </p:tgtEl>
                                        <p:attrNameLst>
                                          <p:attrName>ppt_x</p:attrName>
                                        </p:attrNameLst>
                                      </p:cBhvr>
                                    </p:anim>
                                    <p:anim from="(-#ppt_h/2)" to="(#ppt_y)" calcmode="lin" valueType="num">
                                      <p:cBhvr>
                                        <p:cTn id="73" dur="1000" fill="hold">
                                          <p:stCondLst>
                                            <p:cond delay="0"/>
                                          </p:stCondLst>
                                        </p:cTn>
                                        <p:tgtEl>
                                          <p:spTgt spid="78"/>
                                        </p:tgtEl>
                                        <p:attrNameLst>
                                          <p:attrName>ppt_y</p:attrName>
                                        </p:attrNameLst>
                                      </p:cBhvr>
                                    </p:anim>
                                    <p:animRot by="21600000">
                                      <p:cBhvr>
                                        <p:cTn id="74" dur="1000" fill="hold">
                                          <p:stCondLst>
                                            <p:cond delay="0"/>
                                          </p:stCondLst>
                                        </p:cTn>
                                        <p:tgtEl>
                                          <p:spTgt spid="78"/>
                                        </p:tgtEl>
                                        <p:attrNameLst>
                                          <p:attrName>r</p:attrName>
                                        </p:attrNameLst>
                                      </p:cBhvr>
                                    </p:animRot>
                                  </p:childTnLst>
                                </p:cTn>
                              </p:par>
                              <p:par>
                                <p:cTn id="75" presetID="56" presetClass="entr" presetSubtype="0" fill="hold" grpId="0" nodeType="withEffect">
                                  <p:stCondLst>
                                    <p:cond delay="0"/>
                                  </p:stCondLst>
                                  <p:iterate type="lt">
                                    <p:tmPct val="10000"/>
                                  </p:iterate>
                                  <p:childTnLst>
                                    <p:set>
                                      <p:cBhvr>
                                        <p:cTn id="76" dur="1" fill="hold">
                                          <p:stCondLst>
                                            <p:cond delay="0"/>
                                          </p:stCondLst>
                                        </p:cTn>
                                        <p:tgtEl>
                                          <p:spTgt spid="79"/>
                                        </p:tgtEl>
                                        <p:attrNameLst>
                                          <p:attrName>style.visibility</p:attrName>
                                        </p:attrNameLst>
                                      </p:cBhvr>
                                      <p:to>
                                        <p:strVal val="visible"/>
                                      </p:to>
                                    </p:set>
                                    <p:anim by="(-#ppt_w*2)" calcmode="lin" valueType="num">
                                      <p:cBhvr rctx="PPT">
                                        <p:cTn id="77" dur="500" autoRev="1" fill="hold">
                                          <p:stCondLst>
                                            <p:cond delay="0"/>
                                          </p:stCondLst>
                                        </p:cTn>
                                        <p:tgtEl>
                                          <p:spTgt spid="79"/>
                                        </p:tgtEl>
                                        <p:attrNameLst>
                                          <p:attrName>ppt_w</p:attrName>
                                        </p:attrNameLst>
                                      </p:cBhvr>
                                    </p:anim>
                                    <p:anim by="(#ppt_w*0.50)" calcmode="lin" valueType="num">
                                      <p:cBhvr>
                                        <p:cTn id="78" dur="500" decel="50000" autoRev="1" fill="hold">
                                          <p:stCondLst>
                                            <p:cond delay="0"/>
                                          </p:stCondLst>
                                        </p:cTn>
                                        <p:tgtEl>
                                          <p:spTgt spid="79"/>
                                        </p:tgtEl>
                                        <p:attrNameLst>
                                          <p:attrName>ppt_x</p:attrName>
                                        </p:attrNameLst>
                                      </p:cBhvr>
                                    </p:anim>
                                    <p:anim from="(-#ppt_h/2)" to="(#ppt_y)" calcmode="lin" valueType="num">
                                      <p:cBhvr>
                                        <p:cTn id="79" dur="1000" fill="hold">
                                          <p:stCondLst>
                                            <p:cond delay="0"/>
                                          </p:stCondLst>
                                        </p:cTn>
                                        <p:tgtEl>
                                          <p:spTgt spid="79"/>
                                        </p:tgtEl>
                                        <p:attrNameLst>
                                          <p:attrName>ppt_y</p:attrName>
                                        </p:attrNameLst>
                                      </p:cBhvr>
                                    </p:anim>
                                    <p:animRot by="21600000">
                                      <p:cBhvr>
                                        <p:cTn id="80" dur="1000" fill="hold">
                                          <p:stCondLst>
                                            <p:cond delay="0"/>
                                          </p:stCondLst>
                                        </p:cTn>
                                        <p:tgtEl>
                                          <p:spTgt spid="79"/>
                                        </p:tgtEl>
                                        <p:attrNameLst>
                                          <p:attrName>r</p:attrName>
                                        </p:attrNameLst>
                                      </p:cBhvr>
                                    </p:animRot>
                                  </p:childTnLst>
                                </p:cTn>
                              </p:par>
                            </p:childTnLst>
                          </p:cTn>
                        </p:par>
                        <p:par>
                          <p:cTn id="81" fill="hold">
                            <p:stCondLst>
                              <p:cond delay="1600"/>
                            </p:stCondLst>
                            <p:childTnLst>
                              <p:par>
                                <p:cTn id="82" presetID="10" presetClass="entr" presetSubtype="0" fill="hold" grpId="0" nodeType="afterEffect">
                                  <p:stCondLst>
                                    <p:cond delay="0"/>
                                  </p:stCondLst>
                                  <p:childTnLst>
                                    <p:set>
                                      <p:cBhvr>
                                        <p:cTn id="83" dur="1" fill="hold">
                                          <p:stCondLst>
                                            <p:cond delay="0"/>
                                          </p:stCondLst>
                                        </p:cTn>
                                        <p:tgtEl>
                                          <p:spTgt spid="83"/>
                                        </p:tgtEl>
                                        <p:attrNameLst>
                                          <p:attrName>style.visibility</p:attrName>
                                        </p:attrNameLst>
                                      </p:cBhvr>
                                      <p:to>
                                        <p:strVal val="visible"/>
                                      </p:to>
                                    </p:set>
                                    <p:animEffect transition="in" filter="fade">
                                      <p:cBhvr>
                                        <p:cTn id="84" dur="500"/>
                                        <p:tgtEl>
                                          <p:spTgt spid="83"/>
                                        </p:tgtEl>
                                      </p:cBhvr>
                                    </p:animEffect>
                                  </p:childTnLst>
                                </p:cTn>
                              </p:par>
                            </p:childTnLst>
                          </p:cTn>
                        </p:par>
                        <p:par>
                          <p:cTn id="85" fill="hold">
                            <p:stCondLst>
                              <p:cond delay="2100"/>
                            </p:stCondLst>
                            <p:childTnLst>
                              <p:par>
                                <p:cTn id="86" presetID="10" presetClass="entr" presetSubtype="0" fill="hold" grpId="0" nodeType="afterEffect">
                                  <p:stCondLst>
                                    <p:cond delay="0"/>
                                  </p:stCondLst>
                                  <p:childTnLst>
                                    <p:set>
                                      <p:cBhvr>
                                        <p:cTn id="87" dur="1" fill="hold">
                                          <p:stCondLst>
                                            <p:cond delay="0"/>
                                          </p:stCondLst>
                                        </p:cTn>
                                        <p:tgtEl>
                                          <p:spTgt spid="84"/>
                                        </p:tgtEl>
                                        <p:attrNameLst>
                                          <p:attrName>style.visibility</p:attrName>
                                        </p:attrNameLst>
                                      </p:cBhvr>
                                      <p:to>
                                        <p:strVal val="visible"/>
                                      </p:to>
                                    </p:set>
                                    <p:animEffect transition="in" filter="fade">
                                      <p:cBhvr>
                                        <p:cTn id="88" dur="500"/>
                                        <p:tgtEl>
                                          <p:spTgt spid="84"/>
                                        </p:tgtEl>
                                      </p:cBhvr>
                                    </p:animEffect>
                                  </p:childTnLst>
                                </p:cTn>
                              </p:par>
                            </p:childTnLst>
                          </p:cTn>
                        </p:par>
                        <p:par>
                          <p:cTn id="89" fill="hold">
                            <p:stCondLst>
                              <p:cond delay="2600"/>
                            </p:stCondLst>
                            <p:childTnLst>
                              <p:par>
                                <p:cTn id="90" presetID="10" presetClass="entr" presetSubtype="0" fill="hold" grpId="0" nodeType="afterEffect">
                                  <p:stCondLst>
                                    <p:cond delay="0"/>
                                  </p:stCondLst>
                                  <p:childTnLst>
                                    <p:set>
                                      <p:cBhvr>
                                        <p:cTn id="91" dur="1" fill="hold">
                                          <p:stCondLst>
                                            <p:cond delay="0"/>
                                          </p:stCondLst>
                                        </p:cTn>
                                        <p:tgtEl>
                                          <p:spTgt spid="86"/>
                                        </p:tgtEl>
                                        <p:attrNameLst>
                                          <p:attrName>style.visibility</p:attrName>
                                        </p:attrNameLst>
                                      </p:cBhvr>
                                      <p:to>
                                        <p:strVal val="visible"/>
                                      </p:to>
                                    </p:set>
                                    <p:animEffect transition="in" filter="fade">
                                      <p:cBhvr>
                                        <p:cTn id="92" dur="500"/>
                                        <p:tgtEl>
                                          <p:spTgt spid="86"/>
                                        </p:tgtEl>
                                      </p:cBhvr>
                                    </p:animEffect>
                                  </p:childTnLst>
                                </p:cTn>
                              </p:par>
                            </p:childTnLst>
                          </p:cTn>
                        </p:par>
                        <p:par>
                          <p:cTn id="93" fill="hold">
                            <p:stCondLst>
                              <p:cond delay="3100"/>
                            </p:stCondLst>
                            <p:childTnLst>
                              <p:par>
                                <p:cTn id="94" presetID="10" presetClass="entr" presetSubtype="0" fill="hold" grpId="0" nodeType="afterEffect">
                                  <p:stCondLst>
                                    <p:cond delay="0"/>
                                  </p:stCondLst>
                                  <p:childTnLst>
                                    <p:set>
                                      <p:cBhvr>
                                        <p:cTn id="95" dur="1" fill="hold">
                                          <p:stCondLst>
                                            <p:cond delay="0"/>
                                          </p:stCondLst>
                                        </p:cTn>
                                        <p:tgtEl>
                                          <p:spTgt spid="87"/>
                                        </p:tgtEl>
                                        <p:attrNameLst>
                                          <p:attrName>style.visibility</p:attrName>
                                        </p:attrNameLst>
                                      </p:cBhvr>
                                      <p:to>
                                        <p:strVal val="visible"/>
                                      </p:to>
                                    </p:set>
                                    <p:animEffect transition="in" filter="fade">
                                      <p:cBhvr>
                                        <p:cTn id="96" dur="500"/>
                                        <p:tgtEl>
                                          <p:spTgt spid="87"/>
                                        </p:tgtEl>
                                      </p:cBhvr>
                                    </p:animEffect>
                                  </p:childTnLst>
                                </p:cTn>
                              </p:par>
                            </p:childTnLst>
                          </p:cTn>
                        </p:par>
                        <p:par>
                          <p:cTn id="97" fill="hold">
                            <p:stCondLst>
                              <p:cond delay="3600"/>
                            </p:stCondLst>
                            <p:childTnLst>
                              <p:par>
                                <p:cTn id="98" presetID="10" presetClass="entr" presetSubtype="0" fill="hold" grpId="0" nodeType="afterEffect">
                                  <p:stCondLst>
                                    <p:cond delay="0"/>
                                  </p:stCondLst>
                                  <p:childTnLst>
                                    <p:set>
                                      <p:cBhvr>
                                        <p:cTn id="99" dur="1" fill="hold">
                                          <p:stCondLst>
                                            <p:cond delay="0"/>
                                          </p:stCondLst>
                                        </p:cTn>
                                        <p:tgtEl>
                                          <p:spTgt spid="88"/>
                                        </p:tgtEl>
                                        <p:attrNameLst>
                                          <p:attrName>style.visibility</p:attrName>
                                        </p:attrNameLst>
                                      </p:cBhvr>
                                      <p:to>
                                        <p:strVal val="visible"/>
                                      </p:to>
                                    </p:set>
                                    <p:animEffect transition="in" filter="fade">
                                      <p:cBhvr>
                                        <p:cTn id="100" dur="500"/>
                                        <p:tgtEl>
                                          <p:spTgt spid="88"/>
                                        </p:tgtEl>
                                      </p:cBhvr>
                                    </p:animEffect>
                                  </p:childTnLst>
                                </p:cTn>
                              </p:par>
                            </p:childTnLst>
                          </p:cTn>
                        </p:par>
                        <p:par>
                          <p:cTn id="101" fill="hold">
                            <p:stCondLst>
                              <p:cond delay="4100"/>
                            </p:stCondLst>
                            <p:childTnLst>
                              <p:par>
                                <p:cTn id="102" presetID="10" presetClass="entr" presetSubtype="0" fill="hold" grpId="0" nodeType="afterEffect">
                                  <p:stCondLst>
                                    <p:cond delay="0"/>
                                  </p:stCondLst>
                                  <p:childTnLst>
                                    <p:set>
                                      <p:cBhvr>
                                        <p:cTn id="103" dur="1" fill="hold">
                                          <p:stCondLst>
                                            <p:cond delay="0"/>
                                          </p:stCondLst>
                                        </p:cTn>
                                        <p:tgtEl>
                                          <p:spTgt spid="90"/>
                                        </p:tgtEl>
                                        <p:attrNameLst>
                                          <p:attrName>style.visibility</p:attrName>
                                        </p:attrNameLst>
                                      </p:cBhvr>
                                      <p:to>
                                        <p:strVal val="visible"/>
                                      </p:to>
                                    </p:set>
                                    <p:animEffect transition="in" filter="fade">
                                      <p:cBhvr>
                                        <p:cTn id="104"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P spid="78" grpId="0"/>
      <p:bldP spid="79" grpId="0"/>
      <p:bldP spid="80" grpId="0"/>
      <p:bldP spid="81" grpId="0"/>
      <p:bldP spid="82" grpId="0"/>
      <p:bldP spid="83" grpId="0"/>
      <p:bldP spid="84" grpId="0"/>
      <p:bldP spid="86" grpId="0"/>
      <p:bldP spid="87" grpId="0"/>
      <p:bldP spid="88" grpId="0"/>
      <p:bldP spid="9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2" name="Chart 61"/>
          <p:cNvGraphicFramePr/>
          <p:nvPr>
            <p:extLst/>
          </p:nvPr>
        </p:nvGraphicFramePr>
        <p:xfrm>
          <a:off x="1678294" y="1941374"/>
          <a:ext cx="1998127" cy="2114852"/>
        </p:xfrm>
        <a:graphic>
          <a:graphicData uri="http://schemas.openxmlformats.org/drawingml/2006/chart">
            <c:chart xmlns:c="http://schemas.openxmlformats.org/drawingml/2006/chart" xmlns:r="http://schemas.openxmlformats.org/officeDocument/2006/relationships" r:id="rId3"/>
          </a:graphicData>
        </a:graphic>
      </p:graphicFrame>
      <p:sp>
        <p:nvSpPr>
          <p:cNvPr id="68" name="TextBox 67"/>
          <p:cNvSpPr txBox="1"/>
          <p:nvPr/>
        </p:nvSpPr>
        <p:spPr>
          <a:xfrm>
            <a:off x="2325817" y="2846012"/>
            <a:ext cx="781549" cy="350865"/>
          </a:xfrm>
          <a:prstGeom prst="rect">
            <a:avLst/>
          </a:prstGeom>
          <a:noFill/>
        </p:spPr>
        <p:txBody>
          <a:bodyPr wrap="square" rtlCol="0" anchor="ctr">
            <a:spAutoFit/>
          </a:bodyPr>
          <a:lstStyle/>
          <a:p>
            <a:pPr algn="ctr">
              <a:lnSpc>
                <a:spcPct val="120000"/>
              </a:lnSpc>
            </a:pPr>
            <a:r>
              <a:rPr lang="en-US" sz="1400" b="1"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50%</a:t>
            </a:r>
          </a:p>
        </p:txBody>
      </p:sp>
      <p:sp>
        <p:nvSpPr>
          <p:cNvPr id="50" name="TextBox 49"/>
          <p:cNvSpPr txBox="1"/>
          <p:nvPr/>
        </p:nvSpPr>
        <p:spPr>
          <a:xfrm>
            <a:off x="2481407" y="3962081"/>
            <a:ext cx="397546" cy="258532"/>
          </a:xfrm>
          <a:prstGeom prst="rect">
            <a:avLst/>
          </a:prstGeom>
          <a:noFill/>
        </p:spPr>
        <p:txBody>
          <a:bodyPr wrap="none" lIns="0" tIns="0" rIns="0" bIns="0" rtlCol="0">
            <a:spAutoFit/>
          </a:bodyPr>
          <a:lstStyle/>
          <a:p>
            <a:pPr algn="ctr">
              <a:lnSpc>
                <a:spcPct val="120000"/>
              </a:lnSpc>
            </a:pPr>
            <a:r>
              <a:rPr lang="en-US" sz="1400" b="1"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2001</a:t>
            </a:r>
          </a:p>
        </p:txBody>
      </p:sp>
      <p:graphicFrame>
        <p:nvGraphicFramePr>
          <p:cNvPr id="36" name="Chart 35"/>
          <p:cNvGraphicFramePr/>
          <p:nvPr>
            <p:extLst/>
          </p:nvPr>
        </p:nvGraphicFramePr>
        <p:xfrm>
          <a:off x="4160854" y="1941374"/>
          <a:ext cx="1998127" cy="2114852"/>
        </p:xfrm>
        <a:graphic>
          <a:graphicData uri="http://schemas.openxmlformats.org/drawingml/2006/chart">
            <c:chart xmlns:c="http://schemas.openxmlformats.org/drawingml/2006/chart" xmlns:r="http://schemas.openxmlformats.org/officeDocument/2006/relationships" r:id="rId4"/>
          </a:graphicData>
        </a:graphic>
      </p:graphicFrame>
      <p:sp>
        <p:nvSpPr>
          <p:cNvPr id="37" name="TextBox 36"/>
          <p:cNvSpPr txBox="1"/>
          <p:nvPr/>
        </p:nvSpPr>
        <p:spPr>
          <a:xfrm>
            <a:off x="4808378" y="2846012"/>
            <a:ext cx="781549" cy="350865"/>
          </a:xfrm>
          <a:prstGeom prst="rect">
            <a:avLst/>
          </a:prstGeom>
          <a:noFill/>
        </p:spPr>
        <p:txBody>
          <a:bodyPr wrap="square" rtlCol="0" anchor="ctr">
            <a:spAutoFit/>
          </a:bodyPr>
          <a:lstStyle/>
          <a:p>
            <a:pPr algn="ctr">
              <a:lnSpc>
                <a:spcPct val="120000"/>
              </a:lnSpc>
            </a:pPr>
            <a:r>
              <a:rPr lang="en-US" sz="1400" b="1"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70%</a:t>
            </a:r>
          </a:p>
        </p:txBody>
      </p:sp>
      <p:sp>
        <p:nvSpPr>
          <p:cNvPr id="38" name="TextBox 37"/>
          <p:cNvSpPr txBox="1"/>
          <p:nvPr/>
        </p:nvSpPr>
        <p:spPr>
          <a:xfrm>
            <a:off x="4970170" y="3962081"/>
            <a:ext cx="397546" cy="258532"/>
          </a:xfrm>
          <a:prstGeom prst="rect">
            <a:avLst/>
          </a:prstGeom>
          <a:noFill/>
        </p:spPr>
        <p:txBody>
          <a:bodyPr wrap="none" lIns="0" tIns="0" rIns="0" bIns="0" rtlCol="0">
            <a:spAutoFit/>
          </a:bodyPr>
          <a:lstStyle/>
          <a:p>
            <a:pPr algn="ctr">
              <a:lnSpc>
                <a:spcPct val="120000"/>
              </a:lnSpc>
            </a:pPr>
            <a:r>
              <a:rPr lang="en-US" sz="1400" b="1"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2010</a:t>
            </a:r>
          </a:p>
        </p:txBody>
      </p:sp>
      <p:graphicFrame>
        <p:nvGraphicFramePr>
          <p:cNvPr id="43" name="Chart 42"/>
          <p:cNvGraphicFramePr/>
          <p:nvPr>
            <p:extLst/>
          </p:nvPr>
        </p:nvGraphicFramePr>
        <p:xfrm>
          <a:off x="6619879" y="1941374"/>
          <a:ext cx="1998127" cy="2114852"/>
        </p:xfrm>
        <a:graphic>
          <a:graphicData uri="http://schemas.openxmlformats.org/drawingml/2006/chart">
            <c:chart xmlns:c="http://schemas.openxmlformats.org/drawingml/2006/chart" xmlns:r="http://schemas.openxmlformats.org/officeDocument/2006/relationships" r:id="rId5"/>
          </a:graphicData>
        </a:graphic>
      </p:graphicFrame>
      <p:sp>
        <p:nvSpPr>
          <p:cNvPr id="44" name="TextBox 43"/>
          <p:cNvSpPr txBox="1"/>
          <p:nvPr/>
        </p:nvSpPr>
        <p:spPr>
          <a:xfrm>
            <a:off x="7267401" y="2846012"/>
            <a:ext cx="781549" cy="350865"/>
          </a:xfrm>
          <a:prstGeom prst="rect">
            <a:avLst/>
          </a:prstGeom>
          <a:noFill/>
        </p:spPr>
        <p:txBody>
          <a:bodyPr wrap="square" rtlCol="0" anchor="ctr">
            <a:spAutoFit/>
          </a:bodyPr>
          <a:lstStyle/>
          <a:p>
            <a:pPr algn="ctr">
              <a:lnSpc>
                <a:spcPct val="120000"/>
              </a:lnSpc>
            </a:pPr>
            <a:r>
              <a:rPr lang="en-US" sz="1400" b="1"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80%</a:t>
            </a:r>
          </a:p>
        </p:txBody>
      </p:sp>
      <p:sp>
        <p:nvSpPr>
          <p:cNvPr id="45" name="TextBox 44"/>
          <p:cNvSpPr txBox="1"/>
          <p:nvPr/>
        </p:nvSpPr>
        <p:spPr>
          <a:xfrm>
            <a:off x="7458931" y="3993624"/>
            <a:ext cx="397546" cy="258532"/>
          </a:xfrm>
          <a:prstGeom prst="rect">
            <a:avLst/>
          </a:prstGeom>
          <a:noFill/>
        </p:spPr>
        <p:txBody>
          <a:bodyPr wrap="none" lIns="0" tIns="0" rIns="0" bIns="0" rtlCol="0">
            <a:spAutoFit/>
          </a:bodyPr>
          <a:lstStyle/>
          <a:p>
            <a:pPr algn="ctr">
              <a:lnSpc>
                <a:spcPct val="120000"/>
              </a:lnSpc>
            </a:pPr>
            <a:r>
              <a:rPr lang="en-US" sz="1400" b="1"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2012</a:t>
            </a:r>
          </a:p>
        </p:txBody>
      </p:sp>
      <p:graphicFrame>
        <p:nvGraphicFramePr>
          <p:cNvPr id="54" name="Chart 53"/>
          <p:cNvGraphicFramePr/>
          <p:nvPr>
            <p:extLst/>
          </p:nvPr>
        </p:nvGraphicFramePr>
        <p:xfrm>
          <a:off x="9108169" y="1941374"/>
          <a:ext cx="1998127" cy="2114852"/>
        </p:xfrm>
        <a:graphic>
          <a:graphicData uri="http://schemas.openxmlformats.org/drawingml/2006/chart">
            <c:chart xmlns:c="http://schemas.openxmlformats.org/drawingml/2006/chart" xmlns:r="http://schemas.openxmlformats.org/officeDocument/2006/relationships" r:id="rId6"/>
          </a:graphicData>
        </a:graphic>
      </p:graphicFrame>
      <p:sp>
        <p:nvSpPr>
          <p:cNvPr id="56" name="TextBox 55"/>
          <p:cNvSpPr txBox="1"/>
          <p:nvPr/>
        </p:nvSpPr>
        <p:spPr>
          <a:xfrm>
            <a:off x="9755692" y="2846012"/>
            <a:ext cx="781549" cy="350865"/>
          </a:xfrm>
          <a:prstGeom prst="rect">
            <a:avLst/>
          </a:prstGeom>
          <a:noFill/>
        </p:spPr>
        <p:txBody>
          <a:bodyPr wrap="square" rtlCol="0" anchor="ctr">
            <a:spAutoFit/>
          </a:bodyPr>
          <a:lstStyle/>
          <a:p>
            <a:pPr algn="ctr">
              <a:lnSpc>
                <a:spcPct val="120000"/>
              </a:lnSpc>
            </a:pPr>
            <a:r>
              <a:rPr lang="en-US" sz="1400" b="1"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40%</a:t>
            </a:r>
          </a:p>
        </p:txBody>
      </p:sp>
      <p:sp>
        <p:nvSpPr>
          <p:cNvPr id="59" name="TextBox 58"/>
          <p:cNvSpPr txBox="1"/>
          <p:nvPr/>
        </p:nvSpPr>
        <p:spPr>
          <a:xfrm>
            <a:off x="9926856" y="3993624"/>
            <a:ext cx="439223" cy="234744"/>
          </a:xfrm>
          <a:prstGeom prst="rect">
            <a:avLst/>
          </a:prstGeom>
          <a:noFill/>
        </p:spPr>
        <p:txBody>
          <a:bodyPr wrap="none" lIns="0" tIns="0" rIns="0" bIns="0" rtlCol="0">
            <a:spAutoFit/>
          </a:bodyPr>
          <a:lstStyle/>
          <a:p>
            <a:pPr algn="ctr">
              <a:lnSpc>
                <a:spcPct val="120000"/>
              </a:lnSpc>
            </a:pPr>
            <a:r>
              <a:rPr lang="en-US" sz="1400" b="1" dirty="0" smtClean="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20XX</a:t>
            </a:r>
            <a:endParaRPr lang="en-US" sz="1400" b="1"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8" name="Group 29"/>
          <p:cNvGrpSpPr/>
          <p:nvPr/>
        </p:nvGrpSpPr>
        <p:grpSpPr>
          <a:xfrm>
            <a:off x="1812053" y="4538583"/>
            <a:ext cx="4094328" cy="722185"/>
            <a:chOff x="648100" y="3562350"/>
            <a:chExt cx="3771500" cy="914400"/>
          </a:xfrm>
        </p:grpSpPr>
        <p:sp>
          <p:nvSpPr>
            <p:cNvPr id="29" name="Rectangle 28"/>
            <p:cNvSpPr/>
            <p:nvPr/>
          </p:nvSpPr>
          <p:spPr>
            <a:xfrm>
              <a:off x="800500" y="3562350"/>
              <a:ext cx="3619100" cy="914400"/>
            </a:xfrm>
            <a:prstGeom prst="rect">
              <a:avLst/>
            </a:pr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Rectangle 29"/>
            <p:cNvSpPr/>
            <p:nvPr/>
          </p:nvSpPr>
          <p:spPr>
            <a:xfrm>
              <a:off x="648100" y="3562350"/>
              <a:ext cx="152400" cy="9144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1" name="Group 32"/>
          <p:cNvGrpSpPr/>
          <p:nvPr/>
        </p:nvGrpSpPr>
        <p:grpSpPr>
          <a:xfrm>
            <a:off x="1812053" y="5332321"/>
            <a:ext cx="4094328" cy="722185"/>
            <a:chOff x="648100" y="3562350"/>
            <a:chExt cx="3771500" cy="914400"/>
          </a:xfrm>
        </p:grpSpPr>
        <p:sp>
          <p:nvSpPr>
            <p:cNvPr id="32" name="Rectangle 31"/>
            <p:cNvSpPr/>
            <p:nvPr/>
          </p:nvSpPr>
          <p:spPr>
            <a:xfrm>
              <a:off x="800500" y="3562350"/>
              <a:ext cx="3619100" cy="914400"/>
            </a:xfrm>
            <a:prstGeom prst="rect">
              <a:avLst/>
            </a:pr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Rectangle 32"/>
            <p:cNvSpPr/>
            <p:nvPr/>
          </p:nvSpPr>
          <p:spPr>
            <a:xfrm>
              <a:off x="648100" y="3562350"/>
              <a:ext cx="152400" cy="914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Group 35"/>
          <p:cNvGrpSpPr/>
          <p:nvPr/>
        </p:nvGrpSpPr>
        <p:grpSpPr>
          <a:xfrm>
            <a:off x="6987693" y="4534718"/>
            <a:ext cx="4094328" cy="722185"/>
            <a:chOff x="648100" y="3562350"/>
            <a:chExt cx="3771500" cy="914400"/>
          </a:xfrm>
        </p:grpSpPr>
        <p:sp>
          <p:nvSpPr>
            <p:cNvPr id="40" name="Rectangle 39"/>
            <p:cNvSpPr/>
            <p:nvPr/>
          </p:nvSpPr>
          <p:spPr>
            <a:xfrm>
              <a:off x="800500" y="3562350"/>
              <a:ext cx="3619100" cy="914400"/>
            </a:xfrm>
            <a:prstGeom prst="rect">
              <a:avLst/>
            </a:pr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Rectangle 45"/>
            <p:cNvSpPr/>
            <p:nvPr/>
          </p:nvSpPr>
          <p:spPr>
            <a:xfrm>
              <a:off x="648100" y="3562350"/>
              <a:ext cx="152400" cy="9144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9" name="TextBox 48"/>
          <p:cNvSpPr txBox="1"/>
          <p:nvPr/>
        </p:nvSpPr>
        <p:spPr>
          <a:xfrm>
            <a:off x="2113453" y="4598841"/>
            <a:ext cx="3564921" cy="553998"/>
          </a:xfrm>
          <a:prstGeom prst="rect">
            <a:avLst/>
          </a:prstGeom>
          <a:noFill/>
        </p:spPr>
        <p:txBody>
          <a:bodyPr wrap="square" lIns="0" tIns="0" rIns="0" bIns="0" rtlCol="0">
            <a:spAutoFit/>
          </a:bodyPr>
          <a:lstStyle/>
          <a:p>
            <a:pPr>
              <a:lnSpc>
                <a:spcPct val="120000"/>
              </a:lnSpc>
            </a:pPr>
            <a:r>
              <a:rPr lang="zh-CN" altLang="en-US" sz="14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a:p>
            <a:pPr>
              <a:lnSpc>
                <a:spcPct val="120000"/>
              </a:lnSpc>
            </a:pPr>
            <a:r>
              <a:rPr lang="en-US" altLang="zh-CN" sz="8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TextBox 50"/>
          <p:cNvSpPr txBox="1"/>
          <p:nvPr/>
        </p:nvSpPr>
        <p:spPr>
          <a:xfrm>
            <a:off x="2113453" y="5397514"/>
            <a:ext cx="3564921" cy="553998"/>
          </a:xfrm>
          <a:prstGeom prst="rect">
            <a:avLst/>
          </a:prstGeom>
          <a:noFill/>
        </p:spPr>
        <p:txBody>
          <a:bodyPr wrap="square" lIns="0" tIns="0" rIns="0" bIns="0" rtlCol="0">
            <a:spAutoFit/>
          </a:bodyPr>
          <a:lstStyle/>
          <a:p>
            <a:pPr>
              <a:lnSpc>
                <a:spcPct val="120000"/>
              </a:lnSpc>
            </a:pPr>
            <a:r>
              <a:rPr lang="zh-CN" altLang="en-US" sz="14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endParaRPr>
          </a:p>
          <a:p>
            <a:pPr>
              <a:lnSpc>
                <a:spcPct val="120000"/>
              </a:lnSpc>
            </a:pPr>
            <a:r>
              <a:rPr lang="en-US" altLang="zh-CN" sz="8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TextBox 51"/>
          <p:cNvSpPr txBox="1"/>
          <p:nvPr/>
        </p:nvSpPr>
        <p:spPr>
          <a:xfrm>
            <a:off x="7289093" y="4593214"/>
            <a:ext cx="3564921" cy="553998"/>
          </a:xfrm>
          <a:prstGeom prst="rect">
            <a:avLst/>
          </a:prstGeom>
          <a:noFill/>
        </p:spPr>
        <p:txBody>
          <a:bodyPr wrap="square" lIns="0" tIns="0" rIns="0" bIns="0" rtlCol="0">
            <a:spAutoFit/>
          </a:bodyPr>
          <a:lstStyle/>
          <a:p>
            <a:pPr>
              <a:lnSpc>
                <a:spcPct val="120000"/>
              </a:lnSpc>
            </a:pPr>
            <a:r>
              <a:rPr lang="zh-CN" altLang="en-US" sz="1400"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endParaRPr>
          </a:p>
          <a:p>
            <a:pPr>
              <a:lnSpc>
                <a:spcPct val="120000"/>
              </a:lnSpc>
            </a:pPr>
            <a:r>
              <a:rPr lang="en-US" altLang="zh-CN" sz="8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3" name="Group 52"/>
          <p:cNvGrpSpPr/>
          <p:nvPr/>
        </p:nvGrpSpPr>
        <p:grpSpPr>
          <a:xfrm>
            <a:off x="6987693" y="5325668"/>
            <a:ext cx="4094328" cy="722185"/>
            <a:chOff x="648100" y="3562350"/>
            <a:chExt cx="3771500" cy="914400"/>
          </a:xfrm>
        </p:grpSpPr>
        <p:sp>
          <p:nvSpPr>
            <p:cNvPr id="55" name="Rectangle 54"/>
            <p:cNvSpPr/>
            <p:nvPr/>
          </p:nvSpPr>
          <p:spPr>
            <a:xfrm>
              <a:off x="800500" y="3562350"/>
              <a:ext cx="3619100" cy="914400"/>
            </a:xfrm>
            <a:prstGeom prst="rect">
              <a:avLst/>
            </a:pr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Rectangle 56"/>
            <p:cNvSpPr/>
            <p:nvPr/>
          </p:nvSpPr>
          <p:spPr>
            <a:xfrm>
              <a:off x="648100" y="3562350"/>
              <a:ext cx="152400" cy="9144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58" name="TextBox 57"/>
          <p:cNvSpPr txBox="1"/>
          <p:nvPr/>
        </p:nvSpPr>
        <p:spPr>
          <a:xfrm>
            <a:off x="7289093" y="5384164"/>
            <a:ext cx="3564921" cy="553998"/>
          </a:xfrm>
          <a:prstGeom prst="rect">
            <a:avLst/>
          </a:prstGeom>
          <a:noFill/>
        </p:spPr>
        <p:txBody>
          <a:bodyPr wrap="square" lIns="0" tIns="0" rIns="0" bIns="0" rtlCol="0">
            <a:spAutoFit/>
          </a:bodyPr>
          <a:lstStyle/>
          <a:p>
            <a:pPr>
              <a:lnSpc>
                <a:spcPct val="120000"/>
              </a:lnSpc>
            </a:pPr>
            <a:r>
              <a:rPr lang="zh-CN" altLang="en-US" sz="1400"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endParaRPr>
          </a:p>
          <a:p>
            <a:pPr>
              <a:lnSpc>
                <a:spcPct val="120000"/>
              </a:lnSpc>
            </a:pPr>
            <a:r>
              <a:rPr lang="en-US" altLang="zh-CN" sz="800" dirty="0" smtClean="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文本框 33"/>
          <p:cNvSpPr txBox="1"/>
          <p:nvPr/>
        </p:nvSpPr>
        <p:spPr>
          <a:xfrm>
            <a:off x="372973" y="362225"/>
            <a:ext cx="2503076" cy="374375"/>
          </a:xfrm>
          <a:prstGeom prst="rect">
            <a:avLst/>
          </a:prstGeom>
          <a:noFill/>
        </p:spPr>
        <p:txBody>
          <a:bodyPr wrap="none" lIns="96434" tIns="48217" rIns="96434" bIns="48217" rtlCol="0">
            <a:spAutoFit/>
          </a:bodyPr>
          <a:lstStyle/>
          <a:p>
            <a:pPr defTabSz="964278"/>
            <a:r>
              <a:rPr lang="zh-CN" altLang="en-US" sz="1800" dirty="0">
                <a:solidFill>
                  <a:schemeClr val="accent2"/>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35" name="文本框 34"/>
          <p:cNvSpPr txBox="1"/>
          <p:nvPr/>
        </p:nvSpPr>
        <p:spPr>
          <a:xfrm>
            <a:off x="372973" y="654957"/>
            <a:ext cx="2230630" cy="312819"/>
          </a:xfrm>
          <a:prstGeom prst="rect">
            <a:avLst/>
          </a:prstGeom>
          <a:noFill/>
        </p:spPr>
        <p:txBody>
          <a:bodyPr wrap="none" lIns="96434" tIns="48217" rIns="96434" bIns="48217" rtlCol="0">
            <a:spAutoFit/>
          </a:bodyPr>
          <a:lstStyle/>
          <a:p>
            <a:pPr defTabSz="964278"/>
            <a:r>
              <a:rPr lang="en-US" altLang="zh-CN" sz="1400" dirty="0">
                <a:solidFill>
                  <a:schemeClr val="accent2"/>
                </a:solidFill>
                <a:cs typeface="+mn-ea"/>
                <a:sym typeface="+mn-lt"/>
              </a:rPr>
              <a:t>ADD RELATED TITLE WORDS</a:t>
            </a:r>
            <a:endParaRPr lang="zh-CN" altLang="en-US" sz="1400" dirty="0">
              <a:solidFill>
                <a:schemeClr val="accent2"/>
              </a:solidFill>
              <a:cs typeface="+mn-ea"/>
              <a:sym typeface="+mn-lt"/>
            </a:endParaRPr>
          </a:p>
        </p:txBody>
      </p:sp>
    </p:spTree>
    <p:extLst>
      <p:ext uri="{BB962C8B-B14F-4D97-AF65-F5344CB8AC3E}">
        <p14:creationId xmlns:p14="http://schemas.microsoft.com/office/powerpoint/2010/main" val="3373240866"/>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after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wedge">
                                      <p:cBhvr>
                                        <p:cTn id="7" dur="500"/>
                                        <p:tgtEl>
                                          <p:spTgt spid="62"/>
                                        </p:tgtEl>
                                      </p:cBhvr>
                                    </p:animEffect>
                                  </p:childTnLst>
                                </p:cTn>
                              </p:par>
                            </p:childTnLst>
                          </p:cTn>
                        </p:par>
                        <p:par>
                          <p:cTn id="8" fill="hold">
                            <p:stCondLst>
                              <p:cond delay="500"/>
                            </p:stCondLst>
                            <p:childTnLst>
                              <p:par>
                                <p:cTn id="9" presetID="23" presetClass="entr" presetSubtype="16" fill="hold" grpId="0" nodeType="afterEffect">
                                  <p:stCondLst>
                                    <p:cond delay="0"/>
                                  </p:stCondLst>
                                  <p:childTnLst>
                                    <p:set>
                                      <p:cBhvr>
                                        <p:cTn id="10" dur="1" fill="hold">
                                          <p:stCondLst>
                                            <p:cond delay="0"/>
                                          </p:stCondLst>
                                        </p:cTn>
                                        <p:tgtEl>
                                          <p:spTgt spid="68"/>
                                        </p:tgtEl>
                                        <p:attrNameLst>
                                          <p:attrName>style.visibility</p:attrName>
                                        </p:attrNameLst>
                                      </p:cBhvr>
                                      <p:to>
                                        <p:strVal val="visible"/>
                                      </p:to>
                                    </p:set>
                                    <p:anim calcmode="lin" valueType="num">
                                      <p:cBhvr>
                                        <p:cTn id="11" dur="500" fill="hold"/>
                                        <p:tgtEl>
                                          <p:spTgt spid="68"/>
                                        </p:tgtEl>
                                        <p:attrNameLst>
                                          <p:attrName>ppt_w</p:attrName>
                                        </p:attrNameLst>
                                      </p:cBhvr>
                                      <p:tavLst>
                                        <p:tav tm="0">
                                          <p:val>
                                            <p:fltVal val="0"/>
                                          </p:val>
                                        </p:tav>
                                        <p:tav tm="100000">
                                          <p:val>
                                            <p:strVal val="#ppt_w"/>
                                          </p:val>
                                        </p:tav>
                                      </p:tavLst>
                                    </p:anim>
                                    <p:anim calcmode="lin" valueType="num">
                                      <p:cBhvr>
                                        <p:cTn id="12" dur="500" fill="hold"/>
                                        <p:tgtEl>
                                          <p:spTgt spid="68"/>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23" presetClass="entr" presetSubtype="16" fill="hold" grpId="0" nodeType="afterEffect">
                                  <p:stCondLst>
                                    <p:cond delay="0"/>
                                  </p:stCondLst>
                                  <p:childTnLst>
                                    <p:set>
                                      <p:cBhvr>
                                        <p:cTn id="15" dur="1" fill="hold">
                                          <p:stCondLst>
                                            <p:cond delay="0"/>
                                          </p:stCondLst>
                                        </p:cTn>
                                        <p:tgtEl>
                                          <p:spTgt spid="50"/>
                                        </p:tgtEl>
                                        <p:attrNameLst>
                                          <p:attrName>style.visibility</p:attrName>
                                        </p:attrNameLst>
                                      </p:cBhvr>
                                      <p:to>
                                        <p:strVal val="visible"/>
                                      </p:to>
                                    </p:set>
                                    <p:anim calcmode="lin" valueType="num">
                                      <p:cBhvr>
                                        <p:cTn id="16" dur="500" fill="hold"/>
                                        <p:tgtEl>
                                          <p:spTgt spid="50"/>
                                        </p:tgtEl>
                                        <p:attrNameLst>
                                          <p:attrName>ppt_w</p:attrName>
                                        </p:attrNameLst>
                                      </p:cBhvr>
                                      <p:tavLst>
                                        <p:tav tm="0">
                                          <p:val>
                                            <p:fltVal val="0"/>
                                          </p:val>
                                        </p:tav>
                                        <p:tav tm="100000">
                                          <p:val>
                                            <p:strVal val="#ppt_w"/>
                                          </p:val>
                                        </p:tav>
                                      </p:tavLst>
                                    </p:anim>
                                    <p:anim calcmode="lin" valueType="num">
                                      <p:cBhvr>
                                        <p:cTn id="17" dur="500" fill="hold"/>
                                        <p:tgtEl>
                                          <p:spTgt spid="50"/>
                                        </p:tgtEl>
                                        <p:attrNameLst>
                                          <p:attrName>ppt_h</p:attrName>
                                        </p:attrNameLst>
                                      </p:cBhvr>
                                      <p:tavLst>
                                        <p:tav tm="0">
                                          <p:val>
                                            <p:fltVal val="0"/>
                                          </p:val>
                                        </p:tav>
                                        <p:tav tm="100000">
                                          <p:val>
                                            <p:strVal val="#ppt_h"/>
                                          </p:val>
                                        </p:tav>
                                      </p:tavLst>
                                    </p:anim>
                                  </p:childTnLst>
                                </p:cTn>
                              </p:par>
                            </p:childTnLst>
                          </p:cTn>
                        </p:par>
                        <p:par>
                          <p:cTn id="18" fill="hold">
                            <p:stCondLst>
                              <p:cond delay="1500"/>
                            </p:stCondLst>
                            <p:childTnLst>
                              <p:par>
                                <p:cTn id="19" presetID="20" presetClass="entr" presetSubtype="0" fill="hold" grpId="0" nodeType="afterEffect">
                                  <p:stCondLst>
                                    <p:cond delay="0"/>
                                  </p:stCondLst>
                                  <p:childTnLst>
                                    <p:set>
                                      <p:cBhvr>
                                        <p:cTn id="20" dur="1" fill="hold">
                                          <p:stCondLst>
                                            <p:cond delay="0"/>
                                          </p:stCondLst>
                                        </p:cTn>
                                        <p:tgtEl>
                                          <p:spTgt spid="36"/>
                                        </p:tgtEl>
                                        <p:attrNameLst>
                                          <p:attrName>style.visibility</p:attrName>
                                        </p:attrNameLst>
                                      </p:cBhvr>
                                      <p:to>
                                        <p:strVal val="visible"/>
                                      </p:to>
                                    </p:set>
                                    <p:animEffect transition="in" filter="wedge">
                                      <p:cBhvr>
                                        <p:cTn id="21" dur="500"/>
                                        <p:tgtEl>
                                          <p:spTgt spid="36"/>
                                        </p:tgtEl>
                                      </p:cBhvr>
                                    </p:animEffect>
                                  </p:childTnLst>
                                </p:cTn>
                              </p:par>
                            </p:childTnLst>
                          </p:cTn>
                        </p:par>
                        <p:par>
                          <p:cTn id="22" fill="hold">
                            <p:stCondLst>
                              <p:cond delay="2000"/>
                            </p:stCondLst>
                            <p:childTnLst>
                              <p:par>
                                <p:cTn id="23" presetID="23" presetClass="entr" presetSubtype="16" fill="hold" grpId="0" nodeType="afterEffect">
                                  <p:stCondLst>
                                    <p:cond delay="0"/>
                                  </p:stCondLst>
                                  <p:childTnLst>
                                    <p:set>
                                      <p:cBhvr>
                                        <p:cTn id="24" dur="1" fill="hold">
                                          <p:stCondLst>
                                            <p:cond delay="0"/>
                                          </p:stCondLst>
                                        </p:cTn>
                                        <p:tgtEl>
                                          <p:spTgt spid="37"/>
                                        </p:tgtEl>
                                        <p:attrNameLst>
                                          <p:attrName>style.visibility</p:attrName>
                                        </p:attrNameLst>
                                      </p:cBhvr>
                                      <p:to>
                                        <p:strVal val="visible"/>
                                      </p:to>
                                    </p:set>
                                    <p:anim calcmode="lin" valueType="num">
                                      <p:cBhvr>
                                        <p:cTn id="25" dur="500" fill="hold"/>
                                        <p:tgtEl>
                                          <p:spTgt spid="37"/>
                                        </p:tgtEl>
                                        <p:attrNameLst>
                                          <p:attrName>ppt_w</p:attrName>
                                        </p:attrNameLst>
                                      </p:cBhvr>
                                      <p:tavLst>
                                        <p:tav tm="0">
                                          <p:val>
                                            <p:fltVal val="0"/>
                                          </p:val>
                                        </p:tav>
                                        <p:tav tm="100000">
                                          <p:val>
                                            <p:strVal val="#ppt_w"/>
                                          </p:val>
                                        </p:tav>
                                      </p:tavLst>
                                    </p:anim>
                                    <p:anim calcmode="lin" valueType="num">
                                      <p:cBhvr>
                                        <p:cTn id="26" dur="500" fill="hold"/>
                                        <p:tgtEl>
                                          <p:spTgt spid="37"/>
                                        </p:tgtEl>
                                        <p:attrNameLst>
                                          <p:attrName>ppt_h</p:attrName>
                                        </p:attrNameLst>
                                      </p:cBhvr>
                                      <p:tavLst>
                                        <p:tav tm="0">
                                          <p:val>
                                            <p:fltVal val="0"/>
                                          </p:val>
                                        </p:tav>
                                        <p:tav tm="100000">
                                          <p:val>
                                            <p:strVal val="#ppt_h"/>
                                          </p:val>
                                        </p:tav>
                                      </p:tavLst>
                                    </p:anim>
                                  </p:childTnLst>
                                </p:cTn>
                              </p:par>
                            </p:childTnLst>
                          </p:cTn>
                        </p:par>
                        <p:par>
                          <p:cTn id="27" fill="hold">
                            <p:stCondLst>
                              <p:cond delay="2500"/>
                            </p:stCondLst>
                            <p:childTnLst>
                              <p:par>
                                <p:cTn id="28" presetID="23" presetClass="entr" presetSubtype="16" fill="hold" grpId="0" nodeType="afterEffect">
                                  <p:stCondLst>
                                    <p:cond delay="0"/>
                                  </p:stCondLst>
                                  <p:childTnLst>
                                    <p:set>
                                      <p:cBhvr>
                                        <p:cTn id="29" dur="1" fill="hold">
                                          <p:stCondLst>
                                            <p:cond delay="0"/>
                                          </p:stCondLst>
                                        </p:cTn>
                                        <p:tgtEl>
                                          <p:spTgt spid="38"/>
                                        </p:tgtEl>
                                        <p:attrNameLst>
                                          <p:attrName>style.visibility</p:attrName>
                                        </p:attrNameLst>
                                      </p:cBhvr>
                                      <p:to>
                                        <p:strVal val="visible"/>
                                      </p:to>
                                    </p:set>
                                    <p:anim calcmode="lin" valueType="num">
                                      <p:cBhvr>
                                        <p:cTn id="30" dur="500" fill="hold"/>
                                        <p:tgtEl>
                                          <p:spTgt spid="38"/>
                                        </p:tgtEl>
                                        <p:attrNameLst>
                                          <p:attrName>ppt_w</p:attrName>
                                        </p:attrNameLst>
                                      </p:cBhvr>
                                      <p:tavLst>
                                        <p:tav tm="0">
                                          <p:val>
                                            <p:fltVal val="0"/>
                                          </p:val>
                                        </p:tav>
                                        <p:tav tm="100000">
                                          <p:val>
                                            <p:strVal val="#ppt_w"/>
                                          </p:val>
                                        </p:tav>
                                      </p:tavLst>
                                    </p:anim>
                                    <p:anim calcmode="lin" valueType="num">
                                      <p:cBhvr>
                                        <p:cTn id="31" dur="500" fill="hold"/>
                                        <p:tgtEl>
                                          <p:spTgt spid="38"/>
                                        </p:tgtEl>
                                        <p:attrNameLst>
                                          <p:attrName>ppt_h</p:attrName>
                                        </p:attrNameLst>
                                      </p:cBhvr>
                                      <p:tavLst>
                                        <p:tav tm="0">
                                          <p:val>
                                            <p:fltVal val="0"/>
                                          </p:val>
                                        </p:tav>
                                        <p:tav tm="100000">
                                          <p:val>
                                            <p:strVal val="#ppt_h"/>
                                          </p:val>
                                        </p:tav>
                                      </p:tavLst>
                                    </p:anim>
                                  </p:childTnLst>
                                </p:cTn>
                              </p:par>
                            </p:childTnLst>
                          </p:cTn>
                        </p:par>
                        <p:par>
                          <p:cTn id="32" fill="hold">
                            <p:stCondLst>
                              <p:cond delay="3000"/>
                            </p:stCondLst>
                            <p:childTnLst>
                              <p:par>
                                <p:cTn id="33" presetID="20" presetClass="entr" presetSubtype="0" fill="hold" grpId="0" nodeType="afterEffect">
                                  <p:stCondLst>
                                    <p:cond delay="0"/>
                                  </p:stCondLst>
                                  <p:childTnLst>
                                    <p:set>
                                      <p:cBhvr>
                                        <p:cTn id="34" dur="1" fill="hold">
                                          <p:stCondLst>
                                            <p:cond delay="0"/>
                                          </p:stCondLst>
                                        </p:cTn>
                                        <p:tgtEl>
                                          <p:spTgt spid="43"/>
                                        </p:tgtEl>
                                        <p:attrNameLst>
                                          <p:attrName>style.visibility</p:attrName>
                                        </p:attrNameLst>
                                      </p:cBhvr>
                                      <p:to>
                                        <p:strVal val="visible"/>
                                      </p:to>
                                    </p:set>
                                    <p:animEffect transition="in" filter="wedge">
                                      <p:cBhvr>
                                        <p:cTn id="35" dur="500"/>
                                        <p:tgtEl>
                                          <p:spTgt spid="43"/>
                                        </p:tgtEl>
                                      </p:cBhvr>
                                    </p:animEffect>
                                  </p:childTnLst>
                                </p:cTn>
                              </p:par>
                            </p:childTnLst>
                          </p:cTn>
                        </p:par>
                        <p:par>
                          <p:cTn id="36" fill="hold">
                            <p:stCondLst>
                              <p:cond delay="3500"/>
                            </p:stCondLst>
                            <p:childTnLst>
                              <p:par>
                                <p:cTn id="37" presetID="23" presetClass="entr" presetSubtype="16" fill="hold" grpId="0" nodeType="afterEffect">
                                  <p:stCondLst>
                                    <p:cond delay="0"/>
                                  </p:stCondLst>
                                  <p:childTnLst>
                                    <p:set>
                                      <p:cBhvr>
                                        <p:cTn id="38" dur="1" fill="hold">
                                          <p:stCondLst>
                                            <p:cond delay="0"/>
                                          </p:stCondLst>
                                        </p:cTn>
                                        <p:tgtEl>
                                          <p:spTgt spid="44"/>
                                        </p:tgtEl>
                                        <p:attrNameLst>
                                          <p:attrName>style.visibility</p:attrName>
                                        </p:attrNameLst>
                                      </p:cBhvr>
                                      <p:to>
                                        <p:strVal val="visible"/>
                                      </p:to>
                                    </p:set>
                                    <p:anim calcmode="lin" valueType="num">
                                      <p:cBhvr>
                                        <p:cTn id="39" dur="500" fill="hold"/>
                                        <p:tgtEl>
                                          <p:spTgt spid="44"/>
                                        </p:tgtEl>
                                        <p:attrNameLst>
                                          <p:attrName>ppt_w</p:attrName>
                                        </p:attrNameLst>
                                      </p:cBhvr>
                                      <p:tavLst>
                                        <p:tav tm="0">
                                          <p:val>
                                            <p:fltVal val="0"/>
                                          </p:val>
                                        </p:tav>
                                        <p:tav tm="100000">
                                          <p:val>
                                            <p:strVal val="#ppt_w"/>
                                          </p:val>
                                        </p:tav>
                                      </p:tavLst>
                                    </p:anim>
                                    <p:anim calcmode="lin" valueType="num">
                                      <p:cBhvr>
                                        <p:cTn id="40" dur="500" fill="hold"/>
                                        <p:tgtEl>
                                          <p:spTgt spid="44"/>
                                        </p:tgtEl>
                                        <p:attrNameLst>
                                          <p:attrName>ppt_h</p:attrName>
                                        </p:attrNameLst>
                                      </p:cBhvr>
                                      <p:tavLst>
                                        <p:tav tm="0">
                                          <p:val>
                                            <p:fltVal val="0"/>
                                          </p:val>
                                        </p:tav>
                                        <p:tav tm="100000">
                                          <p:val>
                                            <p:strVal val="#ppt_h"/>
                                          </p:val>
                                        </p:tav>
                                      </p:tavLst>
                                    </p:anim>
                                  </p:childTnLst>
                                </p:cTn>
                              </p:par>
                            </p:childTnLst>
                          </p:cTn>
                        </p:par>
                        <p:par>
                          <p:cTn id="41" fill="hold">
                            <p:stCondLst>
                              <p:cond delay="4000"/>
                            </p:stCondLst>
                            <p:childTnLst>
                              <p:par>
                                <p:cTn id="42" presetID="23" presetClass="entr" presetSubtype="16" fill="hold" grpId="0" nodeType="afterEffect">
                                  <p:stCondLst>
                                    <p:cond delay="0"/>
                                  </p:stCondLst>
                                  <p:childTnLst>
                                    <p:set>
                                      <p:cBhvr>
                                        <p:cTn id="43" dur="1" fill="hold">
                                          <p:stCondLst>
                                            <p:cond delay="0"/>
                                          </p:stCondLst>
                                        </p:cTn>
                                        <p:tgtEl>
                                          <p:spTgt spid="45"/>
                                        </p:tgtEl>
                                        <p:attrNameLst>
                                          <p:attrName>style.visibility</p:attrName>
                                        </p:attrNameLst>
                                      </p:cBhvr>
                                      <p:to>
                                        <p:strVal val="visible"/>
                                      </p:to>
                                    </p:set>
                                    <p:anim calcmode="lin" valueType="num">
                                      <p:cBhvr>
                                        <p:cTn id="44" dur="500" fill="hold"/>
                                        <p:tgtEl>
                                          <p:spTgt spid="45"/>
                                        </p:tgtEl>
                                        <p:attrNameLst>
                                          <p:attrName>ppt_w</p:attrName>
                                        </p:attrNameLst>
                                      </p:cBhvr>
                                      <p:tavLst>
                                        <p:tav tm="0">
                                          <p:val>
                                            <p:fltVal val="0"/>
                                          </p:val>
                                        </p:tav>
                                        <p:tav tm="100000">
                                          <p:val>
                                            <p:strVal val="#ppt_w"/>
                                          </p:val>
                                        </p:tav>
                                      </p:tavLst>
                                    </p:anim>
                                    <p:anim calcmode="lin" valueType="num">
                                      <p:cBhvr>
                                        <p:cTn id="45" dur="500" fill="hold"/>
                                        <p:tgtEl>
                                          <p:spTgt spid="45"/>
                                        </p:tgtEl>
                                        <p:attrNameLst>
                                          <p:attrName>ppt_h</p:attrName>
                                        </p:attrNameLst>
                                      </p:cBhvr>
                                      <p:tavLst>
                                        <p:tav tm="0">
                                          <p:val>
                                            <p:fltVal val="0"/>
                                          </p:val>
                                        </p:tav>
                                        <p:tav tm="100000">
                                          <p:val>
                                            <p:strVal val="#ppt_h"/>
                                          </p:val>
                                        </p:tav>
                                      </p:tavLst>
                                    </p:anim>
                                  </p:childTnLst>
                                </p:cTn>
                              </p:par>
                            </p:childTnLst>
                          </p:cTn>
                        </p:par>
                        <p:par>
                          <p:cTn id="46" fill="hold">
                            <p:stCondLst>
                              <p:cond delay="4500"/>
                            </p:stCondLst>
                            <p:childTnLst>
                              <p:par>
                                <p:cTn id="47" presetID="20" presetClass="entr" presetSubtype="0" fill="hold" grpId="0" nodeType="afterEffect">
                                  <p:stCondLst>
                                    <p:cond delay="0"/>
                                  </p:stCondLst>
                                  <p:childTnLst>
                                    <p:set>
                                      <p:cBhvr>
                                        <p:cTn id="48" dur="1" fill="hold">
                                          <p:stCondLst>
                                            <p:cond delay="0"/>
                                          </p:stCondLst>
                                        </p:cTn>
                                        <p:tgtEl>
                                          <p:spTgt spid="54"/>
                                        </p:tgtEl>
                                        <p:attrNameLst>
                                          <p:attrName>style.visibility</p:attrName>
                                        </p:attrNameLst>
                                      </p:cBhvr>
                                      <p:to>
                                        <p:strVal val="visible"/>
                                      </p:to>
                                    </p:set>
                                    <p:animEffect transition="in" filter="wedge">
                                      <p:cBhvr>
                                        <p:cTn id="49" dur="500"/>
                                        <p:tgtEl>
                                          <p:spTgt spid="54"/>
                                        </p:tgtEl>
                                      </p:cBhvr>
                                    </p:animEffect>
                                  </p:childTnLst>
                                </p:cTn>
                              </p:par>
                            </p:childTnLst>
                          </p:cTn>
                        </p:par>
                        <p:par>
                          <p:cTn id="50" fill="hold">
                            <p:stCondLst>
                              <p:cond delay="5000"/>
                            </p:stCondLst>
                            <p:childTnLst>
                              <p:par>
                                <p:cTn id="51" presetID="23" presetClass="entr" presetSubtype="16" fill="hold" grpId="0" nodeType="afterEffect">
                                  <p:stCondLst>
                                    <p:cond delay="0"/>
                                  </p:stCondLst>
                                  <p:childTnLst>
                                    <p:set>
                                      <p:cBhvr>
                                        <p:cTn id="52" dur="1" fill="hold">
                                          <p:stCondLst>
                                            <p:cond delay="0"/>
                                          </p:stCondLst>
                                        </p:cTn>
                                        <p:tgtEl>
                                          <p:spTgt spid="56"/>
                                        </p:tgtEl>
                                        <p:attrNameLst>
                                          <p:attrName>style.visibility</p:attrName>
                                        </p:attrNameLst>
                                      </p:cBhvr>
                                      <p:to>
                                        <p:strVal val="visible"/>
                                      </p:to>
                                    </p:set>
                                    <p:anim calcmode="lin" valueType="num">
                                      <p:cBhvr>
                                        <p:cTn id="53" dur="500" fill="hold"/>
                                        <p:tgtEl>
                                          <p:spTgt spid="56"/>
                                        </p:tgtEl>
                                        <p:attrNameLst>
                                          <p:attrName>ppt_w</p:attrName>
                                        </p:attrNameLst>
                                      </p:cBhvr>
                                      <p:tavLst>
                                        <p:tav tm="0">
                                          <p:val>
                                            <p:fltVal val="0"/>
                                          </p:val>
                                        </p:tav>
                                        <p:tav tm="100000">
                                          <p:val>
                                            <p:strVal val="#ppt_w"/>
                                          </p:val>
                                        </p:tav>
                                      </p:tavLst>
                                    </p:anim>
                                    <p:anim calcmode="lin" valueType="num">
                                      <p:cBhvr>
                                        <p:cTn id="54" dur="500" fill="hold"/>
                                        <p:tgtEl>
                                          <p:spTgt spid="56"/>
                                        </p:tgtEl>
                                        <p:attrNameLst>
                                          <p:attrName>ppt_h</p:attrName>
                                        </p:attrNameLst>
                                      </p:cBhvr>
                                      <p:tavLst>
                                        <p:tav tm="0">
                                          <p:val>
                                            <p:fltVal val="0"/>
                                          </p:val>
                                        </p:tav>
                                        <p:tav tm="100000">
                                          <p:val>
                                            <p:strVal val="#ppt_h"/>
                                          </p:val>
                                        </p:tav>
                                      </p:tavLst>
                                    </p:anim>
                                  </p:childTnLst>
                                </p:cTn>
                              </p:par>
                            </p:childTnLst>
                          </p:cTn>
                        </p:par>
                        <p:par>
                          <p:cTn id="55" fill="hold">
                            <p:stCondLst>
                              <p:cond delay="5500"/>
                            </p:stCondLst>
                            <p:childTnLst>
                              <p:par>
                                <p:cTn id="56" presetID="23" presetClass="entr" presetSubtype="16" fill="hold" grpId="0" nodeType="afterEffect">
                                  <p:stCondLst>
                                    <p:cond delay="0"/>
                                  </p:stCondLst>
                                  <p:childTnLst>
                                    <p:set>
                                      <p:cBhvr>
                                        <p:cTn id="57" dur="1" fill="hold">
                                          <p:stCondLst>
                                            <p:cond delay="0"/>
                                          </p:stCondLst>
                                        </p:cTn>
                                        <p:tgtEl>
                                          <p:spTgt spid="59"/>
                                        </p:tgtEl>
                                        <p:attrNameLst>
                                          <p:attrName>style.visibility</p:attrName>
                                        </p:attrNameLst>
                                      </p:cBhvr>
                                      <p:to>
                                        <p:strVal val="visible"/>
                                      </p:to>
                                    </p:set>
                                    <p:anim calcmode="lin" valueType="num">
                                      <p:cBhvr>
                                        <p:cTn id="58" dur="500" fill="hold"/>
                                        <p:tgtEl>
                                          <p:spTgt spid="59"/>
                                        </p:tgtEl>
                                        <p:attrNameLst>
                                          <p:attrName>ppt_w</p:attrName>
                                        </p:attrNameLst>
                                      </p:cBhvr>
                                      <p:tavLst>
                                        <p:tav tm="0">
                                          <p:val>
                                            <p:fltVal val="0"/>
                                          </p:val>
                                        </p:tav>
                                        <p:tav tm="100000">
                                          <p:val>
                                            <p:strVal val="#ppt_w"/>
                                          </p:val>
                                        </p:tav>
                                      </p:tavLst>
                                    </p:anim>
                                    <p:anim calcmode="lin" valueType="num">
                                      <p:cBhvr>
                                        <p:cTn id="59" dur="500" fill="hold"/>
                                        <p:tgtEl>
                                          <p:spTgt spid="59"/>
                                        </p:tgtEl>
                                        <p:attrNameLst>
                                          <p:attrName>ppt_h</p:attrName>
                                        </p:attrNameLst>
                                      </p:cBhvr>
                                      <p:tavLst>
                                        <p:tav tm="0">
                                          <p:val>
                                            <p:fltVal val="0"/>
                                          </p:val>
                                        </p:tav>
                                        <p:tav tm="100000">
                                          <p:val>
                                            <p:strVal val="#ppt_h"/>
                                          </p:val>
                                        </p:tav>
                                      </p:tavLst>
                                    </p:anim>
                                  </p:childTnLst>
                                </p:cTn>
                              </p:par>
                            </p:childTnLst>
                          </p:cTn>
                        </p:par>
                        <p:par>
                          <p:cTn id="60" fill="hold">
                            <p:stCondLst>
                              <p:cond delay="6000"/>
                            </p:stCondLst>
                            <p:childTnLst>
                              <p:par>
                                <p:cTn id="61" presetID="22" presetClass="entr" presetSubtype="8" fill="hold" nodeType="after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wipe(left)">
                                      <p:cBhvr>
                                        <p:cTn id="63" dur="500"/>
                                        <p:tgtEl>
                                          <p:spTgt spid="28"/>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49"/>
                                        </p:tgtEl>
                                        <p:attrNameLst>
                                          <p:attrName>style.visibility</p:attrName>
                                        </p:attrNameLst>
                                      </p:cBhvr>
                                      <p:to>
                                        <p:strVal val="visible"/>
                                      </p:to>
                                    </p:set>
                                    <p:animEffect transition="in" filter="wipe(left)">
                                      <p:cBhvr>
                                        <p:cTn id="66" dur="500"/>
                                        <p:tgtEl>
                                          <p:spTgt spid="49"/>
                                        </p:tgtEl>
                                      </p:cBhvr>
                                    </p:animEffect>
                                  </p:childTnLst>
                                </p:cTn>
                              </p:par>
                            </p:childTnLst>
                          </p:cTn>
                        </p:par>
                        <p:par>
                          <p:cTn id="67" fill="hold">
                            <p:stCondLst>
                              <p:cond delay="6500"/>
                            </p:stCondLst>
                            <p:childTnLst>
                              <p:par>
                                <p:cTn id="68" presetID="22" presetClass="entr" presetSubtype="8" fill="hold" nodeType="afterEffect">
                                  <p:stCondLst>
                                    <p:cond delay="0"/>
                                  </p:stCondLst>
                                  <p:childTnLst>
                                    <p:set>
                                      <p:cBhvr>
                                        <p:cTn id="69" dur="1" fill="hold">
                                          <p:stCondLst>
                                            <p:cond delay="0"/>
                                          </p:stCondLst>
                                        </p:cTn>
                                        <p:tgtEl>
                                          <p:spTgt spid="31"/>
                                        </p:tgtEl>
                                        <p:attrNameLst>
                                          <p:attrName>style.visibility</p:attrName>
                                        </p:attrNameLst>
                                      </p:cBhvr>
                                      <p:to>
                                        <p:strVal val="visible"/>
                                      </p:to>
                                    </p:set>
                                    <p:animEffect transition="in" filter="wipe(left)">
                                      <p:cBhvr>
                                        <p:cTn id="70" dur="500"/>
                                        <p:tgtEl>
                                          <p:spTgt spid="31"/>
                                        </p:tgtEl>
                                      </p:cBhvr>
                                    </p:animEffect>
                                  </p:childTnLst>
                                </p:cTn>
                              </p:par>
                              <p:par>
                                <p:cTn id="71" presetID="22" presetClass="entr" presetSubtype="8" fill="hold" nodeType="withEffect">
                                  <p:stCondLst>
                                    <p:cond delay="0"/>
                                  </p:stCondLst>
                                  <p:childTnLst>
                                    <p:set>
                                      <p:cBhvr>
                                        <p:cTn id="72" dur="1" fill="hold">
                                          <p:stCondLst>
                                            <p:cond delay="0"/>
                                          </p:stCondLst>
                                        </p:cTn>
                                        <p:tgtEl>
                                          <p:spTgt spid="51"/>
                                        </p:tgtEl>
                                        <p:attrNameLst>
                                          <p:attrName>style.visibility</p:attrName>
                                        </p:attrNameLst>
                                      </p:cBhvr>
                                      <p:to>
                                        <p:strVal val="visible"/>
                                      </p:to>
                                    </p:set>
                                    <p:animEffect transition="in" filter="wipe(left)">
                                      <p:cBhvr>
                                        <p:cTn id="73" dur="500"/>
                                        <p:tgtEl>
                                          <p:spTgt spid="51"/>
                                        </p:tgtEl>
                                      </p:cBhvr>
                                    </p:animEffect>
                                  </p:childTnLst>
                                </p:cTn>
                              </p:par>
                            </p:childTnLst>
                          </p:cTn>
                        </p:par>
                        <p:par>
                          <p:cTn id="74" fill="hold">
                            <p:stCondLst>
                              <p:cond delay="7000"/>
                            </p:stCondLst>
                            <p:childTnLst>
                              <p:par>
                                <p:cTn id="75" presetID="22" presetClass="entr" presetSubtype="8" fill="hold" nodeType="afterEffect">
                                  <p:stCondLst>
                                    <p:cond delay="0"/>
                                  </p:stCondLst>
                                  <p:childTnLst>
                                    <p:set>
                                      <p:cBhvr>
                                        <p:cTn id="76" dur="1" fill="hold">
                                          <p:stCondLst>
                                            <p:cond delay="0"/>
                                          </p:stCondLst>
                                        </p:cTn>
                                        <p:tgtEl>
                                          <p:spTgt spid="39"/>
                                        </p:tgtEl>
                                        <p:attrNameLst>
                                          <p:attrName>style.visibility</p:attrName>
                                        </p:attrNameLst>
                                      </p:cBhvr>
                                      <p:to>
                                        <p:strVal val="visible"/>
                                      </p:to>
                                    </p:set>
                                    <p:animEffect transition="in" filter="wipe(left)">
                                      <p:cBhvr>
                                        <p:cTn id="77" dur="500"/>
                                        <p:tgtEl>
                                          <p:spTgt spid="39"/>
                                        </p:tgtEl>
                                      </p:cBhvr>
                                    </p:animEffect>
                                  </p:childTnLst>
                                </p:cTn>
                              </p:par>
                              <p:par>
                                <p:cTn id="78" presetID="22" presetClass="entr" presetSubtype="8" fill="hold" nodeType="withEffect">
                                  <p:stCondLst>
                                    <p:cond delay="0"/>
                                  </p:stCondLst>
                                  <p:childTnLst>
                                    <p:set>
                                      <p:cBhvr>
                                        <p:cTn id="79" dur="1" fill="hold">
                                          <p:stCondLst>
                                            <p:cond delay="0"/>
                                          </p:stCondLst>
                                        </p:cTn>
                                        <p:tgtEl>
                                          <p:spTgt spid="52"/>
                                        </p:tgtEl>
                                        <p:attrNameLst>
                                          <p:attrName>style.visibility</p:attrName>
                                        </p:attrNameLst>
                                      </p:cBhvr>
                                      <p:to>
                                        <p:strVal val="visible"/>
                                      </p:to>
                                    </p:set>
                                    <p:animEffect transition="in" filter="wipe(left)">
                                      <p:cBhvr>
                                        <p:cTn id="80" dur="500"/>
                                        <p:tgtEl>
                                          <p:spTgt spid="52"/>
                                        </p:tgtEl>
                                      </p:cBhvr>
                                    </p:animEffect>
                                  </p:childTnLst>
                                </p:cTn>
                              </p:par>
                            </p:childTnLst>
                          </p:cTn>
                        </p:par>
                        <p:par>
                          <p:cTn id="81" fill="hold">
                            <p:stCondLst>
                              <p:cond delay="7500"/>
                            </p:stCondLst>
                            <p:childTnLst>
                              <p:par>
                                <p:cTn id="82" presetID="22" presetClass="entr" presetSubtype="8" fill="hold" nodeType="afterEffect">
                                  <p:stCondLst>
                                    <p:cond delay="0"/>
                                  </p:stCondLst>
                                  <p:childTnLst>
                                    <p:set>
                                      <p:cBhvr>
                                        <p:cTn id="83" dur="1" fill="hold">
                                          <p:stCondLst>
                                            <p:cond delay="0"/>
                                          </p:stCondLst>
                                        </p:cTn>
                                        <p:tgtEl>
                                          <p:spTgt spid="53"/>
                                        </p:tgtEl>
                                        <p:attrNameLst>
                                          <p:attrName>style.visibility</p:attrName>
                                        </p:attrNameLst>
                                      </p:cBhvr>
                                      <p:to>
                                        <p:strVal val="visible"/>
                                      </p:to>
                                    </p:set>
                                    <p:animEffect transition="in" filter="wipe(left)">
                                      <p:cBhvr>
                                        <p:cTn id="84" dur="500"/>
                                        <p:tgtEl>
                                          <p:spTgt spid="53"/>
                                        </p:tgtEl>
                                      </p:cBhvr>
                                    </p:animEffect>
                                  </p:childTnLst>
                                </p:cTn>
                              </p:par>
                              <p:par>
                                <p:cTn id="85" presetID="22" presetClass="entr" presetSubtype="8" fill="hold" nodeType="withEffect">
                                  <p:stCondLst>
                                    <p:cond delay="0"/>
                                  </p:stCondLst>
                                  <p:childTnLst>
                                    <p:set>
                                      <p:cBhvr>
                                        <p:cTn id="86" dur="1" fill="hold">
                                          <p:stCondLst>
                                            <p:cond delay="0"/>
                                          </p:stCondLst>
                                        </p:cTn>
                                        <p:tgtEl>
                                          <p:spTgt spid="58"/>
                                        </p:tgtEl>
                                        <p:attrNameLst>
                                          <p:attrName>style.visibility</p:attrName>
                                        </p:attrNameLst>
                                      </p:cBhvr>
                                      <p:to>
                                        <p:strVal val="visible"/>
                                      </p:to>
                                    </p:set>
                                    <p:animEffect transition="in" filter="wipe(left)">
                                      <p:cBhvr>
                                        <p:cTn id="87"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2" grpId="0">
        <p:bldAsOne/>
      </p:bldGraphic>
      <p:bldP spid="68" grpId="0"/>
      <p:bldP spid="50" grpId="0"/>
      <p:bldGraphic spid="36" grpId="0">
        <p:bldAsOne/>
      </p:bldGraphic>
      <p:bldP spid="37" grpId="0"/>
      <p:bldP spid="38" grpId="0"/>
      <p:bldGraphic spid="43" grpId="0">
        <p:bldAsOne/>
      </p:bldGraphic>
      <p:bldP spid="44" grpId="0"/>
      <p:bldP spid="45" grpId="0"/>
      <p:bldGraphic spid="54" grpId="0">
        <p:bldAsOne/>
      </p:bldGraphic>
      <p:bldP spid="56" grpId="0"/>
      <p:bldP spid="59" grpId="0"/>
      <p:bldP spid="4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1339733" y="2236764"/>
            <a:ext cx="3000210" cy="3000210"/>
          </a:xfrm>
          <a:prstGeom prst="ellipse">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sp>
        <p:nvSpPr>
          <p:cNvPr id="5" name="椭圆 4"/>
          <p:cNvSpPr/>
          <p:nvPr/>
        </p:nvSpPr>
        <p:spPr>
          <a:xfrm>
            <a:off x="5036420" y="2236764"/>
            <a:ext cx="3000210" cy="3000210"/>
          </a:xfrm>
          <a:prstGeom prst="ellipse">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sp>
        <p:nvSpPr>
          <p:cNvPr id="6" name="椭圆 5"/>
          <p:cNvSpPr/>
          <p:nvPr/>
        </p:nvSpPr>
        <p:spPr>
          <a:xfrm>
            <a:off x="8733108" y="2236764"/>
            <a:ext cx="3000210" cy="3000210"/>
          </a:xfrm>
          <a:prstGeom prst="ellipse">
            <a:avLst/>
          </a:prstGeom>
          <a:blipFill dpi="0" rotWithShape="1">
            <a:blip r:embed="rId5"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grpSp>
        <p:nvGrpSpPr>
          <p:cNvPr id="20" name="组合 29"/>
          <p:cNvGrpSpPr>
            <a:grpSpLocks/>
          </p:cNvGrpSpPr>
          <p:nvPr/>
        </p:nvGrpSpPr>
        <p:grpSpPr bwMode="auto">
          <a:xfrm>
            <a:off x="3493900" y="2334985"/>
            <a:ext cx="662992" cy="665225"/>
            <a:chOff x="2484120" y="1661160"/>
            <a:chExt cx="472440" cy="472440"/>
          </a:xfrm>
        </p:grpSpPr>
        <p:sp>
          <p:nvSpPr>
            <p:cNvPr id="24" name="椭圆 23"/>
            <p:cNvSpPr/>
            <p:nvPr/>
          </p:nvSpPr>
          <p:spPr>
            <a:xfrm>
              <a:off x="2484120" y="1661160"/>
              <a:ext cx="472440" cy="4724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sp>
          <p:nvSpPr>
            <p:cNvPr id="32788" name="矩形 26"/>
            <p:cNvSpPr>
              <a:spLocks noChangeArrowheads="1"/>
            </p:cNvSpPr>
            <p:nvPr/>
          </p:nvSpPr>
          <p:spPr bwMode="auto">
            <a:xfrm>
              <a:off x="2547824" y="1745731"/>
              <a:ext cx="332632" cy="280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en-US" altLang="zh-CN" sz="1969" b="1">
                  <a:solidFill>
                    <a:schemeClr val="bg1"/>
                  </a:solidFill>
                  <a:latin typeface="Helvetica" panose="020B0604020202020204" pitchFamily="34" charset="0"/>
                </a:rPr>
                <a:t>01</a:t>
              </a:r>
              <a:endParaRPr lang="zh-CN" altLang="en-US" sz="1828">
                <a:solidFill>
                  <a:schemeClr val="bg1"/>
                </a:solidFill>
              </a:endParaRPr>
            </a:p>
          </p:txBody>
        </p:sp>
      </p:grpSp>
      <p:grpSp>
        <p:nvGrpSpPr>
          <p:cNvPr id="27" name="组合 30"/>
          <p:cNvGrpSpPr>
            <a:grpSpLocks/>
          </p:cNvGrpSpPr>
          <p:nvPr/>
        </p:nvGrpSpPr>
        <p:grpSpPr bwMode="auto">
          <a:xfrm>
            <a:off x="7244168" y="2334985"/>
            <a:ext cx="662992" cy="665225"/>
            <a:chOff x="5151120" y="1661160"/>
            <a:chExt cx="472440" cy="472440"/>
          </a:xfrm>
        </p:grpSpPr>
        <p:sp>
          <p:nvSpPr>
            <p:cNvPr id="25" name="椭圆 24"/>
            <p:cNvSpPr/>
            <p:nvPr/>
          </p:nvSpPr>
          <p:spPr>
            <a:xfrm>
              <a:off x="5151120" y="1661160"/>
              <a:ext cx="472440" cy="47244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sp>
          <p:nvSpPr>
            <p:cNvPr id="32786" name="矩形 27"/>
            <p:cNvSpPr>
              <a:spLocks noChangeArrowheads="1"/>
            </p:cNvSpPr>
            <p:nvPr/>
          </p:nvSpPr>
          <p:spPr bwMode="auto">
            <a:xfrm>
              <a:off x="5199584" y="1745731"/>
              <a:ext cx="332632" cy="280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en-US" altLang="zh-CN" sz="1969" b="1" dirty="0">
                  <a:solidFill>
                    <a:schemeClr val="bg1"/>
                  </a:solidFill>
                  <a:latin typeface="Helvetica" panose="020B0604020202020204" pitchFamily="34" charset="0"/>
                </a:rPr>
                <a:t>02</a:t>
              </a:r>
              <a:endParaRPr lang="zh-CN" altLang="en-US" sz="1828" dirty="0">
                <a:solidFill>
                  <a:schemeClr val="bg1"/>
                </a:solidFill>
              </a:endParaRPr>
            </a:p>
          </p:txBody>
        </p:sp>
      </p:grpSp>
      <p:grpSp>
        <p:nvGrpSpPr>
          <p:cNvPr id="28" name="组合 31"/>
          <p:cNvGrpSpPr>
            <a:grpSpLocks/>
          </p:cNvGrpSpPr>
          <p:nvPr/>
        </p:nvGrpSpPr>
        <p:grpSpPr bwMode="auto">
          <a:xfrm>
            <a:off x="11048000" y="2334985"/>
            <a:ext cx="662992" cy="665225"/>
            <a:chOff x="7856220" y="1661160"/>
            <a:chExt cx="472440" cy="472440"/>
          </a:xfrm>
        </p:grpSpPr>
        <p:sp>
          <p:nvSpPr>
            <p:cNvPr id="26" name="椭圆 25"/>
            <p:cNvSpPr/>
            <p:nvPr/>
          </p:nvSpPr>
          <p:spPr>
            <a:xfrm>
              <a:off x="7856220" y="1661160"/>
              <a:ext cx="472440" cy="4724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p>
          </p:txBody>
        </p:sp>
        <p:sp>
          <p:nvSpPr>
            <p:cNvPr id="32784" name="矩形 28"/>
            <p:cNvSpPr>
              <a:spLocks noChangeArrowheads="1"/>
            </p:cNvSpPr>
            <p:nvPr/>
          </p:nvSpPr>
          <p:spPr bwMode="auto">
            <a:xfrm>
              <a:off x="7912304" y="1745731"/>
              <a:ext cx="332632" cy="280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en-US" altLang="zh-CN" sz="1969" b="1">
                  <a:solidFill>
                    <a:schemeClr val="bg1"/>
                  </a:solidFill>
                  <a:latin typeface="Helvetica" panose="020B0604020202020204" pitchFamily="34" charset="0"/>
                </a:rPr>
                <a:t>03</a:t>
              </a:r>
              <a:endParaRPr lang="zh-CN" altLang="en-US" sz="1828">
                <a:solidFill>
                  <a:schemeClr val="bg1"/>
                </a:solidFill>
              </a:endParaRPr>
            </a:p>
          </p:txBody>
        </p:sp>
      </p:grpSp>
      <p:sp>
        <p:nvSpPr>
          <p:cNvPr id="32" name="TextBox 15"/>
          <p:cNvSpPr txBox="1"/>
          <p:nvPr/>
        </p:nvSpPr>
        <p:spPr>
          <a:xfrm>
            <a:off x="1677695" y="5780662"/>
            <a:ext cx="2709932" cy="838853"/>
          </a:xfrm>
          <a:prstGeom prst="rect">
            <a:avLst/>
          </a:prstGeom>
          <a:noFill/>
        </p:spPr>
        <p:txBody>
          <a:bodyPr wrap="square" lIns="99220" tIns="49610" rIns="99220" bIns="49610" rtlCol="0">
            <a:spAutoFit/>
          </a:body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33" name="TextBox 16"/>
          <p:cNvSpPr txBox="1"/>
          <p:nvPr/>
        </p:nvSpPr>
        <p:spPr>
          <a:xfrm>
            <a:off x="1677695" y="5459931"/>
            <a:ext cx="1816205" cy="315633"/>
          </a:xfrm>
          <a:prstGeom prst="rect">
            <a:avLst/>
          </a:prstGeom>
          <a:noFill/>
        </p:spPr>
        <p:txBody>
          <a:bodyPr wrap="none" lIns="99220" tIns="49610" rIns="99220" bIns="49610" rtlCol="0">
            <a:spAutoFit/>
          </a:bodyPr>
          <a:lstStyle/>
          <a:p>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TextBox 15"/>
          <p:cNvSpPr txBox="1"/>
          <p:nvPr/>
        </p:nvSpPr>
        <p:spPr>
          <a:xfrm>
            <a:off x="5478170" y="5780662"/>
            <a:ext cx="2709932" cy="838853"/>
          </a:xfrm>
          <a:prstGeom prst="rect">
            <a:avLst/>
          </a:prstGeom>
          <a:noFill/>
        </p:spPr>
        <p:txBody>
          <a:bodyPr wrap="square" lIns="99220" tIns="49610" rIns="99220" bIns="49610" rtlCol="0">
            <a:spAutoFit/>
          </a:body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35" name="TextBox 16"/>
          <p:cNvSpPr txBox="1"/>
          <p:nvPr/>
        </p:nvSpPr>
        <p:spPr>
          <a:xfrm>
            <a:off x="5478170" y="5459931"/>
            <a:ext cx="1816205" cy="315633"/>
          </a:xfrm>
          <a:prstGeom prst="rect">
            <a:avLst/>
          </a:prstGeom>
          <a:noFill/>
        </p:spPr>
        <p:txBody>
          <a:bodyPr wrap="none" lIns="99220" tIns="49610" rIns="99220" bIns="49610" rtlCol="0">
            <a:spAutoFit/>
          </a:bodyPr>
          <a:lstStyle/>
          <a:p>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TextBox 15"/>
          <p:cNvSpPr txBox="1"/>
          <p:nvPr/>
        </p:nvSpPr>
        <p:spPr>
          <a:xfrm>
            <a:off x="9069095" y="5780662"/>
            <a:ext cx="2709932" cy="838853"/>
          </a:xfrm>
          <a:prstGeom prst="rect">
            <a:avLst/>
          </a:prstGeom>
          <a:noFill/>
        </p:spPr>
        <p:txBody>
          <a:bodyPr wrap="square" lIns="99220" tIns="49610" rIns="99220" bIns="49610" rtlCol="0">
            <a:spAutoFit/>
          </a:body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37" name="TextBox 16"/>
          <p:cNvSpPr txBox="1"/>
          <p:nvPr/>
        </p:nvSpPr>
        <p:spPr>
          <a:xfrm>
            <a:off x="9069095" y="5459931"/>
            <a:ext cx="1816205" cy="315633"/>
          </a:xfrm>
          <a:prstGeom prst="rect">
            <a:avLst/>
          </a:prstGeom>
          <a:noFill/>
        </p:spPr>
        <p:txBody>
          <a:bodyPr wrap="none" lIns="99220" tIns="49610" rIns="99220" bIns="49610" rtlCol="0">
            <a:spAutoFit/>
          </a:bodyPr>
          <a:lstStyle/>
          <a:p>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文本框 20"/>
          <p:cNvSpPr txBox="1"/>
          <p:nvPr/>
        </p:nvSpPr>
        <p:spPr>
          <a:xfrm>
            <a:off x="372973" y="362225"/>
            <a:ext cx="2503076" cy="374375"/>
          </a:xfrm>
          <a:prstGeom prst="rect">
            <a:avLst/>
          </a:prstGeom>
          <a:noFill/>
        </p:spPr>
        <p:txBody>
          <a:bodyPr wrap="none" lIns="96434" tIns="48217" rIns="96434" bIns="48217" rtlCol="0">
            <a:spAutoFit/>
          </a:bodyPr>
          <a:lstStyle/>
          <a:p>
            <a:pPr defTabSz="964278"/>
            <a:r>
              <a:rPr lang="zh-CN" altLang="en-US" sz="1800" dirty="0">
                <a:solidFill>
                  <a:schemeClr val="accent2"/>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22" name="文本框 21"/>
          <p:cNvSpPr txBox="1"/>
          <p:nvPr/>
        </p:nvSpPr>
        <p:spPr>
          <a:xfrm>
            <a:off x="372973" y="654957"/>
            <a:ext cx="2230630" cy="312819"/>
          </a:xfrm>
          <a:prstGeom prst="rect">
            <a:avLst/>
          </a:prstGeom>
          <a:noFill/>
        </p:spPr>
        <p:txBody>
          <a:bodyPr wrap="none" lIns="96434" tIns="48217" rIns="96434" bIns="48217" rtlCol="0">
            <a:spAutoFit/>
          </a:bodyPr>
          <a:lstStyle/>
          <a:p>
            <a:pPr defTabSz="964278"/>
            <a:r>
              <a:rPr lang="en-US" altLang="zh-CN" sz="1400" dirty="0">
                <a:solidFill>
                  <a:schemeClr val="accent2"/>
                </a:solidFill>
                <a:cs typeface="+mn-ea"/>
                <a:sym typeface="+mn-lt"/>
              </a:rPr>
              <a:t>ADD RELATED TITLE WORDS</a:t>
            </a:r>
            <a:endParaRPr lang="zh-CN" altLang="en-US" sz="1400" dirty="0">
              <a:solidFill>
                <a:schemeClr val="accent2"/>
              </a:solidFill>
              <a:cs typeface="+mn-ea"/>
              <a:sym typeface="+mn-lt"/>
            </a:endParaRPr>
          </a:p>
        </p:txBody>
      </p:sp>
    </p:spTree>
    <p:extLst>
      <p:ext uri="{BB962C8B-B14F-4D97-AF65-F5344CB8AC3E}">
        <p14:creationId xmlns:p14="http://schemas.microsoft.com/office/powerpoint/2010/main" val="60398052"/>
      </p:ext>
    </p:extLst>
  </p:cSld>
  <p:clrMapOvr>
    <a:masterClrMapping/>
  </p:clrMapOvr>
  <mc:AlternateContent xmlns:mc="http://schemas.openxmlformats.org/markup-compatibility/2006" xmlns:p14="http://schemas.microsoft.com/office/powerpoint/2010/main">
    <mc:Choice Requires="p14">
      <p:transition spd="slow" p14:dur="1600" advTm="4000">
        <p14:gallery dir="l"/>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50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53" presetClass="entr" presetSubtype="16" fill="hold" nodeType="withEffect">
                                  <p:stCondLst>
                                    <p:cond delay="700"/>
                                  </p:stCondLst>
                                  <p:childTnLst>
                                    <p:set>
                                      <p:cBhvr>
                                        <p:cTn id="21" dur="1" fill="hold">
                                          <p:stCondLst>
                                            <p:cond delay="0"/>
                                          </p:stCondLst>
                                        </p:cTn>
                                        <p:tgtEl>
                                          <p:spTgt spid="20"/>
                                        </p:tgtEl>
                                        <p:attrNameLst>
                                          <p:attrName>style.visibility</p:attrName>
                                        </p:attrNameLst>
                                      </p:cBhvr>
                                      <p:to>
                                        <p:strVal val="visible"/>
                                      </p:to>
                                    </p:set>
                                    <p:anim calcmode="lin" valueType="num">
                                      <p:cBhvr>
                                        <p:cTn id="22" dur="750" fill="hold"/>
                                        <p:tgtEl>
                                          <p:spTgt spid="20"/>
                                        </p:tgtEl>
                                        <p:attrNameLst>
                                          <p:attrName>ppt_w</p:attrName>
                                        </p:attrNameLst>
                                      </p:cBhvr>
                                      <p:tavLst>
                                        <p:tav tm="0">
                                          <p:val>
                                            <p:fltVal val="0"/>
                                          </p:val>
                                        </p:tav>
                                        <p:tav tm="100000">
                                          <p:val>
                                            <p:strVal val="#ppt_w"/>
                                          </p:val>
                                        </p:tav>
                                      </p:tavLst>
                                    </p:anim>
                                    <p:anim calcmode="lin" valueType="num">
                                      <p:cBhvr>
                                        <p:cTn id="23" dur="750" fill="hold"/>
                                        <p:tgtEl>
                                          <p:spTgt spid="20"/>
                                        </p:tgtEl>
                                        <p:attrNameLst>
                                          <p:attrName>ppt_h</p:attrName>
                                        </p:attrNameLst>
                                      </p:cBhvr>
                                      <p:tavLst>
                                        <p:tav tm="0">
                                          <p:val>
                                            <p:fltVal val="0"/>
                                          </p:val>
                                        </p:tav>
                                        <p:tav tm="100000">
                                          <p:val>
                                            <p:strVal val="#ppt_h"/>
                                          </p:val>
                                        </p:tav>
                                      </p:tavLst>
                                    </p:anim>
                                    <p:animEffect transition="in" filter="fade">
                                      <p:cBhvr>
                                        <p:cTn id="24" dur="750"/>
                                        <p:tgtEl>
                                          <p:spTgt spid="20"/>
                                        </p:tgtEl>
                                      </p:cBhvr>
                                    </p:animEffect>
                                  </p:childTnLst>
                                </p:cTn>
                              </p:par>
                              <p:par>
                                <p:cTn id="25" presetID="53" presetClass="entr" presetSubtype="16" fill="hold" nodeType="withEffect">
                                  <p:stCondLst>
                                    <p:cond delay="900"/>
                                  </p:stCondLst>
                                  <p:childTnLst>
                                    <p:set>
                                      <p:cBhvr>
                                        <p:cTn id="26" dur="1" fill="hold">
                                          <p:stCondLst>
                                            <p:cond delay="0"/>
                                          </p:stCondLst>
                                        </p:cTn>
                                        <p:tgtEl>
                                          <p:spTgt spid="27"/>
                                        </p:tgtEl>
                                        <p:attrNameLst>
                                          <p:attrName>style.visibility</p:attrName>
                                        </p:attrNameLst>
                                      </p:cBhvr>
                                      <p:to>
                                        <p:strVal val="visible"/>
                                      </p:to>
                                    </p:set>
                                    <p:anim calcmode="lin" valueType="num">
                                      <p:cBhvr>
                                        <p:cTn id="27" dur="750" fill="hold"/>
                                        <p:tgtEl>
                                          <p:spTgt spid="27"/>
                                        </p:tgtEl>
                                        <p:attrNameLst>
                                          <p:attrName>ppt_w</p:attrName>
                                        </p:attrNameLst>
                                      </p:cBhvr>
                                      <p:tavLst>
                                        <p:tav tm="0">
                                          <p:val>
                                            <p:fltVal val="0"/>
                                          </p:val>
                                        </p:tav>
                                        <p:tav tm="100000">
                                          <p:val>
                                            <p:strVal val="#ppt_w"/>
                                          </p:val>
                                        </p:tav>
                                      </p:tavLst>
                                    </p:anim>
                                    <p:anim calcmode="lin" valueType="num">
                                      <p:cBhvr>
                                        <p:cTn id="28" dur="750" fill="hold"/>
                                        <p:tgtEl>
                                          <p:spTgt spid="27"/>
                                        </p:tgtEl>
                                        <p:attrNameLst>
                                          <p:attrName>ppt_h</p:attrName>
                                        </p:attrNameLst>
                                      </p:cBhvr>
                                      <p:tavLst>
                                        <p:tav tm="0">
                                          <p:val>
                                            <p:fltVal val="0"/>
                                          </p:val>
                                        </p:tav>
                                        <p:tav tm="100000">
                                          <p:val>
                                            <p:strVal val="#ppt_h"/>
                                          </p:val>
                                        </p:tav>
                                      </p:tavLst>
                                    </p:anim>
                                    <p:animEffect transition="in" filter="fade">
                                      <p:cBhvr>
                                        <p:cTn id="29" dur="750"/>
                                        <p:tgtEl>
                                          <p:spTgt spid="27"/>
                                        </p:tgtEl>
                                      </p:cBhvr>
                                    </p:animEffect>
                                  </p:childTnLst>
                                </p:cTn>
                              </p:par>
                              <p:par>
                                <p:cTn id="30" presetID="53" presetClass="entr" presetSubtype="16" fill="hold" nodeType="withEffect">
                                  <p:stCondLst>
                                    <p:cond delay="1100"/>
                                  </p:stCondLst>
                                  <p:childTnLst>
                                    <p:set>
                                      <p:cBhvr>
                                        <p:cTn id="31" dur="1" fill="hold">
                                          <p:stCondLst>
                                            <p:cond delay="0"/>
                                          </p:stCondLst>
                                        </p:cTn>
                                        <p:tgtEl>
                                          <p:spTgt spid="28"/>
                                        </p:tgtEl>
                                        <p:attrNameLst>
                                          <p:attrName>style.visibility</p:attrName>
                                        </p:attrNameLst>
                                      </p:cBhvr>
                                      <p:to>
                                        <p:strVal val="visible"/>
                                      </p:to>
                                    </p:set>
                                    <p:anim calcmode="lin" valueType="num">
                                      <p:cBhvr>
                                        <p:cTn id="32" dur="750" fill="hold"/>
                                        <p:tgtEl>
                                          <p:spTgt spid="28"/>
                                        </p:tgtEl>
                                        <p:attrNameLst>
                                          <p:attrName>ppt_w</p:attrName>
                                        </p:attrNameLst>
                                      </p:cBhvr>
                                      <p:tavLst>
                                        <p:tav tm="0">
                                          <p:val>
                                            <p:fltVal val="0"/>
                                          </p:val>
                                        </p:tav>
                                        <p:tav tm="100000">
                                          <p:val>
                                            <p:strVal val="#ppt_w"/>
                                          </p:val>
                                        </p:tav>
                                      </p:tavLst>
                                    </p:anim>
                                    <p:anim calcmode="lin" valueType="num">
                                      <p:cBhvr>
                                        <p:cTn id="33" dur="750" fill="hold"/>
                                        <p:tgtEl>
                                          <p:spTgt spid="28"/>
                                        </p:tgtEl>
                                        <p:attrNameLst>
                                          <p:attrName>ppt_h</p:attrName>
                                        </p:attrNameLst>
                                      </p:cBhvr>
                                      <p:tavLst>
                                        <p:tav tm="0">
                                          <p:val>
                                            <p:fltVal val="0"/>
                                          </p:val>
                                        </p:tav>
                                        <p:tav tm="100000">
                                          <p:val>
                                            <p:strVal val="#ppt_h"/>
                                          </p:val>
                                        </p:tav>
                                      </p:tavLst>
                                    </p:anim>
                                    <p:animEffect transition="in" filter="fade">
                                      <p:cBhvr>
                                        <p:cTn id="34" dur="750"/>
                                        <p:tgtEl>
                                          <p:spTgt spid="28"/>
                                        </p:tgtEl>
                                      </p:cBhvr>
                                    </p:animEffect>
                                  </p:childTnLst>
                                </p:cTn>
                              </p:par>
                              <p:par>
                                <p:cTn id="35" presetID="17" presetClass="entr" presetSubtype="1" fill="hold" grpId="0" nodeType="withEffect">
                                  <p:stCondLst>
                                    <p:cond delay="1100"/>
                                  </p:stCondLst>
                                  <p:iterate type="lt">
                                    <p:tmPct val="40000"/>
                                  </p:iterate>
                                  <p:childTnLst>
                                    <p:set>
                                      <p:cBhvr>
                                        <p:cTn id="36" dur="1" fill="hold">
                                          <p:stCondLst>
                                            <p:cond delay="0"/>
                                          </p:stCondLst>
                                        </p:cTn>
                                        <p:tgtEl>
                                          <p:spTgt spid="33"/>
                                        </p:tgtEl>
                                        <p:attrNameLst>
                                          <p:attrName>style.visibility</p:attrName>
                                        </p:attrNameLst>
                                      </p:cBhvr>
                                      <p:to>
                                        <p:strVal val="visible"/>
                                      </p:to>
                                    </p:set>
                                    <p:anim calcmode="lin" valueType="num">
                                      <p:cBhvr>
                                        <p:cTn id="37" dur="700" fill="hold"/>
                                        <p:tgtEl>
                                          <p:spTgt spid="33"/>
                                        </p:tgtEl>
                                        <p:attrNameLst>
                                          <p:attrName>ppt_x</p:attrName>
                                        </p:attrNameLst>
                                      </p:cBhvr>
                                      <p:tavLst>
                                        <p:tav tm="0">
                                          <p:val>
                                            <p:strVal val="#ppt_x"/>
                                          </p:val>
                                        </p:tav>
                                        <p:tav tm="100000">
                                          <p:val>
                                            <p:strVal val="#ppt_x"/>
                                          </p:val>
                                        </p:tav>
                                      </p:tavLst>
                                    </p:anim>
                                    <p:anim calcmode="lin" valueType="num">
                                      <p:cBhvr>
                                        <p:cTn id="38" dur="700" fill="hold"/>
                                        <p:tgtEl>
                                          <p:spTgt spid="33"/>
                                        </p:tgtEl>
                                        <p:attrNameLst>
                                          <p:attrName>ppt_y</p:attrName>
                                        </p:attrNameLst>
                                      </p:cBhvr>
                                      <p:tavLst>
                                        <p:tav tm="0">
                                          <p:val>
                                            <p:strVal val="#ppt_y-#ppt_h/2"/>
                                          </p:val>
                                        </p:tav>
                                        <p:tav tm="100000">
                                          <p:val>
                                            <p:strVal val="#ppt_y"/>
                                          </p:val>
                                        </p:tav>
                                      </p:tavLst>
                                    </p:anim>
                                    <p:anim calcmode="lin" valueType="num">
                                      <p:cBhvr>
                                        <p:cTn id="39" dur="700" fill="hold"/>
                                        <p:tgtEl>
                                          <p:spTgt spid="33"/>
                                        </p:tgtEl>
                                        <p:attrNameLst>
                                          <p:attrName>ppt_w</p:attrName>
                                        </p:attrNameLst>
                                      </p:cBhvr>
                                      <p:tavLst>
                                        <p:tav tm="0">
                                          <p:val>
                                            <p:strVal val="#ppt_w"/>
                                          </p:val>
                                        </p:tav>
                                        <p:tav tm="100000">
                                          <p:val>
                                            <p:strVal val="#ppt_w"/>
                                          </p:val>
                                        </p:tav>
                                      </p:tavLst>
                                    </p:anim>
                                    <p:anim calcmode="lin" valueType="num">
                                      <p:cBhvr>
                                        <p:cTn id="40" dur="700" fill="hold"/>
                                        <p:tgtEl>
                                          <p:spTgt spid="33"/>
                                        </p:tgtEl>
                                        <p:attrNameLst>
                                          <p:attrName>ppt_h</p:attrName>
                                        </p:attrNameLst>
                                      </p:cBhvr>
                                      <p:tavLst>
                                        <p:tav tm="0">
                                          <p:val>
                                            <p:fltVal val="0"/>
                                          </p:val>
                                        </p:tav>
                                        <p:tav tm="100000">
                                          <p:val>
                                            <p:strVal val="#ppt_h"/>
                                          </p:val>
                                        </p:tav>
                                      </p:tavLst>
                                    </p:anim>
                                  </p:childTnLst>
                                </p:cTn>
                              </p:par>
                              <p:par>
                                <p:cTn id="41" presetID="22" presetClass="entr" presetSubtype="8" fill="hold" grpId="0" nodeType="withEffect">
                                  <p:stCondLst>
                                    <p:cond delay="1100"/>
                                  </p:stCondLst>
                                  <p:childTnLst>
                                    <p:set>
                                      <p:cBhvr>
                                        <p:cTn id="42" dur="1" fill="hold">
                                          <p:stCondLst>
                                            <p:cond delay="0"/>
                                          </p:stCondLst>
                                        </p:cTn>
                                        <p:tgtEl>
                                          <p:spTgt spid="32"/>
                                        </p:tgtEl>
                                        <p:attrNameLst>
                                          <p:attrName>style.visibility</p:attrName>
                                        </p:attrNameLst>
                                      </p:cBhvr>
                                      <p:to>
                                        <p:strVal val="visible"/>
                                      </p:to>
                                    </p:set>
                                    <p:animEffect transition="in" filter="wipe(left)">
                                      <p:cBhvr>
                                        <p:cTn id="43" dur="700"/>
                                        <p:tgtEl>
                                          <p:spTgt spid="32"/>
                                        </p:tgtEl>
                                      </p:cBhvr>
                                    </p:animEffect>
                                  </p:childTnLst>
                                </p:cTn>
                              </p:par>
                              <p:par>
                                <p:cTn id="44" presetID="17" presetClass="entr" presetSubtype="1" fill="hold" grpId="0" nodeType="withEffect">
                                  <p:stCondLst>
                                    <p:cond delay="1400"/>
                                  </p:stCondLst>
                                  <p:iterate type="lt">
                                    <p:tmPct val="40000"/>
                                  </p:iterate>
                                  <p:childTnLst>
                                    <p:set>
                                      <p:cBhvr>
                                        <p:cTn id="45" dur="1" fill="hold">
                                          <p:stCondLst>
                                            <p:cond delay="0"/>
                                          </p:stCondLst>
                                        </p:cTn>
                                        <p:tgtEl>
                                          <p:spTgt spid="35"/>
                                        </p:tgtEl>
                                        <p:attrNameLst>
                                          <p:attrName>style.visibility</p:attrName>
                                        </p:attrNameLst>
                                      </p:cBhvr>
                                      <p:to>
                                        <p:strVal val="visible"/>
                                      </p:to>
                                    </p:set>
                                    <p:anim calcmode="lin" valueType="num">
                                      <p:cBhvr>
                                        <p:cTn id="46" dur="700" fill="hold"/>
                                        <p:tgtEl>
                                          <p:spTgt spid="35"/>
                                        </p:tgtEl>
                                        <p:attrNameLst>
                                          <p:attrName>ppt_x</p:attrName>
                                        </p:attrNameLst>
                                      </p:cBhvr>
                                      <p:tavLst>
                                        <p:tav tm="0">
                                          <p:val>
                                            <p:strVal val="#ppt_x"/>
                                          </p:val>
                                        </p:tav>
                                        <p:tav tm="100000">
                                          <p:val>
                                            <p:strVal val="#ppt_x"/>
                                          </p:val>
                                        </p:tav>
                                      </p:tavLst>
                                    </p:anim>
                                    <p:anim calcmode="lin" valueType="num">
                                      <p:cBhvr>
                                        <p:cTn id="47" dur="700" fill="hold"/>
                                        <p:tgtEl>
                                          <p:spTgt spid="35"/>
                                        </p:tgtEl>
                                        <p:attrNameLst>
                                          <p:attrName>ppt_y</p:attrName>
                                        </p:attrNameLst>
                                      </p:cBhvr>
                                      <p:tavLst>
                                        <p:tav tm="0">
                                          <p:val>
                                            <p:strVal val="#ppt_y-#ppt_h/2"/>
                                          </p:val>
                                        </p:tav>
                                        <p:tav tm="100000">
                                          <p:val>
                                            <p:strVal val="#ppt_y"/>
                                          </p:val>
                                        </p:tav>
                                      </p:tavLst>
                                    </p:anim>
                                    <p:anim calcmode="lin" valueType="num">
                                      <p:cBhvr>
                                        <p:cTn id="48" dur="700" fill="hold"/>
                                        <p:tgtEl>
                                          <p:spTgt spid="35"/>
                                        </p:tgtEl>
                                        <p:attrNameLst>
                                          <p:attrName>ppt_w</p:attrName>
                                        </p:attrNameLst>
                                      </p:cBhvr>
                                      <p:tavLst>
                                        <p:tav tm="0">
                                          <p:val>
                                            <p:strVal val="#ppt_w"/>
                                          </p:val>
                                        </p:tav>
                                        <p:tav tm="100000">
                                          <p:val>
                                            <p:strVal val="#ppt_w"/>
                                          </p:val>
                                        </p:tav>
                                      </p:tavLst>
                                    </p:anim>
                                    <p:anim calcmode="lin" valueType="num">
                                      <p:cBhvr>
                                        <p:cTn id="49" dur="700" fill="hold"/>
                                        <p:tgtEl>
                                          <p:spTgt spid="35"/>
                                        </p:tgtEl>
                                        <p:attrNameLst>
                                          <p:attrName>ppt_h</p:attrName>
                                        </p:attrNameLst>
                                      </p:cBhvr>
                                      <p:tavLst>
                                        <p:tav tm="0">
                                          <p:val>
                                            <p:fltVal val="0"/>
                                          </p:val>
                                        </p:tav>
                                        <p:tav tm="100000">
                                          <p:val>
                                            <p:strVal val="#ppt_h"/>
                                          </p:val>
                                        </p:tav>
                                      </p:tavLst>
                                    </p:anim>
                                  </p:childTnLst>
                                </p:cTn>
                              </p:par>
                              <p:par>
                                <p:cTn id="50" presetID="22" presetClass="entr" presetSubtype="8" fill="hold" grpId="0" nodeType="withEffect">
                                  <p:stCondLst>
                                    <p:cond delay="1400"/>
                                  </p:stCondLst>
                                  <p:childTnLst>
                                    <p:set>
                                      <p:cBhvr>
                                        <p:cTn id="51" dur="1" fill="hold">
                                          <p:stCondLst>
                                            <p:cond delay="0"/>
                                          </p:stCondLst>
                                        </p:cTn>
                                        <p:tgtEl>
                                          <p:spTgt spid="34"/>
                                        </p:tgtEl>
                                        <p:attrNameLst>
                                          <p:attrName>style.visibility</p:attrName>
                                        </p:attrNameLst>
                                      </p:cBhvr>
                                      <p:to>
                                        <p:strVal val="visible"/>
                                      </p:to>
                                    </p:set>
                                    <p:animEffect transition="in" filter="wipe(left)">
                                      <p:cBhvr>
                                        <p:cTn id="52" dur="700"/>
                                        <p:tgtEl>
                                          <p:spTgt spid="34"/>
                                        </p:tgtEl>
                                      </p:cBhvr>
                                    </p:animEffect>
                                  </p:childTnLst>
                                </p:cTn>
                              </p:par>
                              <p:par>
                                <p:cTn id="53" presetID="17" presetClass="entr" presetSubtype="1" fill="hold" grpId="0" nodeType="withEffect">
                                  <p:stCondLst>
                                    <p:cond delay="1600"/>
                                  </p:stCondLst>
                                  <p:iterate type="lt">
                                    <p:tmPct val="40000"/>
                                  </p:iterate>
                                  <p:childTnLst>
                                    <p:set>
                                      <p:cBhvr>
                                        <p:cTn id="54" dur="1" fill="hold">
                                          <p:stCondLst>
                                            <p:cond delay="0"/>
                                          </p:stCondLst>
                                        </p:cTn>
                                        <p:tgtEl>
                                          <p:spTgt spid="37"/>
                                        </p:tgtEl>
                                        <p:attrNameLst>
                                          <p:attrName>style.visibility</p:attrName>
                                        </p:attrNameLst>
                                      </p:cBhvr>
                                      <p:to>
                                        <p:strVal val="visible"/>
                                      </p:to>
                                    </p:set>
                                    <p:anim calcmode="lin" valueType="num">
                                      <p:cBhvr>
                                        <p:cTn id="55" dur="700" fill="hold"/>
                                        <p:tgtEl>
                                          <p:spTgt spid="37"/>
                                        </p:tgtEl>
                                        <p:attrNameLst>
                                          <p:attrName>ppt_x</p:attrName>
                                        </p:attrNameLst>
                                      </p:cBhvr>
                                      <p:tavLst>
                                        <p:tav tm="0">
                                          <p:val>
                                            <p:strVal val="#ppt_x"/>
                                          </p:val>
                                        </p:tav>
                                        <p:tav tm="100000">
                                          <p:val>
                                            <p:strVal val="#ppt_x"/>
                                          </p:val>
                                        </p:tav>
                                      </p:tavLst>
                                    </p:anim>
                                    <p:anim calcmode="lin" valueType="num">
                                      <p:cBhvr>
                                        <p:cTn id="56" dur="700" fill="hold"/>
                                        <p:tgtEl>
                                          <p:spTgt spid="37"/>
                                        </p:tgtEl>
                                        <p:attrNameLst>
                                          <p:attrName>ppt_y</p:attrName>
                                        </p:attrNameLst>
                                      </p:cBhvr>
                                      <p:tavLst>
                                        <p:tav tm="0">
                                          <p:val>
                                            <p:strVal val="#ppt_y-#ppt_h/2"/>
                                          </p:val>
                                        </p:tav>
                                        <p:tav tm="100000">
                                          <p:val>
                                            <p:strVal val="#ppt_y"/>
                                          </p:val>
                                        </p:tav>
                                      </p:tavLst>
                                    </p:anim>
                                    <p:anim calcmode="lin" valueType="num">
                                      <p:cBhvr>
                                        <p:cTn id="57" dur="700" fill="hold"/>
                                        <p:tgtEl>
                                          <p:spTgt spid="37"/>
                                        </p:tgtEl>
                                        <p:attrNameLst>
                                          <p:attrName>ppt_w</p:attrName>
                                        </p:attrNameLst>
                                      </p:cBhvr>
                                      <p:tavLst>
                                        <p:tav tm="0">
                                          <p:val>
                                            <p:strVal val="#ppt_w"/>
                                          </p:val>
                                        </p:tav>
                                        <p:tav tm="100000">
                                          <p:val>
                                            <p:strVal val="#ppt_w"/>
                                          </p:val>
                                        </p:tav>
                                      </p:tavLst>
                                    </p:anim>
                                    <p:anim calcmode="lin" valueType="num">
                                      <p:cBhvr>
                                        <p:cTn id="58" dur="700" fill="hold"/>
                                        <p:tgtEl>
                                          <p:spTgt spid="37"/>
                                        </p:tgtEl>
                                        <p:attrNameLst>
                                          <p:attrName>ppt_h</p:attrName>
                                        </p:attrNameLst>
                                      </p:cBhvr>
                                      <p:tavLst>
                                        <p:tav tm="0">
                                          <p:val>
                                            <p:fltVal val="0"/>
                                          </p:val>
                                        </p:tav>
                                        <p:tav tm="100000">
                                          <p:val>
                                            <p:strVal val="#ppt_h"/>
                                          </p:val>
                                        </p:tav>
                                      </p:tavLst>
                                    </p:anim>
                                  </p:childTnLst>
                                </p:cTn>
                              </p:par>
                              <p:par>
                                <p:cTn id="59" presetID="22" presetClass="entr" presetSubtype="8" fill="hold" grpId="0" nodeType="withEffect">
                                  <p:stCondLst>
                                    <p:cond delay="1600"/>
                                  </p:stCondLst>
                                  <p:childTnLst>
                                    <p:set>
                                      <p:cBhvr>
                                        <p:cTn id="60" dur="1" fill="hold">
                                          <p:stCondLst>
                                            <p:cond delay="0"/>
                                          </p:stCondLst>
                                        </p:cTn>
                                        <p:tgtEl>
                                          <p:spTgt spid="36"/>
                                        </p:tgtEl>
                                        <p:attrNameLst>
                                          <p:attrName>style.visibility</p:attrName>
                                        </p:attrNameLst>
                                      </p:cBhvr>
                                      <p:to>
                                        <p:strVal val="visible"/>
                                      </p:to>
                                    </p:set>
                                    <p:animEffect transition="in" filter="wipe(left)">
                                      <p:cBhvr>
                                        <p:cTn id="61" dur="7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32" grpId="0"/>
      <p:bldP spid="33" grpId="0"/>
      <p:bldP spid="34" grpId="0"/>
      <p:bldP spid="35" grpId="0"/>
      <p:bldP spid="36" grpId="0"/>
      <p:bldP spid="3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p:cNvGraphicFramePr/>
          <p:nvPr>
            <p:extLst/>
          </p:nvPr>
        </p:nvGraphicFramePr>
        <p:xfrm>
          <a:off x="4831267" y="2391054"/>
          <a:ext cx="1543470" cy="2847419"/>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4950577" y="5290010"/>
            <a:ext cx="1304845" cy="224357"/>
          </a:xfrm>
          <a:prstGeom prst="rect">
            <a:avLst/>
          </a:prstGeom>
          <a:noFill/>
        </p:spPr>
        <p:txBody>
          <a:bodyPr wrap="none" lIns="0" tIns="0" rIns="0" bIns="0" rtlCol="0">
            <a:spAutoFit/>
          </a:bodyPr>
          <a:lstStyle/>
          <a:p>
            <a:pPr algn="ctr">
              <a:lnSpc>
                <a:spcPct val="120000"/>
              </a:lnSpc>
            </a:pPr>
            <a:r>
              <a:rPr lang="zh-CN" altLang="en-US" sz="121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en-US" sz="121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01</a:t>
            </a:r>
          </a:p>
        </p:txBody>
      </p:sp>
      <p:graphicFrame>
        <p:nvGraphicFramePr>
          <p:cNvPr id="7" name="Chart 6"/>
          <p:cNvGraphicFramePr/>
          <p:nvPr>
            <p:extLst/>
          </p:nvPr>
        </p:nvGraphicFramePr>
        <p:xfrm>
          <a:off x="6507814" y="2391054"/>
          <a:ext cx="1543470" cy="2847419"/>
        </p:xfrm>
        <a:graphic>
          <a:graphicData uri="http://schemas.openxmlformats.org/drawingml/2006/chart">
            <c:chart xmlns:c="http://schemas.openxmlformats.org/drawingml/2006/chart" xmlns:r="http://schemas.openxmlformats.org/officeDocument/2006/relationships" r:id="rId4"/>
          </a:graphicData>
        </a:graphic>
      </p:graphicFrame>
      <p:sp>
        <p:nvSpPr>
          <p:cNvPr id="8" name="TextBox 7"/>
          <p:cNvSpPr txBox="1"/>
          <p:nvPr/>
        </p:nvSpPr>
        <p:spPr>
          <a:xfrm>
            <a:off x="6627125" y="5290010"/>
            <a:ext cx="1304845" cy="224357"/>
          </a:xfrm>
          <a:prstGeom prst="rect">
            <a:avLst/>
          </a:prstGeom>
          <a:noFill/>
        </p:spPr>
        <p:txBody>
          <a:bodyPr wrap="none" lIns="0" tIns="0" rIns="0" bIns="0" rtlCol="0">
            <a:spAutoFit/>
          </a:bodyPr>
          <a:lstStyle/>
          <a:p>
            <a:pPr algn="ctr">
              <a:lnSpc>
                <a:spcPct val="120000"/>
              </a:lnSpc>
            </a:pPr>
            <a:r>
              <a:rPr lang="zh-CN" altLang="en-US" sz="121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en-US" sz="121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02</a:t>
            </a:r>
          </a:p>
        </p:txBody>
      </p:sp>
      <p:graphicFrame>
        <p:nvGraphicFramePr>
          <p:cNvPr id="9" name="Chart 8"/>
          <p:cNvGraphicFramePr/>
          <p:nvPr>
            <p:extLst/>
          </p:nvPr>
        </p:nvGraphicFramePr>
        <p:xfrm>
          <a:off x="8173768" y="2391054"/>
          <a:ext cx="1543470" cy="2847419"/>
        </p:xfrm>
        <a:graphic>
          <a:graphicData uri="http://schemas.openxmlformats.org/drawingml/2006/chart">
            <c:chart xmlns:c="http://schemas.openxmlformats.org/drawingml/2006/chart" xmlns:r="http://schemas.openxmlformats.org/officeDocument/2006/relationships" r:id="rId5"/>
          </a:graphicData>
        </a:graphic>
      </p:graphicFrame>
      <p:sp>
        <p:nvSpPr>
          <p:cNvPr id="10" name="TextBox 9"/>
          <p:cNvSpPr txBox="1"/>
          <p:nvPr/>
        </p:nvSpPr>
        <p:spPr>
          <a:xfrm>
            <a:off x="8293079" y="5290010"/>
            <a:ext cx="1304845" cy="224357"/>
          </a:xfrm>
          <a:prstGeom prst="rect">
            <a:avLst/>
          </a:prstGeom>
          <a:noFill/>
        </p:spPr>
        <p:txBody>
          <a:bodyPr wrap="none" lIns="0" tIns="0" rIns="0" bIns="0" rtlCol="0">
            <a:spAutoFit/>
          </a:bodyPr>
          <a:lstStyle/>
          <a:p>
            <a:pPr algn="ctr">
              <a:lnSpc>
                <a:spcPct val="120000"/>
              </a:lnSpc>
            </a:pPr>
            <a:r>
              <a:rPr lang="zh-CN" altLang="en-US" sz="121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en-US" sz="121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03</a:t>
            </a:r>
          </a:p>
        </p:txBody>
      </p:sp>
      <p:graphicFrame>
        <p:nvGraphicFramePr>
          <p:cNvPr id="11" name="Chart 10"/>
          <p:cNvGraphicFramePr/>
          <p:nvPr>
            <p:extLst/>
          </p:nvPr>
        </p:nvGraphicFramePr>
        <p:xfrm>
          <a:off x="9844981" y="2391054"/>
          <a:ext cx="1543470" cy="2847419"/>
        </p:xfrm>
        <a:graphic>
          <a:graphicData uri="http://schemas.openxmlformats.org/drawingml/2006/chart">
            <c:chart xmlns:c="http://schemas.openxmlformats.org/drawingml/2006/chart" xmlns:r="http://schemas.openxmlformats.org/officeDocument/2006/relationships" r:id="rId6"/>
          </a:graphicData>
        </a:graphic>
      </p:graphicFrame>
      <p:sp>
        <p:nvSpPr>
          <p:cNvPr id="12" name="TextBox 11"/>
          <p:cNvSpPr txBox="1"/>
          <p:nvPr/>
        </p:nvSpPr>
        <p:spPr>
          <a:xfrm>
            <a:off x="9964293" y="5290010"/>
            <a:ext cx="1304845" cy="224357"/>
          </a:xfrm>
          <a:prstGeom prst="rect">
            <a:avLst/>
          </a:prstGeom>
          <a:noFill/>
        </p:spPr>
        <p:txBody>
          <a:bodyPr wrap="none" lIns="0" tIns="0" rIns="0" bIns="0" rtlCol="0">
            <a:spAutoFit/>
          </a:bodyPr>
          <a:lstStyle/>
          <a:p>
            <a:pPr algn="ctr">
              <a:lnSpc>
                <a:spcPct val="120000"/>
              </a:lnSpc>
            </a:pPr>
            <a:r>
              <a:rPr lang="zh-CN" altLang="en-US" sz="121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en-US" sz="121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04</a:t>
            </a:r>
          </a:p>
        </p:txBody>
      </p:sp>
      <p:grpSp>
        <p:nvGrpSpPr>
          <p:cNvPr id="13" name="Group 12"/>
          <p:cNvGrpSpPr/>
          <p:nvPr/>
        </p:nvGrpSpPr>
        <p:grpSpPr>
          <a:xfrm>
            <a:off x="1677212" y="2704858"/>
            <a:ext cx="2938673" cy="2425145"/>
            <a:chOff x="1023776" y="1932475"/>
            <a:chExt cx="2781691" cy="2647897"/>
          </a:xfrm>
        </p:grpSpPr>
        <p:sp>
          <p:nvSpPr>
            <p:cNvPr id="14" name="Text Placeholder 32"/>
            <p:cNvSpPr txBox="1">
              <a:spLocks/>
            </p:cNvSpPr>
            <p:nvPr/>
          </p:nvSpPr>
          <p:spPr>
            <a:xfrm>
              <a:off x="1023776" y="3879576"/>
              <a:ext cx="2781691" cy="700796"/>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en-US" altLang="zh-CN" sz="695"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a:t>
              </a:r>
              <a:r>
                <a:rPr lang="en-US" altLang="zh-CN" sz="695" dirty="0" err="1"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695"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a:t>
              </a:r>
              <a:r>
                <a:rPr lang="en-US" altLang="zh-CN" sz="695" dirty="0" err="1"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695"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directly.</a:t>
              </a:r>
              <a:endParaRPr lang="en-AU" altLang="zh-CN" sz="69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Text Placeholder 33"/>
            <p:cNvSpPr txBox="1">
              <a:spLocks/>
            </p:cNvSpPr>
            <p:nvPr/>
          </p:nvSpPr>
          <p:spPr>
            <a:xfrm>
              <a:off x="1023778" y="2329688"/>
              <a:ext cx="2781689" cy="700796"/>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en-US" altLang="zh-CN" sz="695"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a:t>
              </a:r>
              <a:r>
                <a:rPr lang="en-US" altLang="zh-CN" sz="695" dirty="0" err="1"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695"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a:t>
              </a:r>
              <a:r>
                <a:rPr lang="en-US" altLang="zh-CN" sz="695" dirty="0" err="1"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695"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directly.</a:t>
              </a:r>
              <a:endParaRPr lang="en-AU" altLang="zh-CN" sz="69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TextBox 15"/>
            <p:cNvSpPr txBox="1"/>
            <p:nvPr/>
          </p:nvSpPr>
          <p:spPr>
            <a:xfrm>
              <a:off x="1023777" y="1932475"/>
              <a:ext cx="2420840" cy="362930"/>
            </a:xfrm>
            <a:prstGeom prst="rect">
              <a:avLst/>
            </a:prstGeom>
            <a:noFill/>
          </p:spPr>
          <p:txBody>
            <a:bodyPr wrap="square" lIns="0" tIns="0" rIns="0" bIns="0" rtlCol="0">
              <a:spAutoFit/>
            </a:bodyPr>
            <a:lstStyle/>
            <a:p>
              <a:pPr>
                <a:lnSpc>
                  <a:spcPct val="120000"/>
                </a:lnSpc>
              </a:pPr>
              <a:r>
                <a:rPr lang="zh-CN" altLang="en-US">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7" name="文本框 16"/>
          <p:cNvSpPr txBox="1"/>
          <p:nvPr/>
        </p:nvSpPr>
        <p:spPr>
          <a:xfrm>
            <a:off x="372973" y="362225"/>
            <a:ext cx="2503076" cy="374375"/>
          </a:xfrm>
          <a:prstGeom prst="rect">
            <a:avLst/>
          </a:prstGeom>
          <a:noFill/>
        </p:spPr>
        <p:txBody>
          <a:bodyPr wrap="none" lIns="96434" tIns="48217" rIns="96434" bIns="48217" rtlCol="0">
            <a:spAutoFit/>
          </a:bodyPr>
          <a:lstStyle/>
          <a:p>
            <a:pPr defTabSz="964278"/>
            <a:r>
              <a:rPr lang="zh-CN" altLang="en-US" sz="1800" dirty="0">
                <a:solidFill>
                  <a:schemeClr val="accent2"/>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18" name="文本框 17"/>
          <p:cNvSpPr txBox="1"/>
          <p:nvPr/>
        </p:nvSpPr>
        <p:spPr>
          <a:xfrm>
            <a:off x="372973" y="654957"/>
            <a:ext cx="2230630" cy="312819"/>
          </a:xfrm>
          <a:prstGeom prst="rect">
            <a:avLst/>
          </a:prstGeom>
          <a:noFill/>
        </p:spPr>
        <p:txBody>
          <a:bodyPr wrap="none" lIns="96434" tIns="48217" rIns="96434" bIns="48217" rtlCol="0">
            <a:spAutoFit/>
          </a:bodyPr>
          <a:lstStyle/>
          <a:p>
            <a:pPr defTabSz="964278"/>
            <a:r>
              <a:rPr lang="en-US" altLang="zh-CN" sz="1400" dirty="0">
                <a:solidFill>
                  <a:schemeClr val="accent2"/>
                </a:solidFill>
                <a:cs typeface="+mn-ea"/>
                <a:sym typeface="+mn-lt"/>
              </a:rPr>
              <a:t>ADD RELATED TITLE WORDS</a:t>
            </a:r>
            <a:endParaRPr lang="zh-CN" altLang="en-US" sz="1400" dirty="0">
              <a:solidFill>
                <a:schemeClr val="accent2"/>
              </a:solidFill>
              <a:cs typeface="+mn-ea"/>
              <a:sym typeface="+mn-lt"/>
            </a:endParaRPr>
          </a:p>
        </p:txBody>
      </p:sp>
    </p:spTree>
    <p:extLst>
      <p:ext uri="{BB962C8B-B14F-4D97-AF65-F5344CB8AC3E}">
        <p14:creationId xmlns:p14="http://schemas.microsoft.com/office/powerpoint/2010/main" val="3069107964"/>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down)">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down)">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50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wipe(down)">
                                      <p:cBhvr>
                                        <p:cTn id="42" dur="500"/>
                                        <p:tgtEl>
                                          <p:spTgt spid="11"/>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6" grpId="0"/>
      <p:bldGraphic spid="7" grpId="0">
        <p:bldAsOne/>
      </p:bldGraphic>
      <p:bldP spid="8" grpId="0"/>
      <p:bldGraphic spid="9" grpId="0">
        <p:bldAsOne/>
      </p:bldGraphic>
      <p:bldP spid="10" grpId="0"/>
      <p:bldGraphic spid="11" grpId="0">
        <p:bldAsOne/>
      </p:bldGraphic>
      <p:bldP spid="1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矩形 28"/>
          <p:cNvSpPr/>
          <p:nvPr/>
        </p:nvSpPr>
        <p:spPr>
          <a:xfrm>
            <a:off x="353" y="2"/>
            <a:ext cx="12862858" cy="7265945"/>
          </a:xfrm>
          <a:prstGeom prst="rect">
            <a:avLst/>
          </a:prstGeom>
          <a:gradFill flip="none" rotWithShape="1">
            <a:gsLst>
              <a:gs pos="0">
                <a:srgbClr val="F4F6F8"/>
              </a:gs>
              <a:gs pos="100000">
                <a:srgbClr val="E1E1E1"/>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p>
        </p:txBody>
      </p:sp>
      <p:pic>
        <p:nvPicPr>
          <p:cNvPr id="24" name="图片 20"/>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776217" y="373353"/>
            <a:ext cx="7890621" cy="3947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矩形 6"/>
          <p:cNvSpPr>
            <a:spLocks noChangeArrowheads="1"/>
          </p:cNvSpPr>
          <p:nvPr/>
        </p:nvSpPr>
        <p:spPr bwMode="auto">
          <a:xfrm>
            <a:off x="353" y="5196793"/>
            <a:ext cx="12858044" cy="2062645"/>
          </a:xfrm>
          <a:prstGeom prst="rect">
            <a:avLst/>
          </a:prstGeom>
          <a:solidFill>
            <a:srgbClr val="1C488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6435" tIns="48218" rIns="96435" bIns="48218"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grpSp>
        <p:nvGrpSpPr>
          <p:cNvPr id="26" name="组合 13"/>
          <p:cNvGrpSpPr>
            <a:grpSpLocks noChangeAspect="1"/>
          </p:cNvGrpSpPr>
          <p:nvPr/>
        </p:nvGrpSpPr>
        <p:grpSpPr bwMode="auto">
          <a:xfrm>
            <a:off x="7176079" y="3351798"/>
            <a:ext cx="5883225" cy="3671575"/>
            <a:chOff x="0" y="0"/>
            <a:chExt cx="5324473" cy="3322983"/>
          </a:xfrm>
        </p:grpSpPr>
        <p:pic>
          <p:nvPicPr>
            <p:cNvPr id="27" name="图片 14"/>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344" y="0"/>
              <a:ext cx="5318129" cy="1642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图片 15"/>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0" y="1632435"/>
              <a:ext cx="5178427" cy="1690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8" name="TextBox 7"/>
          <p:cNvSpPr txBox="1"/>
          <p:nvPr/>
        </p:nvSpPr>
        <p:spPr>
          <a:xfrm>
            <a:off x="3594216" y="4147884"/>
            <a:ext cx="2998000" cy="871329"/>
          </a:xfrm>
          <a:prstGeom prst="rect">
            <a:avLst/>
          </a:prstGeom>
          <a:noFill/>
        </p:spPr>
        <p:txBody>
          <a:bodyPr wrap="none" rtlCol="0">
            <a:spAutoFit/>
          </a:bodyPr>
          <a:lstStyle/>
          <a:p>
            <a:pPr marL="0" lvl="1"/>
            <a:r>
              <a:rPr lang="zh-CN" altLang="en-US" sz="5062" spc="422" dirty="0">
                <a:solidFill>
                  <a:srgbClr val="0070C0"/>
                </a:solidFill>
                <a:latin typeface="微软雅黑" panose="020B0503020204020204" pitchFamily="34" charset="-122"/>
                <a:ea typeface="微软雅黑" panose="020B0503020204020204" pitchFamily="34" charset="-122"/>
              </a:rPr>
              <a:t>项目介绍</a:t>
            </a:r>
          </a:p>
        </p:txBody>
      </p:sp>
      <p:sp>
        <p:nvSpPr>
          <p:cNvPr id="9" name="文本框 9"/>
          <p:cNvSpPr txBox="1"/>
          <p:nvPr/>
        </p:nvSpPr>
        <p:spPr>
          <a:xfrm>
            <a:off x="3134705" y="5366632"/>
            <a:ext cx="2823511" cy="324576"/>
          </a:xfrm>
          <a:prstGeom prst="rect">
            <a:avLst/>
          </a:prstGeom>
          <a:noFill/>
        </p:spPr>
        <p:txBody>
          <a:bodyPr wrap="square" lIns="0" tIns="0" rIns="0" bIns="0" rtlCol="0">
            <a:spAutoFit/>
          </a:bodyPr>
          <a:lstStyle/>
          <a:p>
            <a:pPr marL="241093" lvl="1" indent="-241093">
              <a:buFont typeface="Wingdings" panose="05000000000000000000" pitchFamily="2" charset="2"/>
              <a:buChar char="l"/>
            </a:pPr>
            <a:r>
              <a:rPr lang="zh-CN" altLang="en-US" sz="2109" dirty="0">
                <a:solidFill>
                  <a:schemeClr val="bg1"/>
                </a:solidFill>
                <a:latin typeface="微软雅黑" panose="020B0503020204020204" pitchFamily="34" charset="-122"/>
                <a:ea typeface="微软雅黑" panose="020B0503020204020204" pitchFamily="34" charset="-122"/>
              </a:rPr>
              <a:t>项目来源</a:t>
            </a:r>
          </a:p>
        </p:txBody>
      </p:sp>
      <p:sp>
        <p:nvSpPr>
          <p:cNvPr id="10" name="文本框 9"/>
          <p:cNvSpPr txBox="1"/>
          <p:nvPr/>
        </p:nvSpPr>
        <p:spPr>
          <a:xfrm>
            <a:off x="3134703" y="5824257"/>
            <a:ext cx="2823511" cy="324576"/>
          </a:xfrm>
          <a:prstGeom prst="rect">
            <a:avLst/>
          </a:prstGeom>
          <a:noFill/>
        </p:spPr>
        <p:txBody>
          <a:bodyPr wrap="square" lIns="0" tIns="0" rIns="0" bIns="0" rtlCol="0">
            <a:spAutoFit/>
          </a:bodyPr>
          <a:lstStyle/>
          <a:p>
            <a:pPr marL="241093" lvl="1" indent="-241093">
              <a:buFont typeface="Wingdings" panose="05000000000000000000" pitchFamily="2" charset="2"/>
              <a:buChar char="l"/>
            </a:pPr>
            <a:r>
              <a:rPr lang="zh-CN" altLang="en-US" sz="2109" dirty="0">
                <a:solidFill>
                  <a:schemeClr val="bg1"/>
                </a:solidFill>
                <a:latin typeface="微软雅黑" panose="020B0503020204020204" pitchFamily="34" charset="-122"/>
                <a:ea typeface="微软雅黑" panose="020B0503020204020204" pitchFamily="34" charset="-122"/>
              </a:rPr>
              <a:t>需求分析</a:t>
            </a:r>
          </a:p>
        </p:txBody>
      </p:sp>
      <p:sp>
        <p:nvSpPr>
          <p:cNvPr id="11" name="文本框 9"/>
          <p:cNvSpPr txBox="1"/>
          <p:nvPr/>
        </p:nvSpPr>
        <p:spPr>
          <a:xfrm>
            <a:off x="3134705" y="6282514"/>
            <a:ext cx="2823511" cy="324576"/>
          </a:xfrm>
          <a:prstGeom prst="rect">
            <a:avLst/>
          </a:prstGeom>
          <a:noFill/>
        </p:spPr>
        <p:txBody>
          <a:bodyPr wrap="square" lIns="0" tIns="0" rIns="0" bIns="0" rtlCol="0">
            <a:spAutoFit/>
          </a:bodyPr>
          <a:lstStyle/>
          <a:p>
            <a:pPr marL="241093" lvl="1" indent="-241093">
              <a:buFont typeface="Wingdings" panose="05000000000000000000" pitchFamily="2" charset="2"/>
              <a:buChar char="l"/>
            </a:pPr>
            <a:r>
              <a:rPr lang="zh-CN" altLang="en-US" sz="2109" dirty="0">
                <a:solidFill>
                  <a:schemeClr val="bg1"/>
                </a:solidFill>
                <a:latin typeface="微软雅黑" panose="020B0503020204020204" pitchFamily="34" charset="-122"/>
                <a:ea typeface="微软雅黑" panose="020B0503020204020204" pitchFamily="34" charset="-122"/>
              </a:rPr>
              <a:t>需要解决问题</a:t>
            </a:r>
          </a:p>
        </p:txBody>
      </p:sp>
      <p:sp>
        <p:nvSpPr>
          <p:cNvPr id="12" name="文本框 9"/>
          <p:cNvSpPr txBox="1"/>
          <p:nvPr/>
        </p:nvSpPr>
        <p:spPr>
          <a:xfrm>
            <a:off x="3134703" y="6734429"/>
            <a:ext cx="2823511" cy="324576"/>
          </a:xfrm>
          <a:prstGeom prst="rect">
            <a:avLst/>
          </a:prstGeom>
          <a:noFill/>
        </p:spPr>
        <p:txBody>
          <a:bodyPr wrap="square" lIns="0" tIns="0" rIns="0" bIns="0" rtlCol="0">
            <a:spAutoFit/>
          </a:bodyPr>
          <a:lstStyle/>
          <a:p>
            <a:pPr marL="241093" lvl="1" indent="-241093">
              <a:buFont typeface="Wingdings" panose="05000000000000000000" pitchFamily="2" charset="2"/>
              <a:buChar char="l"/>
            </a:pPr>
            <a:r>
              <a:rPr lang="zh-CN" altLang="en-US" sz="2109" dirty="0">
                <a:solidFill>
                  <a:schemeClr val="bg1"/>
                </a:solidFill>
                <a:latin typeface="微软雅黑" panose="020B0503020204020204" pitchFamily="34" charset="-122"/>
                <a:ea typeface="微软雅黑" panose="020B0503020204020204" pitchFamily="34" charset="-122"/>
              </a:rPr>
              <a:t>行业前景</a:t>
            </a:r>
          </a:p>
        </p:txBody>
      </p:sp>
      <p:sp>
        <p:nvSpPr>
          <p:cNvPr id="13" name="文本框 9"/>
          <p:cNvSpPr txBox="1"/>
          <p:nvPr/>
        </p:nvSpPr>
        <p:spPr>
          <a:xfrm>
            <a:off x="5529721" y="5371213"/>
            <a:ext cx="2823511" cy="324576"/>
          </a:xfrm>
          <a:prstGeom prst="rect">
            <a:avLst/>
          </a:prstGeom>
          <a:noFill/>
        </p:spPr>
        <p:txBody>
          <a:bodyPr wrap="square" lIns="0" tIns="0" rIns="0" bIns="0" rtlCol="0">
            <a:spAutoFit/>
          </a:bodyPr>
          <a:lstStyle/>
          <a:p>
            <a:pPr marL="241093" lvl="1" indent="-241093">
              <a:buFont typeface="Wingdings" panose="05000000000000000000" pitchFamily="2" charset="2"/>
              <a:buChar char="l"/>
            </a:pPr>
            <a:r>
              <a:rPr lang="zh-CN" altLang="en-US" sz="2109" dirty="0">
                <a:solidFill>
                  <a:schemeClr val="bg1"/>
                </a:solidFill>
                <a:latin typeface="微软雅黑" panose="020B0503020204020204" pitchFamily="34" charset="-122"/>
                <a:ea typeface="微软雅黑" panose="020B0503020204020204" pitchFamily="34" charset="-122"/>
              </a:rPr>
              <a:t>竞争对手分析</a:t>
            </a:r>
          </a:p>
        </p:txBody>
      </p:sp>
      <p:sp>
        <p:nvSpPr>
          <p:cNvPr id="14" name="文本框 9"/>
          <p:cNvSpPr txBox="1"/>
          <p:nvPr/>
        </p:nvSpPr>
        <p:spPr>
          <a:xfrm>
            <a:off x="5529722" y="5829471"/>
            <a:ext cx="2823511" cy="324576"/>
          </a:xfrm>
          <a:prstGeom prst="rect">
            <a:avLst/>
          </a:prstGeom>
          <a:noFill/>
        </p:spPr>
        <p:txBody>
          <a:bodyPr wrap="square" lIns="0" tIns="0" rIns="0" bIns="0" rtlCol="0">
            <a:spAutoFit/>
          </a:bodyPr>
          <a:lstStyle/>
          <a:p>
            <a:pPr marL="241093" lvl="1" indent="-241093">
              <a:buFont typeface="Wingdings" panose="05000000000000000000" pitchFamily="2" charset="2"/>
              <a:buChar char="l"/>
            </a:pPr>
            <a:r>
              <a:rPr lang="zh-CN" altLang="en-US" sz="2109" dirty="0">
                <a:solidFill>
                  <a:schemeClr val="bg1"/>
                </a:solidFill>
                <a:latin typeface="微软雅黑" panose="020B0503020204020204" pitchFamily="34" charset="-122"/>
                <a:ea typeface="微软雅黑" panose="020B0503020204020204" pitchFamily="34" charset="-122"/>
              </a:rPr>
              <a:t>我们的优势</a:t>
            </a:r>
          </a:p>
        </p:txBody>
      </p:sp>
      <p:sp>
        <p:nvSpPr>
          <p:cNvPr id="16" name="文本框 9"/>
          <p:cNvSpPr txBox="1"/>
          <p:nvPr/>
        </p:nvSpPr>
        <p:spPr>
          <a:xfrm>
            <a:off x="5529721" y="6281385"/>
            <a:ext cx="2823511" cy="324576"/>
          </a:xfrm>
          <a:prstGeom prst="rect">
            <a:avLst/>
          </a:prstGeom>
          <a:noFill/>
        </p:spPr>
        <p:txBody>
          <a:bodyPr wrap="square" lIns="0" tIns="0" rIns="0" bIns="0" rtlCol="0">
            <a:spAutoFit/>
          </a:bodyPr>
          <a:lstStyle/>
          <a:p>
            <a:pPr marL="241093" lvl="1" indent="-241093">
              <a:buFont typeface="Wingdings" panose="05000000000000000000" pitchFamily="2" charset="2"/>
              <a:buChar char="l"/>
            </a:pPr>
            <a:r>
              <a:rPr lang="zh-CN" altLang="en-US" sz="2109" dirty="0">
                <a:solidFill>
                  <a:schemeClr val="bg1"/>
                </a:solidFill>
                <a:latin typeface="微软雅黑" panose="020B0503020204020204" pitchFamily="34" charset="-122"/>
                <a:ea typeface="微软雅黑" panose="020B0503020204020204" pitchFamily="34" charset="-122"/>
              </a:rPr>
              <a:t>可行性分析</a:t>
            </a:r>
          </a:p>
        </p:txBody>
      </p:sp>
      <p:grpSp>
        <p:nvGrpSpPr>
          <p:cNvPr id="17" name="组合 16"/>
          <p:cNvGrpSpPr/>
          <p:nvPr/>
        </p:nvGrpSpPr>
        <p:grpSpPr>
          <a:xfrm>
            <a:off x="2780774" y="4251001"/>
            <a:ext cx="707860" cy="638217"/>
            <a:chOff x="5076056" y="2138335"/>
            <a:chExt cx="428348" cy="386204"/>
          </a:xfrm>
        </p:grpSpPr>
        <p:sp>
          <p:nvSpPr>
            <p:cNvPr id="18" name="Freeform 5"/>
            <p:cNvSpPr/>
            <p:nvPr/>
          </p:nvSpPr>
          <p:spPr bwMode="auto">
            <a:xfrm>
              <a:off x="5076056"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0B0F0"/>
            </a:solidFill>
            <a:ln w="9525" cap="flat">
              <a:noFill/>
              <a:prstDash val="solid"/>
              <a:miter lim="800000"/>
            </a:ln>
          </p:spPr>
          <p:txBody>
            <a:bodyPr vert="horz" wrap="square" lIns="128580" tIns="64290" rIns="128580" bIns="64290" numCol="1" anchor="t" anchorCtr="0" compatLnSpc="1"/>
            <a:lstStyle/>
            <a:p>
              <a:endParaRPr lang="zh-CN" altLang="en-US" sz="2250" dirty="0">
                <a:ea typeface="微软雅黑" panose="020B0503020204020204" pitchFamily="34" charset="-122"/>
              </a:endParaRPr>
            </a:p>
          </p:txBody>
        </p:sp>
        <p:sp>
          <p:nvSpPr>
            <p:cNvPr id="19" name="KSO_Shape"/>
            <p:cNvSpPr/>
            <p:nvPr/>
          </p:nvSpPr>
          <p:spPr bwMode="auto">
            <a:xfrm>
              <a:off x="5175472" y="2244479"/>
              <a:ext cx="229514" cy="195468"/>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2250" dirty="0">
                <a:solidFill>
                  <a:srgbClr val="FFFFFF"/>
                </a:solidFill>
                <a:ea typeface="微软雅黑" panose="020B0503020204020204" pitchFamily="34" charset="-122"/>
              </a:endParaRPr>
            </a:p>
          </p:txBody>
        </p:sp>
      </p:grpSp>
      <p:grpSp>
        <p:nvGrpSpPr>
          <p:cNvPr id="30" name="组合 29"/>
          <p:cNvGrpSpPr/>
          <p:nvPr/>
        </p:nvGrpSpPr>
        <p:grpSpPr>
          <a:xfrm>
            <a:off x="353" y="1657483"/>
            <a:ext cx="2633556" cy="5680445"/>
            <a:chOff x="0" y="1178719"/>
            <a:chExt cx="1872854" cy="4039649"/>
          </a:xfrm>
        </p:grpSpPr>
        <p:sp>
          <p:nvSpPr>
            <p:cNvPr id="31" name="文本框 8"/>
            <p:cNvSpPr txBox="1">
              <a:spLocks noChangeArrowheads="1"/>
            </p:cNvSpPr>
            <p:nvPr/>
          </p:nvSpPr>
          <p:spPr bwMode="auto">
            <a:xfrm>
              <a:off x="0" y="1178719"/>
              <a:ext cx="1121569" cy="40396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435" tIns="48218" rIns="96435" bIns="4821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6280" b="1" dirty="0">
                  <a:solidFill>
                    <a:srgbClr val="1C4885"/>
                  </a:solidFill>
                  <a:latin typeface="微软雅黑" panose="020B0503020204020204" pitchFamily="34" charset="-122"/>
                  <a:ea typeface="微软雅黑" panose="020B0503020204020204" pitchFamily="34" charset="-122"/>
                </a:rPr>
                <a:t>2</a:t>
              </a:r>
              <a:endParaRPr lang="zh-CN" altLang="en-US" sz="36280" b="1" dirty="0">
                <a:solidFill>
                  <a:srgbClr val="1C4885"/>
                </a:solidFill>
                <a:latin typeface="微软雅黑" panose="020B0503020204020204" pitchFamily="34" charset="-122"/>
                <a:ea typeface="微软雅黑" panose="020B0503020204020204" pitchFamily="34" charset="-122"/>
              </a:endParaRPr>
            </a:p>
          </p:txBody>
        </p:sp>
        <p:sp>
          <p:nvSpPr>
            <p:cNvPr id="32" name="文本框 17"/>
            <p:cNvSpPr/>
            <p:nvPr/>
          </p:nvSpPr>
          <p:spPr bwMode="auto">
            <a:xfrm>
              <a:off x="255985" y="3700463"/>
              <a:ext cx="1616869" cy="660797"/>
            </a:xfrm>
            <a:custGeom>
              <a:avLst/>
              <a:gdLst>
                <a:gd name="T0" fmla="*/ 352186 w 2156102"/>
                <a:gd name="T1" fmla="*/ 0 h 880167"/>
                <a:gd name="T2" fmla="*/ 1117336 w 2156102"/>
                <a:gd name="T3" fmla="*/ 0 h 880167"/>
                <a:gd name="T4" fmla="*/ 791994 w 2156102"/>
                <a:gd name="T5" fmla="*/ 293110 h 880167"/>
                <a:gd name="T6" fmla="*/ 791994 w 2156102"/>
                <a:gd name="T7" fmla="*/ 305918 h 880167"/>
                <a:gd name="T8" fmla="*/ 2156102 w 2156102"/>
                <a:gd name="T9" fmla="*/ 305918 h 880167"/>
                <a:gd name="T10" fmla="*/ 2156102 w 2156102"/>
                <a:gd name="T11" fmla="*/ 880167 h 880167"/>
                <a:gd name="T12" fmla="*/ 0 w 2156102"/>
                <a:gd name="T13" fmla="*/ 880167 h 880167"/>
                <a:gd name="T14" fmla="*/ 0 w 2156102"/>
                <a:gd name="T15" fmla="*/ 337940 h 880167"/>
                <a:gd name="T16" fmla="*/ 352186 w 2156102"/>
                <a:gd name="T17" fmla="*/ 0 h 880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56102" h="880167">
                  <a:moveTo>
                    <a:pt x="352186" y="0"/>
                  </a:moveTo>
                  <a:lnTo>
                    <a:pt x="1117336" y="0"/>
                  </a:lnTo>
                  <a:lnTo>
                    <a:pt x="791994" y="293110"/>
                  </a:lnTo>
                  <a:lnTo>
                    <a:pt x="791994" y="305918"/>
                  </a:lnTo>
                  <a:lnTo>
                    <a:pt x="2156102" y="305918"/>
                  </a:lnTo>
                  <a:lnTo>
                    <a:pt x="2156102" y="880167"/>
                  </a:lnTo>
                  <a:lnTo>
                    <a:pt x="0" y="880167"/>
                  </a:lnTo>
                  <a:lnTo>
                    <a:pt x="0" y="337940"/>
                  </a:lnTo>
                  <a:lnTo>
                    <a:pt x="352186"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96435" tIns="48218" rIns="96435" bIns="48218"/>
            <a:lstStyle/>
            <a:p>
              <a:endParaRPr lang="zh-CN" altLang="en-US"/>
            </a:p>
          </p:txBody>
        </p:sp>
      </p:grpSp>
    </p:spTree>
    <p:extLst>
      <p:ext uri="{BB962C8B-B14F-4D97-AF65-F5344CB8AC3E}">
        <p14:creationId xmlns:p14="http://schemas.microsoft.com/office/powerpoint/2010/main" val="2980273842"/>
      </p:ext>
    </p:extLst>
  </p:cSld>
  <p:clrMapOvr>
    <a:masterClrMapping/>
  </p:clrMapOvr>
  <mc:AlternateContent xmlns:mc="http://schemas.openxmlformats.org/markup-compatibility/2006" xmlns:p14="http://schemas.microsoft.com/office/powerpoint/2010/main">
    <mc:Choice Requires="p14">
      <p:transition spd="slow" p14:dur="1600" advTm="6000">
        <p14:gallery dir="l"/>
      </p:transition>
    </mc:Choice>
    <mc:Fallback xmlns="">
      <p:transition spd="slow"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barn(inVertical)">
                                      <p:cBhvr>
                                        <p:cTn id="7" dur="500"/>
                                        <p:tgtEl>
                                          <p:spTgt spid="25"/>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wipe(right)">
                                      <p:cBhvr>
                                        <p:cTn id="11" dur="500"/>
                                        <p:tgtEl>
                                          <p:spTgt spid="26"/>
                                        </p:tgtEl>
                                      </p:cBhvr>
                                    </p:animEffect>
                                  </p:childTnLst>
                                </p:cTn>
                              </p:par>
                            </p:childTnLst>
                          </p:cTn>
                        </p:par>
                        <p:par>
                          <p:cTn id="12" fill="hold">
                            <p:stCondLst>
                              <p:cond delay="1000"/>
                            </p:stCondLst>
                            <p:childTnLst>
                              <p:par>
                                <p:cTn id="13" presetID="49" presetClass="entr" presetSubtype="0" decel="100000" fill="hold" nodeType="after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p:cTn id="15" dur="500" fill="hold"/>
                                        <p:tgtEl>
                                          <p:spTgt spid="30"/>
                                        </p:tgtEl>
                                        <p:attrNameLst>
                                          <p:attrName>ppt_w</p:attrName>
                                        </p:attrNameLst>
                                      </p:cBhvr>
                                      <p:tavLst>
                                        <p:tav tm="0">
                                          <p:val>
                                            <p:fltVal val="0"/>
                                          </p:val>
                                        </p:tav>
                                        <p:tav tm="100000">
                                          <p:val>
                                            <p:strVal val="#ppt_w"/>
                                          </p:val>
                                        </p:tav>
                                      </p:tavLst>
                                    </p:anim>
                                    <p:anim calcmode="lin" valueType="num">
                                      <p:cBhvr>
                                        <p:cTn id="16" dur="500" fill="hold"/>
                                        <p:tgtEl>
                                          <p:spTgt spid="30"/>
                                        </p:tgtEl>
                                        <p:attrNameLst>
                                          <p:attrName>ppt_h</p:attrName>
                                        </p:attrNameLst>
                                      </p:cBhvr>
                                      <p:tavLst>
                                        <p:tav tm="0">
                                          <p:val>
                                            <p:fltVal val="0"/>
                                          </p:val>
                                        </p:tav>
                                        <p:tav tm="100000">
                                          <p:val>
                                            <p:strVal val="#ppt_h"/>
                                          </p:val>
                                        </p:tav>
                                      </p:tavLst>
                                    </p:anim>
                                    <p:anim calcmode="lin" valueType="num">
                                      <p:cBhvr>
                                        <p:cTn id="17" dur="500" fill="hold"/>
                                        <p:tgtEl>
                                          <p:spTgt spid="30"/>
                                        </p:tgtEl>
                                        <p:attrNameLst>
                                          <p:attrName>style.rotation</p:attrName>
                                        </p:attrNameLst>
                                      </p:cBhvr>
                                      <p:tavLst>
                                        <p:tav tm="0">
                                          <p:val>
                                            <p:fltVal val="360"/>
                                          </p:val>
                                        </p:tav>
                                        <p:tav tm="100000">
                                          <p:val>
                                            <p:fltVal val="0"/>
                                          </p:val>
                                        </p:tav>
                                      </p:tavLst>
                                    </p:anim>
                                    <p:animEffect transition="in" filter="fade">
                                      <p:cBhvr>
                                        <p:cTn id="18" dur="500"/>
                                        <p:tgtEl>
                                          <p:spTgt spid="30"/>
                                        </p:tgtEl>
                                      </p:cBhvr>
                                    </p:animEffect>
                                  </p:childTnLst>
                                </p:cTn>
                              </p:par>
                            </p:childTnLst>
                          </p:cTn>
                        </p:par>
                        <p:par>
                          <p:cTn id="19" fill="hold">
                            <p:stCondLst>
                              <p:cond delay="1500"/>
                            </p:stCondLst>
                            <p:childTnLst>
                              <p:par>
                                <p:cTn id="20" presetID="53" presetClass="entr" presetSubtype="16" fill="hold" nodeType="after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p:cTn id="22" dur="500" fill="hold"/>
                                        <p:tgtEl>
                                          <p:spTgt spid="17"/>
                                        </p:tgtEl>
                                        <p:attrNameLst>
                                          <p:attrName>ppt_w</p:attrName>
                                        </p:attrNameLst>
                                      </p:cBhvr>
                                      <p:tavLst>
                                        <p:tav tm="0">
                                          <p:val>
                                            <p:fltVal val="0"/>
                                          </p:val>
                                        </p:tav>
                                        <p:tav tm="100000">
                                          <p:val>
                                            <p:strVal val="#ppt_w"/>
                                          </p:val>
                                        </p:tav>
                                      </p:tavLst>
                                    </p:anim>
                                    <p:anim calcmode="lin" valueType="num">
                                      <p:cBhvr>
                                        <p:cTn id="23" dur="500" fill="hold"/>
                                        <p:tgtEl>
                                          <p:spTgt spid="17"/>
                                        </p:tgtEl>
                                        <p:attrNameLst>
                                          <p:attrName>ppt_h</p:attrName>
                                        </p:attrNameLst>
                                      </p:cBhvr>
                                      <p:tavLst>
                                        <p:tav tm="0">
                                          <p:val>
                                            <p:fltVal val="0"/>
                                          </p:val>
                                        </p:tav>
                                        <p:tav tm="100000">
                                          <p:val>
                                            <p:strVal val="#ppt_h"/>
                                          </p:val>
                                        </p:tav>
                                      </p:tavLst>
                                    </p:anim>
                                    <p:animEffect transition="in" filter="fade">
                                      <p:cBhvr>
                                        <p:cTn id="24" dur="500"/>
                                        <p:tgtEl>
                                          <p:spTgt spid="17"/>
                                        </p:tgtEl>
                                      </p:cBhvr>
                                    </p:animEffect>
                                  </p:childTnLst>
                                </p:cTn>
                              </p:par>
                              <p:par>
                                <p:cTn id="25" presetID="12" presetClass="entr" presetSubtype="8"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p:tgtEl>
                                          <p:spTgt spid="8"/>
                                        </p:tgtEl>
                                        <p:attrNameLst>
                                          <p:attrName>ppt_x</p:attrName>
                                        </p:attrNameLst>
                                      </p:cBhvr>
                                      <p:tavLst>
                                        <p:tav tm="0">
                                          <p:val>
                                            <p:strVal val="#ppt_x-#ppt_w*1.125000"/>
                                          </p:val>
                                        </p:tav>
                                        <p:tav tm="100000">
                                          <p:val>
                                            <p:strVal val="#ppt_x"/>
                                          </p:val>
                                        </p:tav>
                                      </p:tavLst>
                                    </p:anim>
                                    <p:animEffect transition="in" filter="wipe(right)">
                                      <p:cBhvr>
                                        <p:cTn id="28" dur="500"/>
                                        <p:tgtEl>
                                          <p:spTgt spid="8"/>
                                        </p:tgtEl>
                                      </p:cBhvr>
                                    </p:animEffect>
                                  </p:childTnLst>
                                </p:cTn>
                              </p:par>
                            </p:childTnLst>
                          </p:cTn>
                        </p:par>
                        <p:par>
                          <p:cTn id="29" fill="hold">
                            <p:stCondLst>
                              <p:cond delay="2000"/>
                            </p:stCondLst>
                            <p:childTnLst>
                              <p:par>
                                <p:cTn id="30" presetID="2" presetClass="entr" presetSubtype="4"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500" fill="hold"/>
                                        <p:tgtEl>
                                          <p:spTgt spid="9"/>
                                        </p:tgtEl>
                                        <p:attrNameLst>
                                          <p:attrName>ppt_x</p:attrName>
                                        </p:attrNameLst>
                                      </p:cBhvr>
                                      <p:tavLst>
                                        <p:tav tm="0">
                                          <p:val>
                                            <p:strVal val="#ppt_x"/>
                                          </p:val>
                                        </p:tav>
                                        <p:tav tm="100000">
                                          <p:val>
                                            <p:strVal val="#ppt_x"/>
                                          </p:val>
                                        </p:tav>
                                      </p:tavLst>
                                    </p:anim>
                                    <p:anim calcmode="lin" valueType="num">
                                      <p:cBhvr additive="base">
                                        <p:cTn id="33" dur="500" fill="hold"/>
                                        <p:tgtEl>
                                          <p:spTgt spid="9"/>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200"/>
                                  </p:stCondLst>
                                  <p:childTnLst>
                                    <p:set>
                                      <p:cBhvr>
                                        <p:cTn id="35" dur="1" fill="hold">
                                          <p:stCondLst>
                                            <p:cond delay="0"/>
                                          </p:stCondLst>
                                        </p:cTn>
                                        <p:tgtEl>
                                          <p:spTgt spid="10"/>
                                        </p:tgtEl>
                                        <p:attrNameLst>
                                          <p:attrName>style.visibility</p:attrName>
                                        </p:attrNameLst>
                                      </p:cBhvr>
                                      <p:to>
                                        <p:strVal val="visible"/>
                                      </p:to>
                                    </p:set>
                                    <p:anim calcmode="lin" valueType="num">
                                      <p:cBhvr additive="base">
                                        <p:cTn id="36" dur="500" fill="hold"/>
                                        <p:tgtEl>
                                          <p:spTgt spid="10"/>
                                        </p:tgtEl>
                                        <p:attrNameLst>
                                          <p:attrName>ppt_x</p:attrName>
                                        </p:attrNameLst>
                                      </p:cBhvr>
                                      <p:tavLst>
                                        <p:tav tm="0">
                                          <p:val>
                                            <p:strVal val="#ppt_x"/>
                                          </p:val>
                                        </p:tav>
                                        <p:tav tm="100000">
                                          <p:val>
                                            <p:strVal val="#ppt_x"/>
                                          </p:val>
                                        </p:tav>
                                      </p:tavLst>
                                    </p:anim>
                                    <p:anim calcmode="lin" valueType="num">
                                      <p:cBhvr additive="base">
                                        <p:cTn id="37" dur="500" fill="hold"/>
                                        <p:tgtEl>
                                          <p:spTgt spid="10"/>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400"/>
                                  </p:stCondLst>
                                  <p:childTnLst>
                                    <p:set>
                                      <p:cBhvr>
                                        <p:cTn id="39" dur="1" fill="hold">
                                          <p:stCondLst>
                                            <p:cond delay="0"/>
                                          </p:stCondLst>
                                        </p:cTn>
                                        <p:tgtEl>
                                          <p:spTgt spid="11"/>
                                        </p:tgtEl>
                                        <p:attrNameLst>
                                          <p:attrName>style.visibility</p:attrName>
                                        </p:attrNameLst>
                                      </p:cBhvr>
                                      <p:to>
                                        <p:strVal val="visible"/>
                                      </p:to>
                                    </p:set>
                                    <p:anim calcmode="lin" valueType="num">
                                      <p:cBhvr additive="base">
                                        <p:cTn id="40" dur="500" fill="hold"/>
                                        <p:tgtEl>
                                          <p:spTgt spid="11"/>
                                        </p:tgtEl>
                                        <p:attrNameLst>
                                          <p:attrName>ppt_x</p:attrName>
                                        </p:attrNameLst>
                                      </p:cBhvr>
                                      <p:tavLst>
                                        <p:tav tm="0">
                                          <p:val>
                                            <p:strVal val="#ppt_x"/>
                                          </p:val>
                                        </p:tav>
                                        <p:tav tm="100000">
                                          <p:val>
                                            <p:strVal val="#ppt_x"/>
                                          </p:val>
                                        </p:tav>
                                      </p:tavLst>
                                    </p:anim>
                                    <p:anim calcmode="lin" valueType="num">
                                      <p:cBhvr additive="base">
                                        <p:cTn id="41" dur="500" fill="hold"/>
                                        <p:tgtEl>
                                          <p:spTgt spid="11"/>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600"/>
                                  </p:stCondLst>
                                  <p:childTnLst>
                                    <p:set>
                                      <p:cBhvr>
                                        <p:cTn id="43" dur="1" fill="hold">
                                          <p:stCondLst>
                                            <p:cond delay="0"/>
                                          </p:stCondLst>
                                        </p:cTn>
                                        <p:tgtEl>
                                          <p:spTgt spid="12"/>
                                        </p:tgtEl>
                                        <p:attrNameLst>
                                          <p:attrName>style.visibility</p:attrName>
                                        </p:attrNameLst>
                                      </p:cBhvr>
                                      <p:to>
                                        <p:strVal val="visible"/>
                                      </p:to>
                                    </p:set>
                                    <p:anim calcmode="lin" valueType="num">
                                      <p:cBhvr additive="base">
                                        <p:cTn id="44" dur="500" fill="hold"/>
                                        <p:tgtEl>
                                          <p:spTgt spid="12"/>
                                        </p:tgtEl>
                                        <p:attrNameLst>
                                          <p:attrName>ppt_x</p:attrName>
                                        </p:attrNameLst>
                                      </p:cBhvr>
                                      <p:tavLst>
                                        <p:tav tm="0">
                                          <p:val>
                                            <p:strVal val="#ppt_x"/>
                                          </p:val>
                                        </p:tav>
                                        <p:tav tm="100000">
                                          <p:val>
                                            <p:strVal val="#ppt_x"/>
                                          </p:val>
                                        </p:tav>
                                      </p:tavLst>
                                    </p:anim>
                                    <p:anim calcmode="lin" valueType="num">
                                      <p:cBhvr additive="base">
                                        <p:cTn id="45" dur="500" fill="hold"/>
                                        <p:tgtEl>
                                          <p:spTgt spid="12"/>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200"/>
                                  </p:stCondLst>
                                  <p:childTnLst>
                                    <p:set>
                                      <p:cBhvr>
                                        <p:cTn id="47" dur="1" fill="hold">
                                          <p:stCondLst>
                                            <p:cond delay="0"/>
                                          </p:stCondLst>
                                        </p:cTn>
                                        <p:tgtEl>
                                          <p:spTgt spid="13"/>
                                        </p:tgtEl>
                                        <p:attrNameLst>
                                          <p:attrName>style.visibility</p:attrName>
                                        </p:attrNameLst>
                                      </p:cBhvr>
                                      <p:to>
                                        <p:strVal val="visible"/>
                                      </p:to>
                                    </p:set>
                                    <p:anim calcmode="lin" valueType="num">
                                      <p:cBhvr additive="base">
                                        <p:cTn id="48" dur="500" fill="hold"/>
                                        <p:tgtEl>
                                          <p:spTgt spid="13"/>
                                        </p:tgtEl>
                                        <p:attrNameLst>
                                          <p:attrName>ppt_x</p:attrName>
                                        </p:attrNameLst>
                                      </p:cBhvr>
                                      <p:tavLst>
                                        <p:tav tm="0">
                                          <p:val>
                                            <p:strVal val="#ppt_x"/>
                                          </p:val>
                                        </p:tav>
                                        <p:tav tm="100000">
                                          <p:val>
                                            <p:strVal val="#ppt_x"/>
                                          </p:val>
                                        </p:tav>
                                      </p:tavLst>
                                    </p:anim>
                                    <p:anim calcmode="lin" valueType="num">
                                      <p:cBhvr additive="base">
                                        <p:cTn id="49" dur="500" fill="hold"/>
                                        <p:tgtEl>
                                          <p:spTgt spid="13"/>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400"/>
                                  </p:stCondLst>
                                  <p:childTnLst>
                                    <p:set>
                                      <p:cBhvr>
                                        <p:cTn id="51" dur="1" fill="hold">
                                          <p:stCondLst>
                                            <p:cond delay="0"/>
                                          </p:stCondLst>
                                        </p:cTn>
                                        <p:tgtEl>
                                          <p:spTgt spid="14"/>
                                        </p:tgtEl>
                                        <p:attrNameLst>
                                          <p:attrName>style.visibility</p:attrName>
                                        </p:attrNameLst>
                                      </p:cBhvr>
                                      <p:to>
                                        <p:strVal val="visible"/>
                                      </p:to>
                                    </p:set>
                                    <p:anim calcmode="lin" valueType="num">
                                      <p:cBhvr additive="base">
                                        <p:cTn id="52" dur="500" fill="hold"/>
                                        <p:tgtEl>
                                          <p:spTgt spid="14"/>
                                        </p:tgtEl>
                                        <p:attrNameLst>
                                          <p:attrName>ppt_x</p:attrName>
                                        </p:attrNameLst>
                                      </p:cBhvr>
                                      <p:tavLst>
                                        <p:tav tm="0">
                                          <p:val>
                                            <p:strVal val="#ppt_x"/>
                                          </p:val>
                                        </p:tav>
                                        <p:tav tm="100000">
                                          <p:val>
                                            <p:strVal val="#ppt_x"/>
                                          </p:val>
                                        </p:tav>
                                      </p:tavLst>
                                    </p:anim>
                                    <p:anim calcmode="lin" valueType="num">
                                      <p:cBhvr additive="base">
                                        <p:cTn id="53" dur="500" fill="hold"/>
                                        <p:tgtEl>
                                          <p:spTgt spid="14"/>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stCondLst>
                                    <p:cond delay="600"/>
                                  </p:stCondLst>
                                  <p:childTnLst>
                                    <p:set>
                                      <p:cBhvr>
                                        <p:cTn id="55" dur="1" fill="hold">
                                          <p:stCondLst>
                                            <p:cond delay="0"/>
                                          </p:stCondLst>
                                        </p:cTn>
                                        <p:tgtEl>
                                          <p:spTgt spid="16"/>
                                        </p:tgtEl>
                                        <p:attrNameLst>
                                          <p:attrName>style.visibility</p:attrName>
                                        </p:attrNameLst>
                                      </p:cBhvr>
                                      <p:to>
                                        <p:strVal val="visible"/>
                                      </p:to>
                                    </p:set>
                                    <p:anim calcmode="lin" valueType="num">
                                      <p:cBhvr additive="base">
                                        <p:cTn id="56" dur="500" fill="hold"/>
                                        <p:tgtEl>
                                          <p:spTgt spid="16"/>
                                        </p:tgtEl>
                                        <p:attrNameLst>
                                          <p:attrName>ppt_x</p:attrName>
                                        </p:attrNameLst>
                                      </p:cBhvr>
                                      <p:tavLst>
                                        <p:tav tm="0">
                                          <p:val>
                                            <p:strVal val="#ppt_x"/>
                                          </p:val>
                                        </p:tav>
                                        <p:tav tm="100000">
                                          <p:val>
                                            <p:strVal val="#ppt_x"/>
                                          </p:val>
                                        </p:tav>
                                      </p:tavLst>
                                    </p:anim>
                                    <p:anim calcmode="lin" valueType="num">
                                      <p:cBhvr additive="base">
                                        <p:cTn id="57"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8" grpId="0"/>
      <p:bldP spid="9" grpId="0"/>
      <p:bldP spid="10" grpId="0"/>
      <p:bldP spid="11" grpId="0"/>
      <p:bldP spid="12" grpId="0"/>
      <p:bldP spid="13" grpId="0"/>
      <p:bldP spid="14" grpId="0"/>
      <p:bldP spid="1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485" name="Group 5"/>
          <p:cNvGrpSpPr>
            <a:grpSpLocks/>
          </p:cNvGrpSpPr>
          <p:nvPr/>
        </p:nvGrpSpPr>
        <p:grpSpPr bwMode="auto">
          <a:xfrm>
            <a:off x="2382217" y="2009070"/>
            <a:ext cx="732194" cy="732194"/>
            <a:chOff x="0" y="0"/>
            <a:chExt cx="520701" cy="520701"/>
          </a:xfrm>
        </p:grpSpPr>
        <p:sp>
          <p:nvSpPr>
            <p:cNvPr id="20486" name="AutoShape 6"/>
            <p:cNvSpPr>
              <a:spLocks/>
            </p:cNvSpPr>
            <p:nvPr/>
          </p:nvSpPr>
          <p:spPr bwMode="auto">
            <a:xfrm>
              <a:off x="0" y="0"/>
              <a:ext cx="520701" cy="520701"/>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chemeClr val="accent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669">
                <a:cs typeface="Calibri" charset="0"/>
              </a:endParaRPr>
            </a:p>
          </p:txBody>
        </p:sp>
        <p:sp>
          <p:nvSpPr>
            <p:cNvPr id="20487" name="AutoShape 7"/>
            <p:cNvSpPr>
              <a:spLocks/>
            </p:cNvSpPr>
            <p:nvPr/>
          </p:nvSpPr>
          <p:spPr bwMode="auto">
            <a:xfrm>
              <a:off x="109537" y="125413"/>
              <a:ext cx="406401" cy="395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605" y="2541"/>
                  </a:moveTo>
                  <a:cubicBezTo>
                    <a:pt x="13321" y="4495"/>
                    <a:pt x="13321" y="4495"/>
                    <a:pt x="13321" y="4495"/>
                  </a:cubicBezTo>
                  <a:cubicBezTo>
                    <a:pt x="12274" y="3225"/>
                    <a:pt x="12274" y="3225"/>
                    <a:pt x="12274" y="3225"/>
                  </a:cubicBezTo>
                  <a:cubicBezTo>
                    <a:pt x="10086" y="586"/>
                    <a:pt x="10086" y="586"/>
                    <a:pt x="10086" y="586"/>
                  </a:cubicBezTo>
                  <a:cubicBezTo>
                    <a:pt x="9896" y="781"/>
                    <a:pt x="9896" y="781"/>
                    <a:pt x="9896" y="781"/>
                  </a:cubicBezTo>
                  <a:cubicBezTo>
                    <a:pt x="9610" y="390"/>
                    <a:pt x="9610" y="390"/>
                    <a:pt x="9610" y="390"/>
                  </a:cubicBezTo>
                  <a:cubicBezTo>
                    <a:pt x="6470" y="0"/>
                    <a:pt x="6470" y="0"/>
                    <a:pt x="6470" y="0"/>
                  </a:cubicBezTo>
                  <a:cubicBezTo>
                    <a:pt x="4662" y="3029"/>
                    <a:pt x="4662" y="3029"/>
                    <a:pt x="4662" y="3029"/>
                  </a:cubicBezTo>
                  <a:cubicBezTo>
                    <a:pt x="0" y="5571"/>
                    <a:pt x="0" y="5571"/>
                    <a:pt x="0" y="5571"/>
                  </a:cubicBezTo>
                  <a:cubicBezTo>
                    <a:pt x="1998" y="8307"/>
                    <a:pt x="1998" y="8307"/>
                    <a:pt x="1998" y="8307"/>
                  </a:cubicBezTo>
                  <a:cubicBezTo>
                    <a:pt x="3520" y="10262"/>
                    <a:pt x="3520" y="10262"/>
                    <a:pt x="3520" y="10262"/>
                  </a:cubicBezTo>
                  <a:cubicBezTo>
                    <a:pt x="190" y="13292"/>
                    <a:pt x="190" y="13292"/>
                    <a:pt x="190" y="13292"/>
                  </a:cubicBezTo>
                  <a:cubicBezTo>
                    <a:pt x="7231" y="21502"/>
                    <a:pt x="7231" y="21502"/>
                    <a:pt x="7231" y="21502"/>
                  </a:cubicBezTo>
                  <a:cubicBezTo>
                    <a:pt x="7422" y="21600"/>
                    <a:pt x="7707" y="21600"/>
                    <a:pt x="7992" y="21600"/>
                  </a:cubicBezTo>
                  <a:cubicBezTo>
                    <a:pt x="14844" y="21600"/>
                    <a:pt x="20553" y="16419"/>
                    <a:pt x="21600" y="9676"/>
                  </a:cubicBezTo>
                  <a:lnTo>
                    <a:pt x="15605" y="2541"/>
                  </a:lnTo>
                  <a:close/>
                </a:path>
              </a:pathLst>
            </a:custGeom>
            <a:solidFill>
              <a:schemeClr val="tx1">
                <a:lumMod val="65000"/>
                <a:lumOff val="35000"/>
              </a:schemeClr>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669">
                <a:cs typeface="Calibri" charset="0"/>
              </a:endParaRPr>
            </a:p>
          </p:txBody>
        </p:sp>
        <p:sp>
          <p:nvSpPr>
            <p:cNvPr id="20488" name="AutoShape 8"/>
            <p:cNvSpPr>
              <a:spLocks/>
            </p:cNvSpPr>
            <p:nvPr/>
          </p:nvSpPr>
          <p:spPr bwMode="auto">
            <a:xfrm>
              <a:off x="107950" y="117475"/>
              <a:ext cx="303213" cy="1492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63" y="21599"/>
                  </a:moveTo>
                  <a:cubicBezTo>
                    <a:pt x="15209" y="21599"/>
                    <a:pt x="19043" y="19518"/>
                    <a:pt x="21599" y="16134"/>
                  </a:cubicBezTo>
                  <a:cubicBezTo>
                    <a:pt x="21472" y="10149"/>
                    <a:pt x="21472" y="10149"/>
                    <a:pt x="21472" y="10149"/>
                  </a:cubicBezTo>
                  <a:cubicBezTo>
                    <a:pt x="21472" y="8327"/>
                    <a:pt x="20833" y="6766"/>
                    <a:pt x="19810" y="6766"/>
                  </a:cubicBezTo>
                  <a:cubicBezTo>
                    <a:pt x="14698" y="6766"/>
                    <a:pt x="14698" y="6766"/>
                    <a:pt x="14698" y="6766"/>
                  </a:cubicBezTo>
                  <a:cubicBezTo>
                    <a:pt x="14442" y="2862"/>
                    <a:pt x="12781" y="0"/>
                    <a:pt x="10863" y="0"/>
                  </a:cubicBezTo>
                  <a:cubicBezTo>
                    <a:pt x="8818" y="0"/>
                    <a:pt x="7157" y="2862"/>
                    <a:pt x="6901" y="7026"/>
                  </a:cubicBezTo>
                  <a:cubicBezTo>
                    <a:pt x="1661" y="7026"/>
                    <a:pt x="1661" y="7026"/>
                    <a:pt x="1661" y="7026"/>
                  </a:cubicBezTo>
                  <a:cubicBezTo>
                    <a:pt x="766" y="7026"/>
                    <a:pt x="0" y="8587"/>
                    <a:pt x="0" y="10409"/>
                  </a:cubicBezTo>
                  <a:cubicBezTo>
                    <a:pt x="127" y="15874"/>
                    <a:pt x="127" y="15874"/>
                    <a:pt x="127" y="15874"/>
                  </a:cubicBezTo>
                  <a:cubicBezTo>
                    <a:pt x="2556" y="19518"/>
                    <a:pt x="6518" y="21599"/>
                    <a:pt x="10863" y="21599"/>
                  </a:cubicBezTo>
                  <a:close/>
                  <a:moveTo>
                    <a:pt x="10863" y="20038"/>
                  </a:moveTo>
                  <a:cubicBezTo>
                    <a:pt x="10097" y="20038"/>
                    <a:pt x="9457" y="19257"/>
                    <a:pt x="9457" y="18737"/>
                  </a:cubicBezTo>
                  <a:cubicBezTo>
                    <a:pt x="9457" y="17956"/>
                    <a:pt x="10097" y="17436"/>
                    <a:pt x="10863" y="17436"/>
                  </a:cubicBezTo>
                  <a:cubicBezTo>
                    <a:pt x="11502" y="17436"/>
                    <a:pt x="12142" y="17956"/>
                    <a:pt x="12142" y="18737"/>
                  </a:cubicBezTo>
                  <a:cubicBezTo>
                    <a:pt x="12142" y="19257"/>
                    <a:pt x="11502" y="20038"/>
                    <a:pt x="10863" y="20038"/>
                  </a:cubicBezTo>
                  <a:close/>
                  <a:moveTo>
                    <a:pt x="10863" y="1821"/>
                  </a:moveTo>
                  <a:cubicBezTo>
                    <a:pt x="12397" y="1821"/>
                    <a:pt x="13803" y="3903"/>
                    <a:pt x="14314" y="6766"/>
                  </a:cubicBezTo>
                  <a:cubicBezTo>
                    <a:pt x="7285" y="7026"/>
                    <a:pt x="7285" y="7026"/>
                    <a:pt x="7285" y="7026"/>
                  </a:cubicBezTo>
                  <a:cubicBezTo>
                    <a:pt x="7668" y="3903"/>
                    <a:pt x="9074" y="1821"/>
                    <a:pt x="10863" y="1821"/>
                  </a:cubicBezTo>
                  <a:close/>
                </a:path>
              </a:pathLst>
            </a:custGeom>
            <a:solidFill>
              <a:srgbClr val="E4E4E4"/>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669">
                <a:cs typeface="Calibri" charset="0"/>
              </a:endParaRPr>
            </a:p>
          </p:txBody>
        </p:sp>
        <p:sp>
          <p:nvSpPr>
            <p:cNvPr id="20489" name="AutoShape 9"/>
            <p:cNvSpPr>
              <a:spLocks/>
            </p:cNvSpPr>
            <p:nvPr/>
          </p:nvSpPr>
          <p:spPr bwMode="auto">
            <a:xfrm>
              <a:off x="107950" y="238125"/>
              <a:ext cx="303213" cy="1365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472" y="0"/>
                  </a:moveTo>
                  <a:cubicBezTo>
                    <a:pt x="18915" y="3646"/>
                    <a:pt x="15081" y="5890"/>
                    <a:pt x="10736" y="5890"/>
                  </a:cubicBezTo>
                  <a:cubicBezTo>
                    <a:pt x="6518" y="5890"/>
                    <a:pt x="2684" y="3646"/>
                    <a:pt x="0" y="0"/>
                  </a:cubicBezTo>
                  <a:cubicBezTo>
                    <a:pt x="127" y="17953"/>
                    <a:pt x="127" y="17953"/>
                    <a:pt x="127" y="17953"/>
                  </a:cubicBezTo>
                  <a:cubicBezTo>
                    <a:pt x="127" y="20197"/>
                    <a:pt x="894" y="21599"/>
                    <a:pt x="1789" y="21599"/>
                  </a:cubicBezTo>
                  <a:cubicBezTo>
                    <a:pt x="19938" y="21319"/>
                    <a:pt x="19938" y="21319"/>
                    <a:pt x="19938" y="21319"/>
                  </a:cubicBezTo>
                  <a:cubicBezTo>
                    <a:pt x="20833" y="21319"/>
                    <a:pt x="21599" y="19636"/>
                    <a:pt x="21599" y="17672"/>
                  </a:cubicBezTo>
                  <a:lnTo>
                    <a:pt x="21472" y="0"/>
                  </a:lnTo>
                  <a:close/>
                </a:path>
              </a:pathLst>
            </a:custGeom>
            <a:solidFill>
              <a:srgbClr val="E4E4E4"/>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669">
                <a:cs typeface="Calibri" charset="0"/>
              </a:endParaRPr>
            </a:p>
          </p:txBody>
        </p:sp>
      </p:grpSp>
      <p:grpSp>
        <p:nvGrpSpPr>
          <p:cNvPr id="20490" name="Group 10"/>
          <p:cNvGrpSpPr>
            <a:grpSpLocks/>
          </p:cNvGrpSpPr>
          <p:nvPr/>
        </p:nvGrpSpPr>
        <p:grpSpPr bwMode="auto">
          <a:xfrm>
            <a:off x="2366590" y="4259227"/>
            <a:ext cx="734427" cy="732194"/>
            <a:chOff x="-1" y="0"/>
            <a:chExt cx="522289" cy="520701"/>
          </a:xfrm>
        </p:grpSpPr>
        <p:sp>
          <p:nvSpPr>
            <p:cNvPr id="2" name="AutoShape 11"/>
            <p:cNvSpPr>
              <a:spLocks/>
            </p:cNvSpPr>
            <p:nvPr/>
          </p:nvSpPr>
          <p:spPr bwMode="auto">
            <a:xfrm>
              <a:off x="-1" y="0"/>
              <a:ext cx="520701" cy="520701"/>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chemeClr val="accent2"/>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669">
                <a:cs typeface="Calibri" charset="0"/>
              </a:endParaRPr>
            </a:p>
          </p:txBody>
        </p:sp>
        <p:sp>
          <p:nvSpPr>
            <p:cNvPr id="20492" name="AutoShape 12"/>
            <p:cNvSpPr>
              <a:spLocks/>
            </p:cNvSpPr>
            <p:nvPr/>
          </p:nvSpPr>
          <p:spPr bwMode="auto">
            <a:xfrm>
              <a:off x="63499" y="187325"/>
              <a:ext cx="458789" cy="320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7119"/>
                  </a:moveTo>
                  <a:cubicBezTo>
                    <a:pt x="18140" y="1930"/>
                    <a:pt x="18140" y="1930"/>
                    <a:pt x="18140" y="1930"/>
                  </a:cubicBezTo>
                  <a:cubicBezTo>
                    <a:pt x="9787" y="0"/>
                    <a:pt x="9787" y="0"/>
                    <a:pt x="9787" y="0"/>
                  </a:cubicBezTo>
                  <a:cubicBezTo>
                    <a:pt x="3037" y="724"/>
                    <a:pt x="3037" y="724"/>
                    <a:pt x="3037" y="724"/>
                  </a:cubicBezTo>
                  <a:cubicBezTo>
                    <a:pt x="0" y="1930"/>
                    <a:pt x="0" y="1930"/>
                    <a:pt x="0" y="1930"/>
                  </a:cubicBezTo>
                  <a:cubicBezTo>
                    <a:pt x="5062" y="9653"/>
                    <a:pt x="5062" y="9653"/>
                    <a:pt x="5062" y="9653"/>
                  </a:cubicBezTo>
                  <a:cubicBezTo>
                    <a:pt x="12824" y="21600"/>
                    <a:pt x="12824" y="21600"/>
                    <a:pt x="12824" y="21600"/>
                  </a:cubicBezTo>
                  <a:cubicBezTo>
                    <a:pt x="17465" y="19789"/>
                    <a:pt x="21009" y="14118"/>
                    <a:pt x="21599" y="7119"/>
                  </a:cubicBezTo>
                  <a:close/>
                </a:path>
              </a:pathLst>
            </a:custGeom>
            <a:solidFill>
              <a:schemeClr val="tx1">
                <a:lumMod val="65000"/>
                <a:lumOff val="35000"/>
              </a:schemeClr>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669">
                <a:cs typeface="Calibri" charset="0"/>
              </a:endParaRPr>
            </a:p>
          </p:txBody>
        </p:sp>
        <p:sp>
          <p:nvSpPr>
            <p:cNvPr id="20493" name="AutoShape 13"/>
            <p:cNvSpPr>
              <a:spLocks/>
            </p:cNvSpPr>
            <p:nvPr/>
          </p:nvSpPr>
          <p:spPr bwMode="auto">
            <a:xfrm>
              <a:off x="163512" y="258763"/>
              <a:ext cx="187325" cy="968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1423" y="8799"/>
                  </a:moveTo>
                  <a:cubicBezTo>
                    <a:pt x="11215" y="8399"/>
                    <a:pt x="11215" y="8399"/>
                    <a:pt x="11215" y="8399"/>
                  </a:cubicBezTo>
                  <a:cubicBezTo>
                    <a:pt x="0" y="0"/>
                    <a:pt x="0" y="0"/>
                    <a:pt x="0" y="0"/>
                  </a:cubicBezTo>
                  <a:cubicBezTo>
                    <a:pt x="0" y="12400"/>
                    <a:pt x="0" y="12400"/>
                    <a:pt x="0" y="12400"/>
                  </a:cubicBezTo>
                  <a:cubicBezTo>
                    <a:pt x="0" y="17599"/>
                    <a:pt x="4776" y="21599"/>
                    <a:pt x="10800" y="21599"/>
                  </a:cubicBezTo>
                  <a:cubicBezTo>
                    <a:pt x="16823" y="21599"/>
                    <a:pt x="21599" y="17599"/>
                    <a:pt x="21599" y="12400"/>
                  </a:cubicBezTo>
                  <a:cubicBezTo>
                    <a:pt x="21599" y="800"/>
                    <a:pt x="21599" y="800"/>
                    <a:pt x="21599" y="800"/>
                  </a:cubicBezTo>
                  <a:lnTo>
                    <a:pt x="11423" y="8799"/>
                  </a:lnTo>
                  <a:close/>
                </a:path>
              </a:pathLst>
            </a:custGeom>
            <a:solidFill>
              <a:srgbClr val="E3E3E3"/>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669">
                <a:cs typeface="Calibri" charset="0"/>
              </a:endParaRPr>
            </a:p>
          </p:txBody>
        </p:sp>
        <p:sp>
          <p:nvSpPr>
            <p:cNvPr id="20494" name="AutoShape 14"/>
            <p:cNvSpPr>
              <a:spLocks/>
            </p:cNvSpPr>
            <p:nvPr/>
          </p:nvSpPr>
          <p:spPr bwMode="auto">
            <a:xfrm>
              <a:off x="63499" y="131763"/>
              <a:ext cx="403226" cy="2127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21236"/>
                  </a:moveTo>
                  <a:cubicBezTo>
                    <a:pt x="20735" y="16699"/>
                    <a:pt x="20735" y="16699"/>
                    <a:pt x="20735" y="16699"/>
                  </a:cubicBezTo>
                  <a:cubicBezTo>
                    <a:pt x="20735" y="16517"/>
                    <a:pt x="20735" y="16154"/>
                    <a:pt x="20735" y="15973"/>
                  </a:cubicBezTo>
                  <a:cubicBezTo>
                    <a:pt x="20735" y="8712"/>
                    <a:pt x="20735" y="8712"/>
                    <a:pt x="20735" y="8712"/>
                  </a:cubicBezTo>
                  <a:cubicBezTo>
                    <a:pt x="20735" y="8712"/>
                    <a:pt x="20735" y="8712"/>
                    <a:pt x="20735" y="8712"/>
                  </a:cubicBezTo>
                  <a:cubicBezTo>
                    <a:pt x="20735" y="8712"/>
                    <a:pt x="20735" y="8712"/>
                    <a:pt x="20735" y="8712"/>
                  </a:cubicBezTo>
                  <a:cubicBezTo>
                    <a:pt x="20735" y="8531"/>
                    <a:pt x="20735" y="8531"/>
                    <a:pt x="20735" y="8531"/>
                  </a:cubicBezTo>
                  <a:cubicBezTo>
                    <a:pt x="20639" y="8531"/>
                    <a:pt x="20639" y="8531"/>
                    <a:pt x="20639" y="8531"/>
                  </a:cubicBezTo>
                  <a:cubicBezTo>
                    <a:pt x="10367" y="0"/>
                    <a:pt x="10367" y="0"/>
                    <a:pt x="10367" y="0"/>
                  </a:cubicBezTo>
                  <a:cubicBezTo>
                    <a:pt x="0" y="8531"/>
                    <a:pt x="0" y="8531"/>
                    <a:pt x="0" y="8531"/>
                  </a:cubicBezTo>
                  <a:cubicBezTo>
                    <a:pt x="10655" y="16336"/>
                    <a:pt x="10655" y="16336"/>
                    <a:pt x="10655" y="16336"/>
                  </a:cubicBezTo>
                  <a:cubicBezTo>
                    <a:pt x="20063" y="9075"/>
                    <a:pt x="20063" y="9075"/>
                    <a:pt x="20063" y="9075"/>
                  </a:cubicBezTo>
                  <a:cubicBezTo>
                    <a:pt x="20063" y="16699"/>
                    <a:pt x="20063" y="16699"/>
                    <a:pt x="20063" y="16699"/>
                  </a:cubicBezTo>
                  <a:cubicBezTo>
                    <a:pt x="19295" y="21236"/>
                    <a:pt x="19295" y="21236"/>
                    <a:pt x="19295" y="21236"/>
                  </a:cubicBezTo>
                  <a:cubicBezTo>
                    <a:pt x="19871" y="21600"/>
                    <a:pt x="19871" y="21600"/>
                    <a:pt x="19871" y="21600"/>
                  </a:cubicBezTo>
                  <a:cubicBezTo>
                    <a:pt x="20159" y="20329"/>
                    <a:pt x="20159" y="20329"/>
                    <a:pt x="20159" y="20329"/>
                  </a:cubicBezTo>
                  <a:cubicBezTo>
                    <a:pt x="20159" y="21600"/>
                    <a:pt x="20159" y="21600"/>
                    <a:pt x="20159" y="21600"/>
                  </a:cubicBezTo>
                  <a:cubicBezTo>
                    <a:pt x="20735" y="21600"/>
                    <a:pt x="20735" y="21600"/>
                    <a:pt x="20735" y="21600"/>
                  </a:cubicBezTo>
                  <a:cubicBezTo>
                    <a:pt x="20735" y="20329"/>
                    <a:pt x="20735" y="20329"/>
                    <a:pt x="20735" y="20329"/>
                  </a:cubicBezTo>
                  <a:cubicBezTo>
                    <a:pt x="21023" y="21600"/>
                    <a:pt x="21023" y="21600"/>
                    <a:pt x="21023" y="21600"/>
                  </a:cubicBezTo>
                  <a:lnTo>
                    <a:pt x="21599" y="21236"/>
                  </a:lnTo>
                  <a:close/>
                </a:path>
              </a:pathLst>
            </a:custGeom>
            <a:solidFill>
              <a:srgbClr val="E3E3E3"/>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669">
                <a:cs typeface="Calibri" charset="0"/>
              </a:endParaRPr>
            </a:p>
          </p:txBody>
        </p:sp>
      </p:grpSp>
      <p:grpSp>
        <p:nvGrpSpPr>
          <p:cNvPr id="20495" name="Group 15"/>
          <p:cNvGrpSpPr>
            <a:grpSpLocks/>
          </p:cNvGrpSpPr>
          <p:nvPr/>
        </p:nvGrpSpPr>
        <p:grpSpPr bwMode="auto">
          <a:xfrm>
            <a:off x="9429585" y="2009070"/>
            <a:ext cx="732194" cy="732194"/>
            <a:chOff x="0" y="0"/>
            <a:chExt cx="520701" cy="520701"/>
          </a:xfrm>
        </p:grpSpPr>
        <p:sp>
          <p:nvSpPr>
            <p:cNvPr id="20496" name="AutoShape 16"/>
            <p:cNvSpPr>
              <a:spLocks/>
            </p:cNvSpPr>
            <p:nvPr/>
          </p:nvSpPr>
          <p:spPr bwMode="auto">
            <a:xfrm>
              <a:off x="0" y="0"/>
              <a:ext cx="520701" cy="520701"/>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chemeClr val="accent3"/>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669">
                <a:cs typeface="Calibri" charset="0"/>
              </a:endParaRPr>
            </a:p>
          </p:txBody>
        </p:sp>
        <p:sp>
          <p:nvSpPr>
            <p:cNvPr id="20497" name="AutoShape 17"/>
            <p:cNvSpPr>
              <a:spLocks/>
            </p:cNvSpPr>
            <p:nvPr/>
          </p:nvSpPr>
          <p:spPr bwMode="auto">
            <a:xfrm>
              <a:off x="144463" y="95250"/>
              <a:ext cx="333376" cy="42545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5610"/>
                  </a:moveTo>
                  <a:cubicBezTo>
                    <a:pt x="3367" y="0"/>
                    <a:pt x="3367" y="0"/>
                    <a:pt x="3367" y="0"/>
                  </a:cubicBezTo>
                  <a:cubicBezTo>
                    <a:pt x="1393" y="1361"/>
                    <a:pt x="1393" y="1361"/>
                    <a:pt x="1393" y="1361"/>
                  </a:cubicBezTo>
                  <a:cubicBezTo>
                    <a:pt x="3251" y="3357"/>
                    <a:pt x="3251" y="3357"/>
                    <a:pt x="3251" y="3357"/>
                  </a:cubicBezTo>
                  <a:cubicBezTo>
                    <a:pt x="0" y="7986"/>
                    <a:pt x="0" y="7986"/>
                    <a:pt x="0" y="7986"/>
                  </a:cubicBezTo>
                  <a:cubicBezTo>
                    <a:pt x="2090" y="9983"/>
                    <a:pt x="2090" y="9983"/>
                    <a:pt x="2090" y="9983"/>
                  </a:cubicBezTo>
                  <a:cubicBezTo>
                    <a:pt x="1161" y="10618"/>
                    <a:pt x="1161" y="10618"/>
                    <a:pt x="1161" y="10618"/>
                  </a:cubicBezTo>
                  <a:cubicBezTo>
                    <a:pt x="7200" y="15882"/>
                    <a:pt x="7200" y="15882"/>
                    <a:pt x="7200" y="15882"/>
                  </a:cubicBezTo>
                  <a:cubicBezTo>
                    <a:pt x="3832" y="17243"/>
                    <a:pt x="3832" y="17243"/>
                    <a:pt x="3832" y="17243"/>
                  </a:cubicBezTo>
                  <a:cubicBezTo>
                    <a:pt x="8709" y="21600"/>
                    <a:pt x="8709" y="21600"/>
                    <a:pt x="8709" y="21600"/>
                  </a:cubicBezTo>
                  <a:cubicBezTo>
                    <a:pt x="14051" y="21236"/>
                    <a:pt x="18812" y="18968"/>
                    <a:pt x="21599" y="15610"/>
                  </a:cubicBezTo>
                  <a:close/>
                </a:path>
              </a:pathLst>
            </a:custGeom>
            <a:solidFill>
              <a:schemeClr val="tx1">
                <a:lumMod val="65000"/>
                <a:lumOff val="35000"/>
              </a:schemeClr>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669">
                <a:cs typeface="Calibri" charset="0"/>
              </a:endParaRPr>
            </a:p>
          </p:txBody>
        </p:sp>
        <p:sp>
          <p:nvSpPr>
            <p:cNvPr id="20498" name="AutoShape 18"/>
            <p:cNvSpPr>
              <a:spLocks/>
            </p:cNvSpPr>
            <p:nvPr/>
          </p:nvSpPr>
          <p:spPr bwMode="auto">
            <a:xfrm>
              <a:off x="165100" y="93663"/>
              <a:ext cx="36513"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3600"/>
                  </a:moveTo>
                  <a:lnTo>
                    <a:pt x="19721" y="0"/>
                  </a:lnTo>
                  <a:lnTo>
                    <a:pt x="0" y="18000"/>
                  </a:lnTo>
                  <a:lnTo>
                    <a:pt x="1878" y="21600"/>
                  </a:lnTo>
                  <a:lnTo>
                    <a:pt x="21600" y="3600"/>
                  </a:lnTo>
                  <a:close/>
                </a:path>
              </a:pathLst>
            </a:custGeom>
            <a:solidFill>
              <a:srgbClr val="E4E4E4"/>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669">
                <a:cs typeface="Calibri" charset="0"/>
              </a:endParaRPr>
            </a:p>
          </p:txBody>
        </p:sp>
        <p:sp>
          <p:nvSpPr>
            <p:cNvPr id="20499" name="AutoShape 19"/>
            <p:cNvSpPr>
              <a:spLocks/>
            </p:cNvSpPr>
            <p:nvPr/>
          </p:nvSpPr>
          <p:spPr bwMode="auto">
            <a:xfrm>
              <a:off x="273051" y="258763"/>
              <a:ext cx="65088" cy="492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7" y="21599"/>
                  </a:moveTo>
                  <a:lnTo>
                    <a:pt x="21599" y="3483"/>
                  </a:lnTo>
                  <a:lnTo>
                    <a:pt x="18965" y="0"/>
                  </a:lnTo>
                  <a:lnTo>
                    <a:pt x="0" y="18116"/>
                  </a:lnTo>
                  <a:lnTo>
                    <a:pt x="2107" y="21599"/>
                  </a:lnTo>
                  <a:close/>
                </a:path>
              </a:pathLst>
            </a:custGeom>
            <a:solidFill>
              <a:srgbClr val="E4E4E4"/>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669">
                <a:cs typeface="Calibri" charset="0"/>
              </a:endParaRPr>
            </a:p>
          </p:txBody>
        </p:sp>
        <p:sp>
          <p:nvSpPr>
            <p:cNvPr id="20500" name="AutoShape 20"/>
            <p:cNvSpPr>
              <a:spLocks/>
            </p:cNvSpPr>
            <p:nvPr/>
          </p:nvSpPr>
          <p:spPr bwMode="auto">
            <a:xfrm>
              <a:off x="144463" y="104775"/>
              <a:ext cx="231775" cy="338139"/>
            </a:xfrm>
            <a:custGeom>
              <a:avLst/>
              <a:gdLst>
                <a:gd name="T0" fmla="+- 0 11314 1028"/>
                <a:gd name="T1" fmla="*/ T0 w 20572"/>
                <a:gd name="T2" fmla="*/ 10800 h 21600"/>
                <a:gd name="T3" fmla="+- 0 11314 1028"/>
                <a:gd name="T4" fmla="*/ T3 w 20572"/>
                <a:gd name="T5" fmla="*/ 10800 h 21600"/>
                <a:gd name="T6" fmla="+- 0 11314 1028"/>
                <a:gd name="T7" fmla="*/ T6 w 20572"/>
                <a:gd name="T8" fmla="*/ 10800 h 21600"/>
                <a:gd name="T9" fmla="+- 0 11314 1028"/>
                <a:gd name="T10" fmla="*/ T9 w 20572"/>
                <a:gd name="T11" fmla="*/ 10800 h 21600"/>
              </a:gdLst>
              <a:ahLst/>
              <a:cxnLst>
                <a:cxn ang="0">
                  <a:pos x="T1" y="T2"/>
                </a:cxn>
                <a:cxn ang="0">
                  <a:pos x="T4" y="T5"/>
                </a:cxn>
                <a:cxn ang="0">
                  <a:pos x="T7" y="T8"/>
                </a:cxn>
                <a:cxn ang="0">
                  <a:pos x="T10" y="T11"/>
                </a:cxn>
              </a:cxnLst>
              <a:rect l="0" t="0" r="r" b="b"/>
              <a:pathLst>
                <a:path w="20572" h="21600">
                  <a:moveTo>
                    <a:pt x="16892" y="18742"/>
                  </a:moveTo>
                  <a:cubicBezTo>
                    <a:pt x="13852" y="18742"/>
                    <a:pt x="13852" y="18742"/>
                    <a:pt x="13852" y="18742"/>
                  </a:cubicBezTo>
                  <a:cubicBezTo>
                    <a:pt x="13852" y="18171"/>
                    <a:pt x="13852" y="18171"/>
                    <a:pt x="13852" y="18171"/>
                  </a:cubicBezTo>
                  <a:cubicBezTo>
                    <a:pt x="13852" y="18057"/>
                    <a:pt x="14012" y="18057"/>
                    <a:pt x="14012" y="17942"/>
                  </a:cubicBezTo>
                  <a:cubicBezTo>
                    <a:pt x="14012" y="17257"/>
                    <a:pt x="13371" y="16685"/>
                    <a:pt x="12412" y="16457"/>
                  </a:cubicBezTo>
                  <a:cubicBezTo>
                    <a:pt x="12412" y="15885"/>
                    <a:pt x="12412" y="15885"/>
                    <a:pt x="12412" y="15885"/>
                  </a:cubicBezTo>
                  <a:cubicBezTo>
                    <a:pt x="12891" y="15771"/>
                    <a:pt x="13212" y="15657"/>
                    <a:pt x="13532" y="15542"/>
                  </a:cubicBezTo>
                  <a:cubicBezTo>
                    <a:pt x="13691" y="15542"/>
                    <a:pt x="13691" y="15542"/>
                    <a:pt x="13691" y="15542"/>
                  </a:cubicBezTo>
                  <a:cubicBezTo>
                    <a:pt x="20572" y="12228"/>
                    <a:pt x="20572" y="12228"/>
                    <a:pt x="20572" y="12228"/>
                  </a:cubicBezTo>
                  <a:cubicBezTo>
                    <a:pt x="19772" y="11428"/>
                    <a:pt x="19772" y="11428"/>
                    <a:pt x="19772" y="11428"/>
                  </a:cubicBezTo>
                  <a:cubicBezTo>
                    <a:pt x="12732" y="14742"/>
                    <a:pt x="12732" y="14742"/>
                    <a:pt x="12732" y="14742"/>
                  </a:cubicBezTo>
                  <a:cubicBezTo>
                    <a:pt x="12891" y="14742"/>
                    <a:pt x="12891" y="14742"/>
                    <a:pt x="12891" y="14742"/>
                  </a:cubicBezTo>
                  <a:cubicBezTo>
                    <a:pt x="8572" y="15199"/>
                    <a:pt x="4411" y="13942"/>
                    <a:pt x="2651" y="11314"/>
                  </a:cubicBezTo>
                  <a:cubicBezTo>
                    <a:pt x="1051" y="8914"/>
                    <a:pt x="2012" y="6057"/>
                    <a:pt x="4732" y="4000"/>
                  </a:cubicBezTo>
                  <a:cubicBezTo>
                    <a:pt x="12252" y="11885"/>
                    <a:pt x="12252" y="11885"/>
                    <a:pt x="12252" y="11885"/>
                  </a:cubicBezTo>
                  <a:cubicBezTo>
                    <a:pt x="15611" y="10171"/>
                    <a:pt x="15611" y="10171"/>
                    <a:pt x="15611" y="10171"/>
                  </a:cubicBezTo>
                  <a:cubicBezTo>
                    <a:pt x="6011" y="800"/>
                    <a:pt x="6011" y="800"/>
                    <a:pt x="6011" y="800"/>
                  </a:cubicBezTo>
                  <a:cubicBezTo>
                    <a:pt x="5532" y="1028"/>
                    <a:pt x="5532" y="1028"/>
                    <a:pt x="5532" y="1028"/>
                  </a:cubicBezTo>
                  <a:cubicBezTo>
                    <a:pt x="4411" y="0"/>
                    <a:pt x="4411" y="0"/>
                    <a:pt x="4411" y="0"/>
                  </a:cubicBezTo>
                  <a:cubicBezTo>
                    <a:pt x="2651" y="914"/>
                    <a:pt x="2651" y="914"/>
                    <a:pt x="2651" y="914"/>
                  </a:cubicBezTo>
                  <a:cubicBezTo>
                    <a:pt x="3612" y="1942"/>
                    <a:pt x="3612" y="1942"/>
                    <a:pt x="3612" y="1942"/>
                  </a:cubicBezTo>
                  <a:cubicBezTo>
                    <a:pt x="3132" y="2171"/>
                    <a:pt x="3132" y="2171"/>
                    <a:pt x="3132" y="2171"/>
                  </a:cubicBezTo>
                  <a:cubicBezTo>
                    <a:pt x="3771" y="2971"/>
                    <a:pt x="3771" y="2971"/>
                    <a:pt x="3771" y="2971"/>
                  </a:cubicBezTo>
                  <a:cubicBezTo>
                    <a:pt x="251" y="5257"/>
                    <a:pt x="-1028" y="8800"/>
                    <a:pt x="891" y="11885"/>
                  </a:cubicBezTo>
                  <a:cubicBezTo>
                    <a:pt x="2651" y="14514"/>
                    <a:pt x="7772" y="16114"/>
                    <a:pt x="11451" y="15885"/>
                  </a:cubicBezTo>
                  <a:cubicBezTo>
                    <a:pt x="11451" y="16457"/>
                    <a:pt x="11451" y="16457"/>
                    <a:pt x="11451" y="16457"/>
                  </a:cubicBezTo>
                  <a:cubicBezTo>
                    <a:pt x="10492" y="16685"/>
                    <a:pt x="9852" y="17257"/>
                    <a:pt x="9852" y="17942"/>
                  </a:cubicBezTo>
                  <a:cubicBezTo>
                    <a:pt x="9852" y="18742"/>
                    <a:pt x="9852" y="18742"/>
                    <a:pt x="9852" y="18742"/>
                  </a:cubicBezTo>
                  <a:cubicBezTo>
                    <a:pt x="6971" y="18742"/>
                    <a:pt x="6971" y="18742"/>
                    <a:pt x="6971" y="18742"/>
                  </a:cubicBezTo>
                  <a:cubicBezTo>
                    <a:pt x="5851" y="18742"/>
                    <a:pt x="5051" y="19428"/>
                    <a:pt x="5051" y="20228"/>
                  </a:cubicBezTo>
                  <a:cubicBezTo>
                    <a:pt x="5051" y="20914"/>
                    <a:pt x="5851" y="21599"/>
                    <a:pt x="6971" y="21599"/>
                  </a:cubicBezTo>
                  <a:cubicBezTo>
                    <a:pt x="16892" y="21599"/>
                    <a:pt x="16892" y="21599"/>
                    <a:pt x="16892" y="21599"/>
                  </a:cubicBezTo>
                  <a:cubicBezTo>
                    <a:pt x="18012" y="21599"/>
                    <a:pt x="18812" y="20914"/>
                    <a:pt x="18812" y="20228"/>
                  </a:cubicBezTo>
                  <a:cubicBezTo>
                    <a:pt x="18812" y="19428"/>
                    <a:pt x="18012" y="18742"/>
                    <a:pt x="16892" y="18742"/>
                  </a:cubicBezTo>
                  <a:close/>
                </a:path>
              </a:pathLst>
            </a:custGeom>
            <a:solidFill>
              <a:srgbClr val="E4E4E4"/>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669">
                <a:cs typeface="Calibri" charset="0"/>
              </a:endParaRPr>
            </a:p>
          </p:txBody>
        </p:sp>
      </p:grpSp>
      <p:grpSp>
        <p:nvGrpSpPr>
          <p:cNvPr id="20501" name="Group 21"/>
          <p:cNvGrpSpPr>
            <a:grpSpLocks/>
          </p:cNvGrpSpPr>
          <p:nvPr/>
        </p:nvGrpSpPr>
        <p:grpSpPr bwMode="auto">
          <a:xfrm>
            <a:off x="9427354" y="4256995"/>
            <a:ext cx="747820" cy="747820"/>
            <a:chOff x="-1" y="-1"/>
            <a:chExt cx="530228" cy="530228"/>
          </a:xfrm>
        </p:grpSpPr>
        <p:sp>
          <p:nvSpPr>
            <p:cNvPr id="3" name="AutoShape 22"/>
            <p:cNvSpPr>
              <a:spLocks/>
            </p:cNvSpPr>
            <p:nvPr/>
          </p:nvSpPr>
          <p:spPr bwMode="auto">
            <a:xfrm>
              <a:off x="-1" y="-1"/>
              <a:ext cx="530228" cy="530228"/>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chemeClr val="accent4"/>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669">
                <a:cs typeface="Calibri" charset="0"/>
              </a:endParaRPr>
            </a:p>
          </p:txBody>
        </p:sp>
        <p:sp>
          <p:nvSpPr>
            <p:cNvPr id="20503" name="AutoShape 23"/>
            <p:cNvSpPr>
              <a:spLocks/>
            </p:cNvSpPr>
            <p:nvPr/>
          </p:nvSpPr>
          <p:spPr bwMode="auto">
            <a:xfrm>
              <a:off x="147196" y="125037"/>
              <a:ext cx="379865" cy="40519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9079"/>
                  </a:moveTo>
                  <a:cubicBezTo>
                    <a:pt x="12735" y="0"/>
                    <a:pt x="12735" y="0"/>
                    <a:pt x="12735" y="0"/>
                  </a:cubicBezTo>
                  <a:cubicBezTo>
                    <a:pt x="8049" y="286"/>
                    <a:pt x="8049" y="286"/>
                    <a:pt x="8049" y="286"/>
                  </a:cubicBezTo>
                  <a:cubicBezTo>
                    <a:pt x="203" y="286"/>
                    <a:pt x="203" y="286"/>
                    <a:pt x="203" y="286"/>
                  </a:cubicBezTo>
                  <a:cubicBezTo>
                    <a:pt x="407" y="8123"/>
                    <a:pt x="407" y="8123"/>
                    <a:pt x="407" y="8123"/>
                  </a:cubicBezTo>
                  <a:cubicBezTo>
                    <a:pt x="0" y="14623"/>
                    <a:pt x="0" y="14623"/>
                    <a:pt x="0" y="14623"/>
                  </a:cubicBezTo>
                  <a:cubicBezTo>
                    <a:pt x="6724" y="21599"/>
                    <a:pt x="6724" y="21599"/>
                    <a:pt x="6724" y="21599"/>
                  </a:cubicBezTo>
                  <a:cubicBezTo>
                    <a:pt x="14366" y="21504"/>
                    <a:pt x="20683" y="16056"/>
                    <a:pt x="21600" y="9079"/>
                  </a:cubicBezTo>
                  <a:close/>
                </a:path>
              </a:pathLst>
            </a:custGeom>
            <a:solidFill>
              <a:schemeClr val="tx1">
                <a:lumMod val="65000"/>
                <a:lumOff val="35000"/>
              </a:schemeClr>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669">
                <a:cs typeface="Calibri" charset="0"/>
              </a:endParaRPr>
            </a:p>
          </p:txBody>
        </p:sp>
        <p:sp>
          <p:nvSpPr>
            <p:cNvPr id="20504" name="AutoShape 24"/>
            <p:cNvSpPr>
              <a:spLocks/>
            </p:cNvSpPr>
            <p:nvPr/>
          </p:nvSpPr>
          <p:spPr bwMode="auto">
            <a:xfrm>
              <a:off x="147196" y="125037"/>
              <a:ext cx="234250" cy="28173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04" y="0"/>
                  </a:moveTo>
                  <a:cubicBezTo>
                    <a:pt x="1163" y="275"/>
                    <a:pt x="1163" y="275"/>
                    <a:pt x="1163" y="275"/>
                  </a:cubicBezTo>
                  <a:cubicBezTo>
                    <a:pt x="498" y="275"/>
                    <a:pt x="0" y="687"/>
                    <a:pt x="0" y="1238"/>
                  </a:cubicBezTo>
                  <a:cubicBezTo>
                    <a:pt x="166" y="20499"/>
                    <a:pt x="166" y="20499"/>
                    <a:pt x="166" y="20499"/>
                  </a:cubicBezTo>
                  <a:cubicBezTo>
                    <a:pt x="166" y="21049"/>
                    <a:pt x="830" y="21599"/>
                    <a:pt x="1495" y="21599"/>
                  </a:cubicBezTo>
                  <a:cubicBezTo>
                    <a:pt x="20270" y="21324"/>
                    <a:pt x="20270" y="21324"/>
                    <a:pt x="20270" y="21324"/>
                  </a:cubicBezTo>
                  <a:cubicBezTo>
                    <a:pt x="21101" y="21324"/>
                    <a:pt x="21600" y="20912"/>
                    <a:pt x="21600" y="20361"/>
                  </a:cubicBezTo>
                  <a:cubicBezTo>
                    <a:pt x="21267" y="1100"/>
                    <a:pt x="21267" y="1100"/>
                    <a:pt x="21267" y="1100"/>
                  </a:cubicBezTo>
                  <a:cubicBezTo>
                    <a:pt x="21267" y="550"/>
                    <a:pt x="20769" y="0"/>
                    <a:pt x="20104" y="0"/>
                  </a:cubicBezTo>
                  <a:close/>
                  <a:moveTo>
                    <a:pt x="4486" y="18298"/>
                  </a:moveTo>
                  <a:cubicBezTo>
                    <a:pt x="3655" y="18298"/>
                    <a:pt x="2990" y="17885"/>
                    <a:pt x="2990" y="17197"/>
                  </a:cubicBezTo>
                  <a:cubicBezTo>
                    <a:pt x="2990" y="16509"/>
                    <a:pt x="3655" y="16096"/>
                    <a:pt x="4319" y="16096"/>
                  </a:cubicBezTo>
                  <a:cubicBezTo>
                    <a:pt x="5150" y="16096"/>
                    <a:pt x="5815" y="16509"/>
                    <a:pt x="5815" y="17197"/>
                  </a:cubicBezTo>
                  <a:cubicBezTo>
                    <a:pt x="5815" y="17747"/>
                    <a:pt x="5150" y="18298"/>
                    <a:pt x="4486" y="18298"/>
                  </a:cubicBezTo>
                  <a:close/>
                  <a:moveTo>
                    <a:pt x="4319" y="14721"/>
                  </a:moveTo>
                  <a:cubicBezTo>
                    <a:pt x="3655" y="14721"/>
                    <a:pt x="2990" y="14308"/>
                    <a:pt x="2990" y="13620"/>
                  </a:cubicBezTo>
                  <a:cubicBezTo>
                    <a:pt x="2990" y="13070"/>
                    <a:pt x="3489" y="12519"/>
                    <a:pt x="4319" y="12519"/>
                  </a:cubicBezTo>
                  <a:cubicBezTo>
                    <a:pt x="5150" y="12519"/>
                    <a:pt x="5649" y="12932"/>
                    <a:pt x="5649" y="13620"/>
                  </a:cubicBezTo>
                  <a:cubicBezTo>
                    <a:pt x="5649" y="14308"/>
                    <a:pt x="5150" y="14721"/>
                    <a:pt x="4319" y="14721"/>
                  </a:cubicBezTo>
                  <a:close/>
                  <a:moveTo>
                    <a:pt x="4319" y="11281"/>
                  </a:moveTo>
                  <a:cubicBezTo>
                    <a:pt x="3489" y="11281"/>
                    <a:pt x="2990" y="10731"/>
                    <a:pt x="2990" y="10043"/>
                  </a:cubicBezTo>
                  <a:cubicBezTo>
                    <a:pt x="2824" y="9492"/>
                    <a:pt x="3489" y="8942"/>
                    <a:pt x="4319" y="8942"/>
                  </a:cubicBezTo>
                  <a:cubicBezTo>
                    <a:pt x="4984" y="8942"/>
                    <a:pt x="5649" y="9492"/>
                    <a:pt x="5649" y="10043"/>
                  </a:cubicBezTo>
                  <a:cubicBezTo>
                    <a:pt x="5649" y="10731"/>
                    <a:pt x="4984" y="11281"/>
                    <a:pt x="4319" y="11281"/>
                  </a:cubicBezTo>
                  <a:close/>
                  <a:moveTo>
                    <a:pt x="8640" y="18298"/>
                  </a:moveTo>
                  <a:cubicBezTo>
                    <a:pt x="7975" y="18298"/>
                    <a:pt x="7310" y="17747"/>
                    <a:pt x="7310" y="17197"/>
                  </a:cubicBezTo>
                  <a:cubicBezTo>
                    <a:pt x="7310" y="16509"/>
                    <a:pt x="7975" y="15959"/>
                    <a:pt x="8640" y="15959"/>
                  </a:cubicBezTo>
                  <a:cubicBezTo>
                    <a:pt x="9470" y="15959"/>
                    <a:pt x="9969" y="16509"/>
                    <a:pt x="9969" y="17197"/>
                  </a:cubicBezTo>
                  <a:cubicBezTo>
                    <a:pt x="10135" y="17747"/>
                    <a:pt x="9470" y="18298"/>
                    <a:pt x="8640" y="18298"/>
                  </a:cubicBezTo>
                  <a:close/>
                  <a:moveTo>
                    <a:pt x="8640" y="14721"/>
                  </a:moveTo>
                  <a:cubicBezTo>
                    <a:pt x="7809" y="14721"/>
                    <a:pt x="7310" y="14170"/>
                    <a:pt x="7310" y="13620"/>
                  </a:cubicBezTo>
                  <a:cubicBezTo>
                    <a:pt x="7310" y="12932"/>
                    <a:pt x="7809" y="12519"/>
                    <a:pt x="8640" y="12519"/>
                  </a:cubicBezTo>
                  <a:cubicBezTo>
                    <a:pt x="9304" y="12519"/>
                    <a:pt x="9969" y="12932"/>
                    <a:pt x="9969" y="13620"/>
                  </a:cubicBezTo>
                  <a:cubicBezTo>
                    <a:pt x="9969" y="14170"/>
                    <a:pt x="9470" y="14721"/>
                    <a:pt x="8640" y="14721"/>
                  </a:cubicBezTo>
                  <a:close/>
                  <a:moveTo>
                    <a:pt x="8640" y="11143"/>
                  </a:moveTo>
                  <a:cubicBezTo>
                    <a:pt x="7809" y="11143"/>
                    <a:pt x="7144" y="10731"/>
                    <a:pt x="7144" y="10043"/>
                  </a:cubicBezTo>
                  <a:cubicBezTo>
                    <a:pt x="7144" y="9492"/>
                    <a:pt x="7809" y="8942"/>
                    <a:pt x="8640" y="8942"/>
                  </a:cubicBezTo>
                  <a:cubicBezTo>
                    <a:pt x="9304" y="8942"/>
                    <a:pt x="9969" y="9355"/>
                    <a:pt x="9969" y="10043"/>
                  </a:cubicBezTo>
                  <a:cubicBezTo>
                    <a:pt x="9969" y="10593"/>
                    <a:pt x="9304" y="11143"/>
                    <a:pt x="8640" y="11143"/>
                  </a:cubicBezTo>
                  <a:close/>
                  <a:moveTo>
                    <a:pt x="12960" y="18298"/>
                  </a:moveTo>
                  <a:cubicBezTo>
                    <a:pt x="12295" y="18298"/>
                    <a:pt x="11630" y="17747"/>
                    <a:pt x="11630" y="17059"/>
                  </a:cubicBezTo>
                  <a:cubicBezTo>
                    <a:pt x="11630" y="16509"/>
                    <a:pt x="12129" y="15959"/>
                    <a:pt x="12960" y="15959"/>
                  </a:cubicBezTo>
                  <a:cubicBezTo>
                    <a:pt x="13790" y="15959"/>
                    <a:pt x="14289" y="16509"/>
                    <a:pt x="14289" y="17059"/>
                  </a:cubicBezTo>
                  <a:cubicBezTo>
                    <a:pt x="14289" y="17747"/>
                    <a:pt x="13790" y="18298"/>
                    <a:pt x="12960" y="18298"/>
                  </a:cubicBezTo>
                  <a:close/>
                  <a:moveTo>
                    <a:pt x="12960" y="14721"/>
                  </a:moveTo>
                  <a:cubicBezTo>
                    <a:pt x="12129" y="14721"/>
                    <a:pt x="11630" y="14170"/>
                    <a:pt x="11464" y="13620"/>
                  </a:cubicBezTo>
                  <a:cubicBezTo>
                    <a:pt x="11464" y="12932"/>
                    <a:pt x="12129" y="12382"/>
                    <a:pt x="12960" y="12382"/>
                  </a:cubicBezTo>
                  <a:cubicBezTo>
                    <a:pt x="13624" y="12382"/>
                    <a:pt x="14289" y="12932"/>
                    <a:pt x="14289" y="13482"/>
                  </a:cubicBezTo>
                  <a:cubicBezTo>
                    <a:pt x="14289" y="14170"/>
                    <a:pt x="13624" y="14721"/>
                    <a:pt x="12960" y="14721"/>
                  </a:cubicBezTo>
                  <a:close/>
                  <a:moveTo>
                    <a:pt x="12960" y="11143"/>
                  </a:moveTo>
                  <a:cubicBezTo>
                    <a:pt x="12129" y="11143"/>
                    <a:pt x="11464" y="10593"/>
                    <a:pt x="11464" y="10043"/>
                  </a:cubicBezTo>
                  <a:cubicBezTo>
                    <a:pt x="11464" y="9355"/>
                    <a:pt x="12129" y="8942"/>
                    <a:pt x="12793" y="8805"/>
                  </a:cubicBezTo>
                  <a:cubicBezTo>
                    <a:pt x="13624" y="8805"/>
                    <a:pt x="14289" y="9355"/>
                    <a:pt x="14289" y="10043"/>
                  </a:cubicBezTo>
                  <a:cubicBezTo>
                    <a:pt x="14289" y="10593"/>
                    <a:pt x="13624" y="11143"/>
                    <a:pt x="12960" y="11143"/>
                  </a:cubicBezTo>
                  <a:close/>
                  <a:moveTo>
                    <a:pt x="18775" y="17059"/>
                  </a:moveTo>
                  <a:cubicBezTo>
                    <a:pt x="18775" y="17747"/>
                    <a:pt x="18110" y="18298"/>
                    <a:pt x="17280" y="18298"/>
                  </a:cubicBezTo>
                  <a:cubicBezTo>
                    <a:pt x="16449" y="18298"/>
                    <a:pt x="15784" y="17747"/>
                    <a:pt x="15784" y="17059"/>
                  </a:cubicBezTo>
                  <a:cubicBezTo>
                    <a:pt x="15784" y="13620"/>
                    <a:pt x="15784" y="13620"/>
                    <a:pt x="15784" y="13620"/>
                  </a:cubicBezTo>
                  <a:cubicBezTo>
                    <a:pt x="15784" y="12932"/>
                    <a:pt x="16449" y="12382"/>
                    <a:pt x="17113" y="12382"/>
                  </a:cubicBezTo>
                  <a:cubicBezTo>
                    <a:pt x="17944" y="12382"/>
                    <a:pt x="18609" y="12932"/>
                    <a:pt x="18609" y="13620"/>
                  </a:cubicBezTo>
                  <a:lnTo>
                    <a:pt x="18775" y="17059"/>
                  </a:lnTo>
                  <a:close/>
                  <a:moveTo>
                    <a:pt x="15784" y="10043"/>
                  </a:moveTo>
                  <a:cubicBezTo>
                    <a:pt x="15784" y="9355"/>
                    <a:pt x="16449" y="8805"/>
                    <a:pt x="17113" y="8805"/>
                  </a:cubicBezTo>
                  <a:cubicBezTo>
                    <a:pt x="17944" y="8805"/>
                    <a:pt x="18609" y="9355"/>
                    <a:pt x="18609" y="9905"/>
                  </a:cubicBezTo>
                  <a:cubicBezTo>
                    <a:pt x="18609" y="10593"/>
                    <a:pt x="17944" y="11143"/>
                    <a:pt x="17113" y="11143"/>
                  </a:cubicBezTo>
                  <a:cubicBezTo>
                    <a:pt x="16449" y="11143"/>
                    <a:pt x="15784" y="10593"/>
                    <a:pt x="15784" y="10043"/>
                  </a:cubicBezTo>
                  <a:close/>
                  <a:moveTo>
                    <a:pt x="16615" y="6053"/>
                  </a:moveTo>
                  <a:cubicBezTo>
                    <a:pt x="4818" y="6191"/>
                    <a:pt x="4818" y="6191"/>
                    <a:pt x="4818" y="6191"/>
                  </a:cubicBezTo>
                  <a:cubicBezTo>
                    <a:pt x="3323" y="6191"/>
                    <a:pt x="2326" y="5228"/>
                    <a:pt x="2326" y="4127"/>
                  </a:cubicBezTo>
                  <a:cubicBezTo>
                    <a:pt x="2326" y="3026"/>
                    <a:pt x="3323" y="2201"/>
                    <a:pt x="4652" y="2201"/>
                  </a:cubicBezTo>
                  <a:cubicBezTo>
                    <a:pt x="16615" y="2063"/>
                    <a:pt x="16615" y="2063"/>
                    <a:pt x="16615" y="2063"/>
                  </a:cubicBezTo>
                  <a:cubicBezTo>
                    <a:pt x="17944" y="2063"/>
                    <a:pt x="19107" y="2889"/>
                    <a:pt x="19107" y="3989"/>
                  </a:cubicBezTo>
                  <a:cubicBezTo>
                    <a:pt x="19107" y="5090"/>
                    <a:pt x="17944" y="6053"/>
                    <a:pt x="16615" y="6053"/>
                  </a:cubicBezTo>
                  <a:close/>
                </a:path>
              </a:pathLst>
            </a:custGeom>
            <a:solidFill>
              <a:srgbClr val="E9E9E9"/>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669">
                <a:cs typeface="Calibri" charset="0"/>
              </a:endParaRPr>
            </a:p>
          </p:txBody>
        </p:sp>
      </p:grpSp>
      <p:grpSp>
        <p:nvGrpSpPr>
          <p:cNvPr id="20505" name="Group 25"/>
          <p:cNvGrpSpPr>
            <a:grpSpLocks/>
          </p:cNvGrpSpPr>
          <p:nvPr/>
        </p:nvGrpSpPr>
        <p:grpSpPr bwMode="auto">
          <a:xfrm>
            <a:off x="4514063" y="1732264"/>
            <a:ext cx="3515872" cy="4562820"/>
            <a:chOff x="-1" y="0"/>
            <a:chExt cx="2500315" cy="3244407"/>
          </a:xfrm>
        </p:grpSpPr>
        <p:grpSp>
          <p:nvGrpSpPr>
            <p:cNvPr id="20502" name="Group 27"/>
            <p:cNvGrpSpPr>
              <a:grpSpLocks/>
            </p:cNvGrpSpPr>
            <p:nvPr/>
          </p:nvGrpSpPr>
          <p:grpSpPr bwMode="auto">
            <a:xfrm>
              <a:off x="-1" y="0"/>
              <a:ext cx="2500315" cy="3244407"/>
              <a:chOff x="-1" y="0"/>
              <a:chExt cx="2500315" cy="3244407"/>
            </a:xfrm>
          </p:grpSpPr>
          <p:sp>
            <p:nvSpPr>
              <p:cNvPr id="20508" name="AutoShape 28"/>
              <p:cNvSpPr>
                <a:spLocks/>
              </p:cNvSpPr>
              <p:nvPr/>
            </p:nvSpPr>
            <p:spPr bwMode="auto">
              <a:xfrm>
                <a:off x="-1" y="0"/>
                <a:ext cx="2500315" cy="324440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92" y="0"/>
                    </a:moveTo>
                    <a:cubicBezTo>
                      <a:pt x="1107" y="0"/>
                      <a:pt x="1107" y="0"/>
                      <a:pt x="1107" y="0"/>
                    </a:cubicBezTo>
                    <a:cubicBezTo>
                      <a:pt x="494" y="0"/>
                      <a:pt x="0" y="380"/>
                      <a:pt x="0" y="852"/>
                    </a:cubicBezTo>
                    <a:cubicBezTo>
                      <a:pt x="0" y="20747"/>
                      <a:pt x="0" y="20747"/>
                      <a:pt x="0" y="20747"/>
                    </a:cubicBezTo>
                    <a:cubicBezTo>
                      <a:pt x="0" y="21219"/>
                      <a:pt x="494" y="21600"/>
                      <a:pt x="1107" y="21600"/>
                    </a:cubicBezTo>
                    <a:cubicBezTo>
                      <a:pt x="20492" y="21600"/>
                      <a:pt x="20492" y="21600"/>
                      <a:pt x="20492" y="21600"/>
                    </a:cubicBezTo>
                    <a:cubicBezTo>
                      <a:pt x="21105" y="21600"/>
                      <a:pt x="21599" y="21219"/>
                      <a:pt x="21599" y="20747"/>
                    </a:cubicBezTo>
                    <a:cubicBezTo>
                      <a:pt x="21599" y="852"/>
                      <a:pt x="21599" y="852"/>
                      <a:pt x="21599" y="852"/>
                    </a:cubicBezTo>
                    <a:cubicBezTo>
                      <a:pt x="21599" y="380"/>
                      <a:pt x="21105" y="0"/>
                      <a:pt x="20492" y="0"/>
                    </a:cubicBezTo>
                    <a:close/>
                    <a:moveTo>
                      <a:pt x="19521" y="19697"/>
                    </a:moveTo>
                    <a:cubicBezTo>
                      <a:pt x="2129" y="19697"/>
                      <a:pt x="2129" y="19697"/>
                      <a:pt x="2129" y="19697"/>
                    </a:cubicBezTo>
                    <a:cubicBezTo>
                      <a:pt x="2129" y="1837"/>
                      <a:pt x="2129" y="1837"/>
                      <a:pt x="2129" y="1837"/>
                    </a:cubicBezTo>
                    <a:cubicBezTo>
                      <a:pt x="19521" y="1837"/>
                      <a:pt x="19521" y="1837"/>
                      <a:pt x="19521" y="1837"/>
                    </a:cubicBezTo>
                    <a:lnTo>
                      <a:pt x="19521" y="19697"/>
                    </a:lnTo>
                    <a:close/>
                  </a:path>
                </a:pathLst>
              </a:custGeom>
              <a:solidFill>
                <a:srgbClr val="000000"/>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669">
                  <a:cs typeface="Calibri" charset="0"/>
                </a:endParaRPr>
              </a:p>
            </p:txBody>
          </p:sp>
          <p:sp>
            <p:nvSpPr>
              <p:cNvPr id="20509" name="AutoShape 29"/>
              <p:cNvSpPr>
                <a:spLocks/>
              </p:cNvSpPr>
              <p:nvPr/>
            </p:nvSpPr>
            <p:spPr bwMode="auto">
              <a:xfrm>
                <a:off x="1174750" y="3017426"/>
                <a:ext cx="177800" cy="176188"/>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444444"/>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669">
                  <a:cs typeface="Calibri" charset="0"/>
                </a:endParaRPr>
              </a:p>
            </p:txBody>
          </p:sp>
          <p:sp>
            <p:nvSpPr>
              <p:cNvPr id="20510" name="AutoShape 30"/>
              <p:cNvSpPr>
                <a:spLocks/>
              </p:cNvSpPr>
              <p:nvPr/>
            </p:nvSpPr>
            <p:spPr bwMode="auto">
              <a:xfrm>
                <a:off x="1228725" y="109523"/>
                <a:ext cx="49213" cy="49205"/>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444444"/>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669">
                  <a:cs typeface="Calibri" charset="0"/>
                </a:endParaRPr>
              </a:p>
            </p:txBody>
          </p:sp>
        </p:grpSp>
        <p:sp>
          <p:nvSpPr>
            <p:cNvPr id="20511" name="AutoShape 31"/>
            <p:cNvSpPr>
              <a:spLocks/>
            </p:cNvSpPr>
            <p:nvPr/>
          </p:nvSpPr>
          <p:spPr bwMode="auto">
            <a:xfrm rot="10800000">
              <a:off x="1049338" y="11111"/>
              <a:ext cx="1435101" cy="231584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0" y="0"/>
                  </a:lnTo>
                  <a:lnTo>
                    <a:pt x="21599" y="21599"/>
                  </a:lnTo>
                  <a:close/>
                </a:path>
              </a:pathLst>
            </a:custGeom>
            <a:solidFill>
              <a:srgbClr val="F2F2F2">
                <a:alpha val="20000"/>
              </a:srgbClr>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a:defRPr/>
              </a:pPr>
              <a:endParaRPr lang="es-ES" sz="2669">
                <a:solidFill>
                  <a:srgbClr val="FFFFFF"/>
                </a:solidFill>
                <a:cs typeface="Calibri" charset="0"/>
              </a:endParaRPr>
            </a:p>
          </p:txBody>
        </p:sp>
      </p:grpSp>
      <p:sp>
        <p:nvSpPr>
          <p:cNvPr id="4" name="矩形 3"/>
          <p:cNvSpPr/>
          <p:nvPr/>
        </p:nvSpPr>
        <p:spPr>
          <a:xfrm>
            <a:off x="4845199" y="2140776"/>
            <a:ext cx="2880320" cy="3763657"/>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512" name="Group 32"/>
          <p:cNvGrpSpPr>
            <a:grpSpLocks/>
          </p:cNvGrpSpPr>
          <p:nvPr/>
        </p:nvGrpSpPr>
        <p:grpSpPr bwMode="auto">
          <a:xfrm>
            <a:off x="5043119" y="5116430"/>
            <a:ext cx="1073735" cy="2116220"/>
            <a:chOff x="0" y="0"/>
            <a:chExt cx="762745" cy="1504951"/>
          </a:xfrm>
        </p:grpSpPr>
        <p:sp>
          <p:nvSpPr>
            <p:cNvPr id="20513" name="AutoShape 33"/>
            <p:cNvSpPr>
              <a:spLocks/>
            </p:cNvSpPr>
            <p:nvPr/>
          </p:nvSpPr>
          <p:spPr bwMode="auto">
            <a:xfrm>
              <a:off x="0" y="0"/>
              <a:ext cx="762745" cy="1504951"/>
            </a:xfrm>
            <a:custGeom>
              <a:avLst/>
              <a:gdLst>
                <a:gd name="T0" fmla="+- 0 10879 158"/>
                <a:gd name="T1" fmla="*/ T0 w 21442"/>
                <a:gd name="T2" fmla="*/ 10800 h 21600"/>
                <a:gd name="T3" fmla="+- 0 10879 158"/>
                <a:gd name="T4" fmla="*/ T3 w 21442"/>
                <a:gd name="T5" fmla="*/ 10800 h 21600"/>
                <a:gd name="T6" fmla="+- 0 10879 158"/>
                <a:gd name="T7" fmla="*/ T6 w 21442"/>
                <a:gd name="T8" fmla="*/ 10800 h 21600"/>
                <a:gd name="T9" fmla="+- 0 10879 158"/>
                <a:gd name="T10" fmla="*/ T9 w 21442"/>
                <a:gd name="T11" fmla="*/ 10800 h 21600"/>
              </a:gdLst>
              <a:ahLst/>
              <a:cxnLst>
                <a:cxn ang="0">
                  <a:pos x="T1" y="T2"/>
                </a:cxn>
                <a:cxn ang="0">
                  <a:pos x="T4" y="T5"/>
                </a:cxn>
                <a:cxn ang="0">
                  <a:pos x="T7" y="T8"/>
                </a:cxn>
                <a:cxn ang="0">
                  <a:pos x="T10" y="T11"/>
                </a:cxn>
              </a:cxnLst>
              <a:rect l="0" t="0" r="r" b="b"/>
              <a:pathLst>
                <a:path w="21442" h="21600">
                  <a:moveTo>
                    <a:pt x="1659" y="11288"/>
                  </a:moveTo>
                  <a:cubicBezTo>
                    <a:pt x="1659" y="11288"/>
                    <a:pt x="1659" y="11288"/>
                    <a:pt x="1659" y="11288"/>
                  </a:cubicBezTo>
                  <a:cubicBezTo>
                    <a:pt x="2729" y="13025"/>
                    <a:pt x="2729" y="13025"/>
                    <a:pt x="2729" y="13025"/>
                  </a:cubicBezTo>
                  <a:cubicBezTo>
                    <a:pt x="4226" y="15250"/>
                    <a:pt x="6792" y="15901"/>
                    <a:pt x="8289" y="16118"/>
                  </a:cubicBezTo>
                  <a:cubicBezTo>
                    <a:pt x="7647" y="21600"/>
                    <a:pt x="7647" y="21600"/>
                    <a:pt x="7647" y="21600"/>
                  </a:cubicBezTo>
                  <a:cubicBezTo>
                    <a:pt x="18768" y="21600"/>
                    <a:pt x="18768" y="21600"/>
                    <a:pt x="18768" y="21600"/>
                  </a:cubicBezTo>
                  <a:cubicBezTo>
                    <a:pt x="17913" y="15901"/>
                    <a:pt x="17913" y="15901"/>
                    <a:pt x="17913" y="15901"/>
                  </a:cubicBezTo>
                  <a:cubicBezTo>
                    <a:pt x="19838" y="15413"/>
                    <a:pt x="21441" y="14110"/>
                    <a:pt x="21441" y="11234"/>
                  </a:cubicBezTo>
                  <a:cubicBezTo>
                    <a:pt x="21441" y="8194"/>
                    <a:pt x="21441" y="8194"/>
                    <a:pt x="21441" y="8194"/>
                  </a:cubicBezTo>
                  <a:cubicBezTo>
                    <a:pt x="21441" y="7597"/>
                    <a:pt x="20479" y="7109"/>
                    <a:pt x="19303" y="7109"/>
                  </a:cubicBezTo>
                  <a:cubicBezTo>
                    <a:pt x="19089" y="7109"/>
                    <a:pt x="19089" y="7109"/>
                    <a:pt x="19089" y="7109"/>
                  </a:cubicBezTo>
                  <a:cubicBezTo>
                    <a:pt x="18768" y="7109"/>
                    <a:pt x="18447" y="7218"/>
                    <a:pt x="18234" y="7380"/>
                  </a:cubicBezTo>
                  <a:cubicBezTo>
                    <a:pt x="18127" y="6892"/>
                    <a:pt x="17378" y="6566"/>
                    <a:pt x="16523" y="6566"/>
                  </a:cubicBezTo>
                  <a:cubicBezTo>
                    <a:pt x="15026" y="6566"/>
                    <a:pt x="15026" y="6566"/>
                    <a:pt x="15026" y="6566"/>
                  </a:cubicBezTo>
                  <a:cubicBezTo>
                    <a:pt x="14598" y="6566"/>
                    <a:pt x="14277" y="6675"/>
                    <a:pt x="14063" y="6838"/>
                  </a:cubicBezTo>
                  <a:cubicBezTo>
                    <a:pt x="13956" y="6512"/>
                    <a:pt x="13422" y="6241"/>
                    <a:pt x="12673" y="6241"/>
                  </a:cubicBezTo>
                  <a:cubicBezTo>
                    <a:pt x="10855" y="6241"/>
                    <a:pt x="10855" y="6241"/>
                    <a:pt x="10855" y="6241"/>
                  </a:cubicBezTo>
                  <a:cubicBezTo>
                    <a:pt x="10321" y="6241"/>
                    <a:pt x="10000" y="6404"/>
                    <a:pt x="9893" y="6621"/>
                  </a:cubicBezTo>
                  <a:cubicBezTo>
                    <a:pt x="9679" y="922"/>
                    <a:pt x="9679" y="922"/>
                    <a:pt x="9679" y="922"/>
                  </a:cubicBezTo>
                  <a:cubicBezTo>
                    <a:pt x="9679" y="434"/>
                    <a:pt x="9144" y="0"/>
                    <a:pt x="8075" y="0"/>
                  </a:cubicBezTo>
                  <a:cubicBezTo>
                    <a:pt x="7541" y="0"/>
                    <a:pt x="7541" y="0"/>
                    <a:pt x="7541" y="0"/>
                  </a:cubicBezTo>
                  <a:cubicBezTo>
                    <a:pt x="6578" y="0"/>
                    <a:pt x="5937" y="434"/>
                    <a:pt x="5937" y="922"/>
                  </a:cubicBezTo>
                  <a:cubicBezTo>
                    <a:pt x="5723" y="9877"/>
                    <a:pt x="5723" y="9877"/>
                    <a:pt x="5723" y="9877"/>
                  </a:cubicBezTo>
                  <a:cubicBezTo>
                    <a:pt x="5723" y="10800"/>
                    <a:pt x="5723" y="10800"/>
                    <a:pt x="5723" y="10800"/>
                  </a:cubicBezTo>
                  <a:cubicBezTo>
                    <a:pt x="4974" y="9660"/>
                    <a:pt x="4974" y="9660"/>
                    <a:pt x="4974" y="9660"/>
                  </a:cubicBezTo>
                  <a:cubicBezTo>
                    <a:pt x="4440" y="8846"/>
                    <a:pt x="2836" y="8249"/>
                    <a:pt x="1125" y="8249"/>
                  </a:cubicBezTo>
                  <a:cubicBezTo>
                    <a:pt x="804" y="8249"/>
                    <a:pt x="804" y="8249"/>
                    <a:pt x="804" y="8249"/>
                  </a:cubicBezTo>
                  <a:cubicBezTo>
                    <a:pt x="269" y="8249"/>
                    <a:pt x="-158" y="8520"/>
                    <a:pt x="55" y="8791"/>
                  </a:cubicBezTo>
                  <a:lnTo>
                    <a:pt x="1659" y="11288"/>
                  </a:lnTo>
                  <a:close/>
                </a:path>
              </a:pathLst>
            </a:custGeom>
            <a:solidFill>
              <a:srgbClr val="8DC9CC"/>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669">
                <a:cs typeface="Calibri" charset="0"/>
              </a:endParaRPr>
            </a:p>
          </p:txBody>
        </p:sp>
        <p:sp>
          <p:nvSpPr>
            <p:cNvPr id="20514" name="AutoShape 34"/>
            <p:cNvSpPr>
              <a:spLocks/>
            </p:cNvSpPr>
            <p:nvPr/>
          </p:nvSpPr>
          <p:spPr bwMode="auto">
            <a:xfrm>
              <a:off x="237862" y="19050"/>
              <a:ext cx="84044" cy="952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21600"/>
                  </a:moveTo>
                  <a:cubicBezTo>
                    <a:pt x="21600" y="9503"/>
                    <a:pt x="21600" y="9503"/>
                    <a:pt x="21600" y="9503"/>
                  </a:cubicBezTo>
                  <a:cubicBezTo>
                    <a:pt x="21600" y="4320"/>
                    <a:pt x="17672" y="0"/>
                    <a:pt x="11781" y="0"/>
                  </a:cubicBezTo>
                  <a:cubicBezTo>
                    <a:pt x="8836" y="0"/>
                    <a:pt x="8836" y="0"/>
                    <a:pt x="8836" y="0"/>
                  </a:cubicBezTo>
                  <a:cubicBezTo>
                    <a:pt x="2945" y="0"/>
                    <a:pt x="0" y="4320"/>
                    <a:pt x="0" y="9503"/>
                  </a:cubicBezTo>
                  <a:cubicBezTo>
                    <a:pt x="0" y="21600"/>
                    <a:pt x="0" y="21600"/>
                    <a:pt x="0" y="21600"/>
                  </a:cubicBezTo>
                  <a:lnTo>
                    <a:pt x="21600" y="21600"/>
                  </a:lnTo>
                  <a:close/>
                </a:path>
              </a:pathLst>
            </a:custGeom>
            <a:solidFill>
              <a:srgbClr val="FFF1ED"/>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defRPr/>
              </a:pPr>
              <a:endParaRPr lang="es-ES" sz="2669">
                <a:cs typeface="Calibri" charset="0"/>
              </a:endParaRPr>
            </a:p>
          </p:txBody>
        </p:sp>
      </p:grpSp>
      <p:sp>
        <p:nvSpPr>
          <p:cNvPr id="45" name="TextBox 15"/>
          <p:cNvSpPr txBox="1"/>
          <p:nvPr/>
        </p:nvSpPr>
        <p:spPr>
          <a:xfrm>
            <a:off x="1058098" y="3203308"/>
            <a:ext cx="2709932" cy="838853"/>
          </a:xfrm>
          <a:prstGeom prst="rect">
            <a:avLst/>
          </a:prstGeom>
          <a:noFill/>
        </p:spPr>
        <p:txBody>
          <a:bodyPr wrap="square" lIns="99220" tIns="49610" rIns="99220" bIns="49610" rtlCol="0">
            <a:spAutoFit/>
          </a:bodyPr>
          <a:lstStyle/>
          <a:p>
            <a:pPr algn="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46" name="TextBox 16"/>
          <p:cNvSpPr txBox="1"/>
          <p:nvPr/>
        </p:nvSpPr>
        <p:spPr>
          <a:xfrm>
            <a:off x="1951825" y="2882577"/>
            <a:ext cx="1816205" cy="315633"/>
          </a:xfrm>
          <a:prstGeom prst="rect">
            <a:avLst/>
          </a:prstGeom>
          <a:noFill/>
        </p:spPr>
        <p:txBody>
          <a:bodyPr wrap="none" lIns="99220" tIns="49610" rIns="99220" bIns="49610" rtlCol="0">
            <a:spAutoFit/>
          </a:bodyPr>
          <a:lstStyle/>
          <a:p>
            <a:pPr algn="r"/>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TextBox 15"/>
          <p:cNvSpPr txBox="1"/>
          <p:nvPr/>
        </p:nvSpPr>
        <p:spPr>
          <a:xfrm>
            <a:off x="9124845" y="3203308"/>
            <a:ext cx="2709932" cy="838853"/>
          </a:xfrm>
          <a:prstGeom prst="rect">
            <a:avLst/>
          </a:prstGeom>
          <a:noFill/>
        </p:spPr>
        <p:txBody>
          <a:bodyPr wrap="square" lIns="99220" tIns="49610" rIns="99220" bIns="49610" rtlCol="0">
            <a:spAutoFit/>
          </a:body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48" name="TextBox 16"/>
          <p:cNvSpPr txBox="1"/>
          <p:nvPr/>
        </p:nvSpPr>
        <p:spPr>
          <a:xfrm>
            <a:off x="9124845" y="2882577"/>
            <a:ext cx="1816205" cy="315633"/>
          </a:xfrm>
          <a:prstGeom prst="rect">
            <a:avLst/>
          </a:prstGeom>
          <a:noFill/>
        </p:spPr>
        <p:txBody>
          <a:bodyPr wrap="none" lIns="99220" tIns="49610" rIns="99220" bIns="49610" rtlCol="0">
            <a:spAutoFit/>
          </a:bodyPr>
          <a:lstStyle/>
          <a:p>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TextBox 15"/>
          <p:cNvSpPr txBox="1"/>
          <p:nvPr/>
        </p:nvSpPr>
        <p:spPr>
          <a:xfrm>
            <a:off x="1058098" y="5565508"/>
            <a:ext cx="2709932" cy="838853"/>
          </a:xfrm>
          <a:prstGeom prst="rect">
            <a:avLst/>
          </a:prstGeom>
          <a:noFill/>
        </p:spPr>
        <p:txBody>
          <a:bodyPr wrap="square" lIns="99220" tIns="49610" rIns="99220" bIns="49610" rtlCol="0">
            <a:spAutoFit/>
          </a:bodyPr>
          <a:lstStyle/>
          <a:p>
            <a:pPr algn="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50" name="TextBox 16"/>
          <p:cNvSpPr txBox="1"/>
          <p:nvPr/>
        </p:nvSpPr>
        <p:spPr>
          <a:xfrm>
            <a:off x="1951825" y="5244777"/>
            <a:ext cx="1816205" cy="315633"/>
          </a:xfrm>
          <a:prstGeom prst="rect">
            <a:avLst/>
          </a:prstGeom>
          <a:noFill/>
        </p:spPr>
        <p:txBody>
          <a:bodyPr wrap="none" lIns="99220" tIns="49610" rIns="99220" bIns="49610" rtlCol="0">
            <a:spAutoFit/>
          </a:bodyPr>
          <a:lstStyle/>
          <a:p>
            <a:pPr algn="r"/>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1" name="TextBox 15"/>
          <p:cNvSpPr txBox="1"/>
          <p:nvPr/>
        </p:nvSpPr>
        <p:spPr>
          <a:xfrm>
            <a:off x="9124845" y="5565508"/>
            <a:ext cx="2709932" cy="838853"/>
          </a:xfrm>
          <a:prstGeom prst="rect">
            <a:avLst/>
          </a:prstGeom>
          <a:noFill/>
        </p:spPr>
        <p:txBody>
          <a:bodyPr wrap="square" lIns="99220" tIns="49610" rIns="99220" bIns="49610" rtlCol="0">
            <a:spAutoFit/>
          </a:body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p>
        </p:txBody>
      </p:sp>
      <p:sp>
        <p:nvSpPr>
          <p:cNvPr id="52" name="TextBox 16"/>
          <p:cNvSpPr txBox="1"/>
          <p:nvPr/>
        </p:nvSpPr>
        <p:spPr>
          <a:xfrm>
            <a:off x="9124845" y="5244777"/>
            <a:ext cx="1816205" cy="315633"/>
          </a:xfrm>
          <a:prstGeom prst="rect">
            <a:avLst/>
          </a:prstGeom>
          <a:noFill/>
        </p:spPr>
        <p:txBody>
          <a:bodyPr wrap="none" lIns="99220" tIns="49610" rIns="99220" bIns="49610" rtlCol="0">
            <a:spAutoFit/>
          </a:bodyPr>
          <a:lstStyle/>
          <a:p>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文本框 39"/>
          <p:cNvSpPr txBox="1"/>
          <p:nvPr/>
        </p:nvSpPr>
        <p:spPr>
          <a:xfrm>
            <a:off x="372973" y="362225"/>
            <a:ext cx="2503076" cy="374375"/>
          </a:xfrm>
          <a:prstGeom prst="rect">
            <a:avLst/>
          </a:prstGeom>
          <a:noFill/>
        </p:spPr>
        <p:txBody>
          <a:bodyPr wrap="none" lIns="96434" tIns="48217" rIns="96434" bIns="48217" rtlCol="0">
            <a:spAutoFit/>
          </a:bodyPr>
          <a:lstStyle/>
          <a:p>
            <a:pPr defTabSz="964278"/>
            <a:r>
              <a:rPr lang="zh-CN" altLang="en-US" sz="1800" dirty="0">
                <a:solidFill>
                  <a:schemeClr val="accent2"/>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41" name="文本框 40"/>
          <p:cNvSpPr txBox="1"/>
          <p:nvPr/>
        </p:nvSpPr>
        <p:spPr>
          <a:xfrm>
            <a:off x="372973" y="654957"/>
            <a:ext cx="2230630" cy="312819"/>
          </a:xfrm>
          <a:prstGeom prst="rect">
            <a:avLst/>
          </a:prstGeom>
          <a:noFill/>
        </p:spPr>
        <p:txBody>
          <a:bodyPr wrap="none" lIns="96434" tIns="48217" rIns="96434" bIns="48217" rtlCol="0">
            <a:spAutoFit/>
          </a:bodyPr>
          <a:lstStyle/>
          <a:p>
            <a:pPr defTabSz="964278"/>
            <a:r>
              <a:rPr lang="en-US" altLang="zh-CN" sz="1400" dirty="0">
                <a:solidFill>
                  <a:schemeClr val="accent2"/>
                </a:solidFill>
                <a:cs typeface="+mn-ea"/>
                <a:sym typeface="+mn-lt"/>
              </a:rPr>
              <a:t>ADD RELATED TITLE WORDS</a:t>
            </a:r>
            <a:endParaRPr lang="zh-CN" altLang="en-US" sz="1400" dirty="0">
              <a:solidFill>
                <a:schemeClr val="accent2"/>
              </a:solidFill>
              <a:cs typeface="+mn-ea"/>
              <a:sym typeface="+mn-lt"/>
            </a:endParaRPr>
          </a:p>
        </p:txBody>
      </p:sp>
    </p:spTree>
    <p:extLst>
      <p:ext uri="{BB962C8B-B14F-4D97-AF65-F5344CB8AC3E}">
        <p14:creationId xmlns:p14="http://schemas.microsoft.com/office/powerpoint/2010/main" val="2194721675"/>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nodeType="afterEffect">
                                  <p:stCondLst>
                                    <p:cond delay="1200"/>
                                  </p:stCondLst>
                                  <p:childTnLst>
                                    <p:set>
                                      <p:cBhvr>
                                        <p:cTn id="6" dur="1" fill="hold">
                                          <p:stCondLst>
                                            <p:cond delay="0"/>
                                          </p:stCondLst>
                                        </p:cTn>
                                        <p:tgtEl>
                                          <p:spTgt spid="20505"/>
                                        </p:tgtEl>
                                        <p:attrNameLst>
                                          <p:attrName>style.visibility</p:attrName>
                                        </p:attrNameLst>
                                      </p:cBhvr>
                                      <p:to>
                                        <p:strVal val="visible"/>
                                      </p:to>
                                    </p:set>
                                    <p:animEffect transition="in" filter="wipe(down)">
                                      <p:cBhvr>
                                        <p:cTn id="7" dur="500"/>
                                        <p:tgtEl>
                                          <p:spTgt spid="20505"/>
                                        </p:tgtEl>
                                      </p:cBhvr>
                                    </p:animEffect>
                                  </p:childTnLst>
                                </p:cTn>
                              </p:par>
                            </p:childTnLst>
                          </p:cTn>
                        </p:par>
                        <p:par>
                          <p:cTn id="8" fill="hold" nodeType="afterGroup">
                            <p:stCondLst>
                              <p:cond delay="1700"/>
                            </p:stCondLst>
                            <p:childTnLst>
                              <p:par>
                                <p:cTn id="9" presetID="16" presetClass="entr" presetSubtype="21"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barn(inVertical)">
                                      <p:cBhvr>
                                        <p:cTn id="11" dur="500"/>
                                        <p:tgtEl>
                                          <p:spTgt spid="4"/>
                                        </p:tgtEl>
                                      </p:cBhvr>
                                    </p:animEffect>
                                  </p:childTnLst>
                                </p:cTn>
                              </p:par>
                            </p:childTnLst>
                          </p:cTn>
                        </p:par>
                        <p:par>
                          <p:cTn id="12" fill="hold">
                            <p:stCondLst>
                              <p:cond delay="2200"/>
                            </p:stCondLst>
                            <p:childTnLst>
                              <p:par>
                                <p:cTn id="13" presetID="2" presetClass="entr" presetSubtype="4" fill="hold" nodeType="afterEffect">
                                  <p:stCondLst>
                                    <p:cond delay="0"/>
                                  </p:stCondLst>
                                  <p:childTnLst>
                                    <p:set>
                                      <p:cBhvr>
                                        <p:cTn id="14" dur="1" fill="hold">
                                          <p:stCondLst>
                                            <p:cond delay="0"/>
                                          </p:stCondLst>
                                        </p:cTn>
                                        <p:tgtEl>
                                          <p:spTgt spid="20512"/>
                                        </p:tgtEl>
                                        <p:attrNameLst>
                                          <p:attrName>style.visibility</p:attrName>
                                        </p:attrNameLst>
                                      </p:cBhvr>
                                      <p:to>
                                        <p:strVal val="visible"/>
                                      </p:to>
                                    </p:set>
                                    <p:anim calcmode="lin" valueType="num">
                                      <p:cBhvr additive="base">
                                        <p:cTn id="15" dur="500" fill="hold"/>
                                        <p:tgtEl>
                                          <p:spTgt spid="20512"/>
                                        </p:tgtEl>
                                        <p:attrNameLst>
                                          <p:attrName>ppt_x</p:attrName>
                                        </p:attrNameLst>
                                      </p:cBhvr>
                                      <p:tavLst>
                                        <p:tav tm="0">
                                          <p:val>
                                            <p:strVal val="#ppt_x"/>
                                          </p:val>
                                        </p:tav>
                                        <p:tav tm="100000">
                                          <p:val>
                                            <p:strVal val="#ppt_x"/>
                                          </p:val>
                                        </p:tav>
                                      </p:tavLst>
                                    </p:anim>
                                    <p:anim calcmode="lin" valueType="num">
                                      <p:cBhvr additive="base">
                                        <p:cTn id="16" dur="500" fill="hold"/>
                                        <p:tgtEl>
                                          <p:spTgt spid="20512"/>
                                        </p:tgtEl>
                                        <p:attrNameLst>
                                          <p:attrName>ppt_y</p:attrName>
                                        </p:attrNameLst>
                                      </p:cBhvr>
                                      <p:tavLst>
                                        <p:tav tm="0">
                                          <p:val>
                                            <p:strVal val="1+#ppt_h/2"/>
                                          </p:val>
                                        </p:tav>
                                        <p:tav tm="100000">
                                          <p:val>
                                            <p:strVal val="#ppt_y"/>
                                          </p:val>
                                        </p:tav>
                                      </p:tavLst>
                                    </p:anim>
                                  </p:childTnLst>
                                </p:cTn>
                              </p:par>
                            </p:childTnLst>
                          </p:cTn>
                        </p:par>
                        <p:par>
                          <p:cTn id="17" fill="hold" nodeType="afterGroup">
                            <p:stCondLst>
                              <p:cond delay="2700"/>
                            </p:stCondLst>
                            <p:childTnLst>
                              <p:par>
                                <p:cTn id="18" presetID="2" presetClass="entr" presetSubtype="8" fill="hold" nodeType="afterEffect">
                                  <p:stCondLst>
                                    <p:cond delay="250"/>
                                  </p:stCondLst>
                                  <p:childTnLst>
                                    <p:set>
                                      <p:cBhvr>
                                        <p:cTn id="19" dur="1" fill="hold">
                                          <p:stCondLst>
                                            <p:cond delay="0"/>
                                          </p:stCondLst>
                                        </p:cTn>
                                        <p:tgtEl>
                                          <p:spTgt spid="20485"/>
                                        </p:tgtEl>
                                        <p:attrNameLst>
                                          <p:attrName>style.visibility</p:attrName>
                                        </p:attrNameLst>
                                      </p:cBhvr>
                                      <p:to>
                                        <p:strVal val="visible"/>
                                      </p:to>
                                    </p:set>
                                    <p:anim calcmode="lin" valueType="num">
                                      <p:cBhvr additive="base">
                                        <p:cTn id="20" dur="500" fill="hold"/>
                                        <p:tgtEl>
                                          <p:spTgt spid="20485"/>
                                        </p:tgtEl>
                                        <p:attrNameLst>
                                          <p:attrName>ppt_x</p:attrName>
                                        </p:attrNameLst>
                                      </p:cBhvr>
                                      <p:tavLst>
                                        <p:tav tm="0">
                                          <p:val>
                                            <p:strVal val="0-#ppt_w/2"/>
                                          </p:val>
                                        </p:tav>
                                        <p:tav tm="100000">
                                          <p:val>
                                            <p:strVal val="#ppt_x"/>
                                          </p:val>
                                        </p:tav>
                                      </p:tavLst>
                                    </p:anim>
                                    <p:anim calcmode="lin" valueType="num">
                                      <p:cBhvr additive="base">
                                        <p:cTn id="21" dur="500" fill="hold"/>
                                        <p:tgtEl>
                                          <p:spTgt spid="20485"/>
                                        </p:tgtEl>
                                        <p:attrNameLst>
                                          <p:attrName>ppt_y</p:attrName>
                                        </p:attrNameLst>
                                      </p:cBhvr>
                                      <p:tavLst>
                                        <p:tav tm="0">
                                          <p:val>
                                            <p:strVal val="#ppt_y"/>
                                          </p:val>
                                        </p:tav>
                                        <p:tav tm="100000">
                                          <p:val>
                                            <p:strVal val="#ppt_y"/>
                                          </p:val>
                                        </p:tav>
                                      </p:tavLst>
                                    </p:anim>
                                  </p:childTnLst>
                                </p:cTn>
                              </p:par>
                            </p:childTnLst>
                          </p:cTn>
                        </p:par>
                        <p:par>
                          <p:cTn id="22" fill="hold" nodeType="afterGroup">
                            <p:stCondLst>
                              <p:cond delay="3450"/>
                            </p:stCondLst>
                            <p:childTnLst>
                              <p:par>
                                <p:cTn id="23" presetID="17" presetClass="entr" presetSubtype="1" fill="hold" grpId="0" nodeType="afterEffect">
                                  <p:stCondLst>
                                    <p:cond delay="0"/>
                                  </p:stCondLst>
                                  <p:iterate type="lt">
                                    <p:tmPct val="40000"/>
                                  </p:iterate>
                                  <p:childTnLst>
                                    <p:set>
                                      <p:cBhvr>
                                        <p:cTn id="24" dur="1" fill="hold">
                                          <p:stCondLst>
                                            <p:cond delay="0"/>
                                          </p:stCondLst>
                                        </p:cTn>
                                        <p:tgtEl>
                                          <p:spTgt spid="46"/>
                                        </p:tgtEl>
                                        <p:attrNameLst>
                                          <p:attrName>style.visibility</p:attrName>
                                        </p:attrNameLst>
                                      </p:cBhvr>
                                      <p:to>
                                        <p:strVal val="visible"/>
                                      </p:to>
                                    </p:set>
                                    <p:anim calcmode="lin" valueType="num">
                                      <p:cBhvr>
                                        <p:cTn id="25" dur="250" fill="hold"/>
                                        <p:tgtEl>
                                          <p:spTgt spid="46"/>
                                        </p:tgtEl>
                                        <p:attrNameLst>
                                          <p:attrName>ppt_x</p:attrName>
                                        </p:attrNameLst>
                                      </p:cBhvr>
                                      <p:tavLst>
                                        <p:tav tm="0">
                                          <p:val>
                                            <p:strVal val="#ppt_x"/>
                                          </p:val>
                                        </p:tav>
                                        <p:tav tm="100000">
                                          <p:val>
                                            <p:strVal val="#ppt_x"/>
                                          </p:val>
                                        </p:tav>
                                      </p:tavLst>
                                    </p:anim>
                                    <p:anim calcmode="lin" valueType="num">
                                      <p:cBhvr>
                                        <p:cTn id="26" dur="250" fill="hold"/>
                                        <p:tgtEl>
                                          <p:spTgt spid="46"/>
                                        </p:tgtEl>
                                        <p:attrNameLst>
                                          <p:attrName>ppt_y</p:attrName>
                                        </p:attrNameLst>
                                      </p:cBhvr>
                                      <p:tavLst>
                                        <p:tav tm="0">
                                          <p:val>
                                            <p:strVal val="#ppt_y-#ppt_h/2"/>
                                          </p:val>
                                        </p:tav>
                                        <p:tav tm="100000">
                                          <p:val>
                                            <p:strVal val="#ppt_y"/>
                                          </p:val>
                                        </p:tav>
                                      </p:tavLst>
                                    </p:anim>
                                    <p:anim calcmode="lin" valueType="num">
                                      <p:cBhvr>
                                        <p:cTn id="27" dur="250" fill="hold"/>
                                        <p:tgtEl>
                                          <p:spTgt spid="46"/>
                                        </p:tgtEl>
                                        <p:attrNameLst>
                                          <p:attrName>ppt_w</p:attrName>
                                        </p:attrNameLst>
                                      </p:cBhvr>
                                      <p:tavLst>
                                        <p:tav tm="0">
                                          <p:val>
                                            <p:strVal val="#ppt_w"/>
                                          </p:val>
                                        </p:tav>
                                        <p:tav tm="100000">
                                          <p:val>
                                            <p:strVal val="#ppt_w"/>
                                          </p:val>
                                        </p:tav>
                                      </p:tavLst>
                                    </p:anim>
                                    <p:anim calcmode="lin" valueType="num">
                                      <p:cBhvr>
                                        <p:cTn id="28" dur="250" fill="hold"/>
                                        <p:tgtEl>
                                          <p:spTgt spid="46"/>
                                        </p:tgtEl>
                                        <p:attrNameLst>
                                          <p:attrName>ppt_h</p:attrName>
                                        </p:attrNameLst>
                                      </p:cBhvr>
                                      <p:tavLst>
                                        <p:tav tm="0">
                                          <p:val>
                                            <p:fltVal val="0"/>
                                          </p:val>
                                        </p:tav>
                                        <p:tav tm="100000">
                                          <p:val>
                                            <p:strVal val="#ppt_h"/>
                                          </p:val>
                                        </p:tav>
                                      </p:tavLst>
                                    </p:anim>
                                  </p:childTnLst>
                                </p:cTn>
                              </p:par>
                            </p:childTnLst>
                          </p:cTn>
                        </p:par>
                        <p:par>
                          <p:cTn id="29" fill="hold">
                            <p:stCondLst>
                              <p:cond delay="4500"/>
                            </p:stCondLst>
                            <p:childTnLst>
                              <p:par>
                                <p:cTn id="30" presetID="22" presetClass="entr" presetSubtype="8" fill="hold" grpId="0" nodeType="afterEffect">
                                  <p:stCondLst>
                                    <p:cond delay="0"/>
                                  </p:stCondLst>
                                  <p:childTnLst>
                                    <p:set>
                                      <p:cBhvr>
                                        <p:cTn id="31" dur="1" fill="hold">
                                          <p:stCondLst>
                                            <p:cond delay="0"/>
                                          </p:stCondLst>
                                        </p:cTn>
                                        <p:tgtEl>
                                          <p:spTgt spid="45"/>
                                        </p:tgtEl>
                                        <p:attrNameLst>
                                          <p:attrName>style.visibility</p:attrName>
                                        </p:attrNameLst>
                                      </p:cBhvr>
                                      <p:to>
                                        <p:strVal val="visible"/>
                                      </p:to>
                                    </p:set>
                                    <p:animEffect transition="in" filter="wipe(left)">
                                      <p:cBhvr>
                                        <p:cTn id="32" dur="500"/>
                                        <p:tgtEl>
                                          <p:spTgt spid="45"/>
                                        </p:tgtEl>
                                      </p:cBhvr>
                                    </p:animEffect>
                                  </p:childTnLst>
                                </p:cTn>
                              </p:par>
                            </p:childTnLst>
                          </p:cTn>
                        </p:par>
                        <p:par>
                          <p:cTn id="33" fill="hold">
                            <p:stCondLst>
                              <p:cond delay="5000"/>
                            </p:stCondLst>
                            <p:childTnLst>
                              <p:par>
                                <p:cTn id="34" presetID="2" presetClass="entr" presetSubtype="8" fill="hold" nodeType="afterEffect">
                                  <p:stCondLst>
                                    <p:cond delay="500"/>
                                  </p:stCondLst>
                                  <p:childTnLst>
                                    <p:set>
                                      <p:cBhvr>
                                        <p:cTn id="35" dur="1" fill="hold">
                                          <p:stCondLst>
                                            <p:cond delay="0"/>
                                          </p:stCondLst>
                                        </p:cTn>
                                        <p:tgtEl>
                                          <p:spTgt spid="20490"/>
                                        </p:tgtEl>
                                        <p:attrNameLst>
                                          <p:attrName>style.visibility</p:attrName>
                                        </p:attrNameLst>
                                      </p:cBhvr>
                                      <p:to>
                                        <p:strVal val="visible"/>
                                      </p:to>
                                    </p:set>
                                    <p:anim calcmode="lin" valueType="num">
                                      <p:cBhvr additive="base">
                                        <p:cTn id="36" dur="500" fill="hold"/>
                                        <p:tgtEl>
                                          <p:spTgt spid="20490"/>
                                        </p:tgtEl>
                                        <p:attrNameLst>
                                          <p:attrName>ppt_x</p:attrName>
                                        </p:attrNameLst>
                                      </p:cBhvr>
                                      <p:tavLst>
                                        <p:tav tm="0">
                                          <p:val>
                                            <p:strVal val="0-#ppt_w/2"/>
                                          </p:val>
                                        </p:tav>
                                        <p:tav tm="100000">
                                          <p:val>
                                            <p:strVal val="#ppt_x"/>
                                          </p:val>
                                        </p:tav>
                                      </p:tavLst>
                                    </p:anim>
                                    <p:anim calcmode="lin" valueType="num">
                                      <p:cBhvr additive="base">
                                        <p:cTn id="37" dur="500" fill="hold"/>
                                        <p:tgtEl>
                                          <p:spTgt spid="20490"/>
                                        </p:tgtEl>
                                        <p:attrNameLst>
                                          <p:attrName>ppt_y</p:attrName>
                                        </p:attrNameLst>
                                      </p:cBhvr>
                                      <p:tavLst>
                                        <p:tav tm="0">
                                          <p:val>
                                            <p:strVal val="#ppt_y"/>
                                          </p:val>
                                        </p:tav>
                                        <p:tav tm="100000">
                                          <p:val>
                                            <p:strVal val="#ppt_y"/>
                                          </p:val>
                                        </p:tav>
                                      </p:tavLst>
                                    </p:anim>
                                  </p:childTnLst>
                                </p:cTn>
                              </p:par>
                            </p:childTnLst>
                          </p:cTn>
                        </p:par>
                        <p:par>
                          <p:cTn id="38" fill="hold" nodeType="afterGroup">
                            <p:stCondLst>
                              <p:cond delay="6000"/>
                            </p:stCondLst>
                            <p:childTnLst>
                              <p:par>
                                <p:cTn id="39" presetID="17" presetClass="entr" presetSubtype="1" fill="hold" grpId="0" nodeType="afterEffect">
                                  <p:stCondLst>
                                    <p:cond delay="0"/>
                                  </p:stCondLst>
                                  <p:iterate type="lt">
                                    <p:tmPct val="40000"/>
                                  </p:iterate>
                                  <p:childTnLst>
                                    <p:set>
                                      <p:cBhvr>
                                        <p:cTn id="40" dur="1" fill="hold">
                                          <p:stCondLst>
                                            <p:cond delay="0"/>
                                          </p:stCondLst>
                                        </p:cTn>
                                        <p:tgtEl>
                                          <p:spTgt spid="50"/>
                                        </p:tgtEl>
                                        <p:attrNameLst>
                                          <p:attrName>style.visibility</p:attrName>
                                        </p:attrNameLst>
                                      </p:cBhvr>
                                      <p:to>
                                        <p:strVal val="visible"/>
                                      </p:to>
                                    </p:set>
                                    <p:anim calcmode="lin" valueType="num">
                                      <p:cBhvr>
                                        <p:cTn id="41" dur="250" fill="hold"/>
                                        <p:tgtEl>
                                          <p:spTgt spid="50"/>
                                        </p:tgtEl>
                                        <p:attrNameLst>
                                          <p:attrName>ppt_x</p:attrName>
                                        </p:attrNameLst>
                                      </p:cBhvr>
                                      <p:tavLst>
                                        <p:tav tm="0">
                                          <p:val>
                                            <p:strVal val="#ppt_x"/>
                                          </p:val>
                                        </p:tav>
                                        <p:tav tm="100000">
                                          <p:val>
                                            <p:strVal val="#ppt_x"/>
                                          </p:val>
                                        </p:tav>
                                      </p:tavLst>
                                    </p:anim>
                                    <p:anim calcmode="lin" valueType="num">
                                      <p:cBhvr>
                                        <p:cTn id="42" dur="250" fill="hold"/>
                                        <p:tgtEl>
                                          <p:spTgt spid="50"/>
                                        </p:tgtEl>
                                        <p:attrNameLst>
                                          <p:attrName>ppt_y</p:attrName>
                                        </p:attrNameLst>
                                      </p:cBhvr>
                                      <p:tavLst>
                                        <p:tav tm="0">
                                          <p:val>
                                            <p:strVal val="#ppt_y-#ppt_h/2"/>
                                          </p:val>
                                        </p:tav>
                                        <p:tav tm="100000">
                                          <p:val>
                                            <p:strVal val="#ppt_y"/>
                                          </p:val>
                                        </p:tav>
                                      </p:tavLst>
                                    </p:anim>
                                    <p:anim calcmode="lin" valueType="num">
                                      <p:cBhvr>
                                        <p:cTn id="43" dur="250" fill="hold"/>
                                        <p:tgtEl>
                                          <p:spTgt spid="50"/>
                                        </p:tgtEl>
                                        <p:attrNameLst>
                                          <p:attrName>ppt_w</p:attrName>
                                        </p:attrNameLst>
                                      </p:cBhvr>
                                      <p:tavLst>
                                        <p:tav tm="0">
                                          <p:val>
                                            <p:strVal val="#ppt_w"/>
                                          </p:val>
                                        </p:tav>
                                        <p:tav tm="100000">
                                          <p:val>
                                            <p:strVal val="#ppt_w"/>
                                          </p:val>
                                        </p:tav>
                                      </p:tavLst>
                                    </p:anim>
                                    <p:anim calcmode="lin" valueType="num">
                                      <p:cBhvr>
                                        <p:cTn id="44" dur="250" fill="hold"/>
                                        <p:tgtEl>
                                          <p:spTgt spid="50"/>
                                        </p:tgtEl>
                                        <p:attrNameLst>
                                          <p:attrName>ppt_h</p:attrName>
                                        </p:attrNameLst>
                                      </p:cBhvr>
                                      <p:tavLst>
                                        <p:tav tm="0">
                                          <p:val>
                                            <p:fltVal val="0"/>
                                          </p:val>
                                        </p:tav>
                                        <p:tav tm="100000">
                                          <p:val>
                                            <p:strVal val="#ppt_h"/>
                                          </p:val>
                                        </p:tav>
                                      </p:tavLst>
                                    </p:anim>
                                  </p:childTnLst>
                                </p:cTn>
                              </p:par>
                            </p:childTnLst>
                          </p:cTn>
                        </p:par>
                        <p:par>
                          <p:cTn id="45" fill="hold">
                            <p:stCondLst>
                              <p:cond delay="7050"/>
                            </p:stCondLst>
                            <p:childTnLst>
                              <p:par>
                                <p:cTn id="46" presetID="22" presetClass="entr" presetSubtype="8" fill="hold" grpId="0" nodeType="afterEffect">
                                  <p:stCondLst>
                                    <p:cond delay="0"/>
                                  </p:stCondLst>
                                  <p:childTnLst>
                                    <p:set>
                                      <p:cBhvr>
                                        <p:cTn id="47" dur="1" fill="hold">
                                          <p:stCondLst>
                                            <p:cond delay="0"/>
                                          </p:stCondLst>
                                        </p:cTn>
                                        <p:tgtEl>
                                          <p:spTgt spid="49"/>
                                        </p:tgtEl>
                                        <p:attrNameLst>
                                          <p:attrName>style.visibility</p:attrName>
                                        </p:attrNameLst>
                                      </p:cBhvr>
                                      <p:to>
                                        <p:strVal val="visible"/>
                                      </p:to>
                                    </p:set>
                                    <p:animEffect transition="in" filter="wipe(left)">
                                      <p:cBhvr>
                                        <p:cTn id="48" dur="500"/>
                                        <p:tgtEl>
                                          <p:spTgt spid="49"/>
                                        </p:tgtEl>
                                      </p:cBhvr>
                                    </p:animEffect>
                                  </p:childTnLst>
                                </p:cTn>
                              </p:par>
                            </p:childTnLst>
                          </p:cTn>
                        </p:par>
                        <p:par>
                          <p:cTn id="49" fill="hold">
                            <p:stCondLst>
                              <p:cond delay="7550"/>
                            </p:stCondLst>
                            <p:childTnLst>
                              <p:par>
                                <p:cTn id="50" presetID="2" presetClass="entr" presetSubtype="2" fill="hold" nodeType="afterEffect">
                                  <p:stCondLst>
                                    <p:cond delay="750"/>
                                  </p:stCondLst>
                                  <p:childTnLst>
                                    <p:set>
                                      <p:cBhvr>
                                        <p:cTn id="51" dur="1" fill="hold">
                                          <p:stCondLst>
                                            <p:cond delay="0"/>
                                          </p:stCondLst>
                                        </p:cTn>
                                        <p:tgtEl>
                                          <p:spTgt spid="20495"/>
                                        </p:tgtEl>
                                        <p:attrNameLst>
                                          <p:attrName>style.visibility</p:attrName>
                                        </p:attrNameLst>
                                      </p:cBhvr>
                                      <p:to>
                                        <p:strVal val="visible"/>
                                      </p:to>
                                    </p:set>
                                    <p:anim calcmode="lin" valueType="num">
                                      <p:cBhvr additive="base">
                                        <p:cTn id="52" dur="500" fill="hold"/>
                                        <p:tgtEl>
                                          <p:spTgt spid="20495"/>
                                        </p:tgtEl>
                                        <p:attrNameLst>
                                          <p:attrName>ppt_x</p:attrName>
                                        </p:attrNameLst>
                                      </p:cBhvr>
                                      <p:tavLst>
                                        <p:tav tm="0">
                                          <p:val>
                                            <p:strVal val="1+#ppt_w/2"/>
                                          </p:val>
                                        </p:tav>
                                        <p:tav tm="100000">
                                          <p:val>
                                            <p:strVal val="#ppt_x"/>
                                          </p:val>
                                        </p:tav>
                                      </p:tavLst>
                                    </p:anim>
                                    <p:anim calcmode="lin" valueType="num">
                                      <p:cBhvr additive="base">
                                        <p:cTn id="53" dur="500" fill="hold"/>
                                        <p:tgtEl>
                                          <p:spTgt spid="20495"/>
                                        </p:tgtEl>
                                        <p:attrNameLst>
                                          <p:attrName>ppt_y</p:attrName>
                                        </p:attrNameLst>
                                      </p:cBhvr>
                                      <p:tavLst>
                                        <p:tav tm="0">
                                          <p:val>
                                            <p:strVal val="#ppt_y"/>
                                          </p:val>
                                        </p:tav>
                                        <p:tav tm="100000">
                                          <p:val>
                                            <p:strVal val="#ppt_y"/>
                                          </p:val>
                                        </p:tav>
                                      </p:tavLst>
                                    </p:anim>
                                  </p:childTnLst>
                                </p:cTn>
                              </p:par>
                            </p:childTnLst>
                          </p:cTn>
                        </p:par>
                        <p:par>
                          <p:cTn id="54" fill="hold" nodeType="afterGroup">
                            <p:stCondLst>
                              <p:cond delay="8800"/>
                            </p:stCondLst>
                            <p:childTnLst>
                              <p:par>
                                <p:cTn id="55" presetID="17" presetClass="entr" presetSubtype="1" fill="hold" grpId="0" nodeType="afterEffect">
                                  <p:stCondLst>
                                    <p:cond delay="0"/>
                                  </p:stCondLst>
                                  <p:iterate type="lt">
                                    <p:tmPct val="40000"/>
                                  </p:iterate>
                                  <p:childTnLst>
                                    <p:set>
                                      <p:cBhvr>
                                        <p:cTn id="56" dur="1" fill="hold">
                                          <p:stCondLst>
                                            <p:cond delay="0"/>
                                          </p:stCondLst>
                                        </p:cTn>
                                        <p:tgtEl>
                                          <p:spTgt spid="48"/>
                                        </p:tgtEl>
                                        <p:attrNameLst>
                                          <p:attrName>style.visibility</p:attrName>
                                        </p:attrNameLst>
                                      </p:cBhvr>
                                      <p:to>
                                        <p:strVal val="visible"/>
                                      </p:to>
                                    </p:set>
                                    <p:anim calcmode="lin" valueType="num">
                                      <p:cBhvr>
                                        <p:cTn id="57" dur="250" fill="hold"/>
                                        <p:tgtEl>
                                          <p:spTgt spid="48"/>
                                        </p:tgtEl>
                                        <p:attrNameLst>
                                          <p:attrName>ppt_x</p:attrName>
                                        </p:attrNameLst>
                                      </p:cBhvr>
                                      <p:tavLst>
                                        <p:tav tm="0">
                                          <p:val>
                                            <p:strVal val="#ppt_x"/>
                                          </p:val>
                                        </p:tav>
                                        <p:tav tm="100000">
                                          <p:val>
                                            <p:strVal val="#ppt_x"/>
                                          </p:val>
                                        </p:tav>
                                      </p:tavLst>
                                    </p:anim>
                                    <p:anim calcmode="lin" valueType="num">
                                      <p:cBhvr>
                                        <p:cTn id="58" dur="250" fill="hold"/>
                                        <p:tgtEl>
                                          <p:spTgt spid="48"/>
                                        </p:tgtEl>
                                        <p:attrNameLst>
                                          <p:attrName>ppt_y</p:attrName>
                                        </p:attrNameLst>
                                      </p:cBhvr>
                                      <p:tavLst>
                                        <p:tav tm="0">
                                          <p:val>
                                            <p:strVal val="#ppt_y-#ppt_h/2"/>
                                          </p:val>
                                        </p:tav>
                                        <p:tav tm="100000">
                                          <p:val>
                                            <p:strVal val="#ppt_y"/>
                                          </p:val>
                                        </p:tav>
                                      </p:tavLst>
                                    </p:anim>
                                    <p:anim calcmode="lin" valueType="num">
                                      <p:cBhvr>
                                        <p:cTn id="59" dur="250" fill="hold"/>
                                        <p:tgtEl>
                                          <p:spTgt spid="48"/>
                                        </p:tgtEl>
                                        <p:attrNameLst>
                                          <p:attrName>ppt_w</p:attrName>
                                        </p:attrNameLst>
                                      </p:cBhvr>
                                      <p:tavLst>
                                        <p:tav tm="0">
                                          <p:val>
                                            <p:strVal val="#ppt_w"/>
                                          </p:val>
                                        </p:tav>
                                        <p:tav tm="100000">
                                          <p:val>
                                            <p:strVal val="#ppt_w"/>
                                          </p:val>
                                        </p:tav>
                                      </p:tavLst>
                                    </p:anim>
                                    <p:anim calcmode="lin" valueType="num">
                                      <p:cBhvr>
                                        <p:cTn id="60" dur="250" fill="hold"/>
                                        <p:tgtEl>
                                          <p:spTgt spid="48"/>
                                        </p:tgtEl>
                                        <p:attrNameLst>
                                          <p:attrName>ppt_h</p:attrName>
                                        </p:attrNameLst>
                                      </p:cBhvr>
                                      <p:tavLst>
                                        <p:tav tm="0">
                                          <p:val>
                                            <p:fltVal val="0"/>
                                          </p:val>
                                        </p:tav>
                                        <p:tav tm="100000">
                                          <p:val>
                                            <p:strVal val="#ppt_h"/>
                                          </p:val>
                                        </p:tav>
                                      </p:tavLst>
                                    </p:anim>
                                  </p:childTnLst>
                                </p:cTn>
                              </p:par>
                            </p:childTnLst>
                          </p:cTn>
                        </p:par>
                        <p:par>
                          <p:cTn id="61" fill="hold">
                            <p:stCondLst>
                              <p:cond delay="9850"/>
                            </p:stCondLst>
                            <p:childTnLst>
                              <p:par>
                                <p:cTn id="62" presetID="22" presetClass="entr" presetSubtype="8" fill="hold" grpId="0" nodeType="afterEffect">
                                  <p:stCondLst>
                                    <p:cond delay="0"/>
                                  </p:stCondLst>
                                  <p:childTnLst>
                                    <p:set>
                                      <p:cBhvr>
                                        <p:cTn id="63" dur="1" fill="hold">
                                          <p:stCondLst>
                                            <p:cond delay="0"/>
                                          </p:stCondLst>
                                        </p:cTn>
                                        <p:tgtEl>
                                          <p:spTgt spid="47"/>
                                        </p:tgtEl>
                                        <p:attrNameLst>
                                          <p:attrName>style.visibility</p:attrName>
                                        </p:attrNameLst>
                                      </p:cBhvr>
                                      <p:to>
                                        <p:strVal val="visible"/>
                                      </p:to>
                                    </p:set>
                                    <p:animEffect transition="in" filter="wipe(left)">
                                      <p:cBhvr>
                                        <p:cTn id="64" dur="500"/>
                                        <p:tgtEl>
                                          <p:spTgt spid="47"/>
                                        </p:tgtEl>
                                      </p:cBhvr>
                                    </p:animEffect>
                                  </p:childTnLst>
                                </p:cTn>
                              </p:par>
                            </p:childTnLst>
                          </p:cTn>
                        </p:par>
                        <p:par>
                          <p:cTn id="65" fill="hold">
                            <p:stCondLst>
                              <p:cond delay="10350"/>
                            </p:stCondLst>
                            <p:childTnLst>
                              <p:par>
                                <p:cTn id="66" presetID="2" presetClass="entr" presetSubtype="2" fill="hold" nodeType="afterEffect">
                                  <p:stCondLst>
                                    <p:cond delay="1000"/>
                                  </p:stCondLst>
                                  <p:childTnLst>
                                    <p:set>
                                      <p:cBhvr>
                                        <p:cTn id="67" dur="1" fill="hold">
                                          <p:stCondLst>
                                            <p:cond delay="0"/>
                                          </p:stCondLst>
                                        </p:cTn>
                                        <p:tgtEl>
                                          <p:spTgt spid="20501"/>
                                        </p:tgtEl>
                                        <p:attrNameLst>
                                          <p:attrName>style.visibility</p:attrName>
                                        </p:attrNameLst>
                                      </p:cBhvr>
                                      <p:to>
                                        <p:strVal val="visible"/>
                                      </p:to>
                                    </p:set>
                                    <p:anim calcmode="lin" valueType="num">
                                      <p:cBhvr additive="base">
                                        <p:cTn id="68" dur="500" fill="hold"/>
                                        <p:tgtEl>
                                          <p:spTgt spid="20501"/>
                                        </p:tgtEl>
                                        <p:attrNameLst>
                                          <p:attrName>ppt_x</p:attrName>
                                        </p:attrNameLst>
                                      </p:cBhvr>
                                      <p:tavLst>
                                        <p:tav tm="0">
                                          <p:val>
                                            <p:strVal val="1+#ppt_w/2"/>
                                          </p:val>
                                        </p:tav>
                                        <p:tav tm="100000">
                                          <p:val>
                                            <p:strVal val="#ppt_x"/>
                                          </p:val>
                                        </p:tav>
                                      </p:tavLst>
                                    </p:anim>
                                    <p:anim calcmode="lin" valueType="num">
                                      <p:cBhvr additive="base">
                                        <p:cTn id="69" dur="500" fill="hold"/>
                                        <p:tgtEl>
                                          <p:spTgt spid="20501"/>
                                        </p:tgtEl>
                                        <p:attrNameLst>
                                          <p:attrName>ppt_y</p:attrName>
                                        </p:attrNameLst>
                                      </p:cBhvr>
                                      <p:tavLst>
                                        <p:tav tm="0">
                                          <p:val>
                                            <p:strVal val="#ppt_y"/>
                                          </p:val>
                                        </p:tav>
                                        <p:tav tm="100000">
                                          <p:val>
                                            <p:strVal val="#ppt_y"/>
                                          </p:val>
                                        </p:tav>
                                      </p:tavLst>
                                    </p:anim>
                                  </p:childTnLst>
                                </p:cTn>
                              </p:par>
                            </p:childTnLst>
                          </p:cTn>
                        </p:par>
                        <p:par>
                          <p:cTn id="70" fill="hold">
                            <p:stCondLst>
                              <p:cond delay="11850"/>
                            </p:stCondLst>
                            <p:childTnLst>
                              <p:par>
                                <p:cTn id="71" presetID="17" presetClass="entr" presetSubtype="1" fill="hold" grpId="0" nodeType="afterEffect">
                                  <p:stCondLst>
                                    <p:cond delay="0"/>
                                  </p:stCondLst>
                                  <p:iterate type="lt">
                                    <p:tmPct val="40000"/>
                                  </p:iterate>
                                  <p:childTnLst>
                                    <p:set>
                                      <p:cBhvr>
                                        <p:cTn id="72" dur="1" fill="hold">
                                          <p:stCondLst>
                                            <p:cond delay="0"/>
                                          </p:stCondLst>
                                        </p:cTn>
                                        <p:tgtEl>
                                          <p:spTgt spid="52"/>
                                        </p:tgtEl>
                                        <p:attrNameLst>
                                          <p:attrName>style.visibility</p:attrName>
                                        </p:attrNameLst>
                                      </p:cBhvr>
                                      <p:to>
                                        <p:strVal val="visible"/>
                                      </p:to>
                                    </p:set>
                                    <p:anim calcmode="lin" valueType="num">
                                      <p:cBhvr>
                                        <p:cTn id="73" dur="250" fill="hold"/>
                                        <p:tgtEl>
                                          <p:spTgt spid="52"/>
                                        </p:tgtEl>
                                        <p:attrNameLst>
                                          <p:attrName>ppt_x</p:attrName>
                                        </p:attrNameLst>
                                      </p:cBhvr>
                                      <p:tavLst>
                                        <p:tav tm="0">
                                          <p:val>
                                            <p:strVal val="#ppt_x"/>
                                          </p:val>
                                        </p:tav>
                                        <p:tav tm="100000">
                                          <p:val>
                                            <p:strVal val="#ppt_x"/>
                                          </p:val>
                                        </p:tav>
                                      </p:tavLst>
                                    </p:anim>
                                    <p:anim calcmode="lin" valueType="num">
                                      <p:cBhvr>
                                        <p:cTn id="74" dur="250" fill="hold"/>
                                        <p:tgtEl>
                                          <p:spTgt spid="52"/>
                                        </p:tgtEl>
                                        <p:attrNameLst>
                                          <p:attrName>ppt_y</p:attrName>
                                        </p:attrNameLst>
                                      </p:cBhvr>
                                      <p:tavLst>
                                        <p:tav tm="0">
                                          <p:val>
                                            <p:strVal val="#ppt_y-#ppt_h/2"/>
                                          </p:val>
                                        </p:tav>
                                        <p:tav tm="100000">
                                          <p:val>
                                            <p:strVal val="#ppt_y"/>
                                          </p:val>
                                        </p:tav>
                                      </p:tavLst>
                                    </p:anim>
                                    <p:anim calcmode="lin" valueType="num">
                                      <p:cBhvr>
                                        <p:cTn id="75" dur="250" fill="hold"/>
                                        <p:tgtEl>
                                          <p:spTgt spid="52"/>
                                        </p:tgtEl>
                                        <p:attrNameLst>
                                          <p:attrName>ppt_w</p:attrName>
                                        </p:attrNameLst>
                                      </p:cBhvr>
                                      <p:tavLst>
                                        <p:tav tm="0">
                                          <p:val>
                                            <p:strVal val="#ppt_w"/>
                                          </p:val>
                                        </p:tav>
                                        <p:tav tm="100000">
                                          <p:val>
                                            <p:strVal val="#ppt_w"/>
                                          </p:val>
                                        </p:tav>
                                      </p:tavLst>
                                    </p:anim>
                                    <p:anim calcmode="lin" valueType="num">
                                      <p:cBhvr>
                                        <p:cTn id="76" dur="250" fill="hold"/>
                                        <p:tgtEl>
                                          <p:spTgt spid="52"/>
                                        </p:tgtEl>
                                        <p:attrNameLst>
                                          <p:attrName>ppt_h</p:attrName>
                                        </p:attrNameLst>
                                      </p:cBhvr>
                                      <p:tavLst>
                                        <p:tav tm="0">
                                          <p:val>
                                            <p:fltVal val="0"/>
                                          </p:val>
                                        </p:tav>
                                        <p:tav tm="100000">
                                          <p:val>
                                            <p:strVal val="#ppt_h"/>
                                          </p:val>
                                        </p:tav>
                                      </p:tavLst>
                                    </p:anim>
                                  </p:childTnLst>
                                </p:cTn>
                              </p:par>
                            </p:childTnLst>
                          </p:cTn>
                        </p:par>
                        <p:par>
                          <p:cTn id="77" fill="hold">
                            <p:stCondLst>
                              <p:cond delay="12900"/>
                            </p:stCondLst>
                            <p:childTnLst>
                              <p:par>
                                <p:cTn id="78" presetID="22" presetClass="entr" presetSubtype="8" fill="hold" grpId="0" nodeType="afterEffect">
                                  <p:stCondLst>
                                    <p:cond delay="0"/>
                                  </p:stCondLst>
                                  <p:childTnLst>
                                    <p:set>
                                      <p:cBhvr>
                                        <p:cTn id="79" dur="1" fill="hold">
                                          <p:stCondLst>
                                            <p:cond delay="0"/>
                                          </p:stCondLst>
                                        </p:cTn>
                                        <p:tgtEl>
                                          <p:spTgt spid="51"/>
                                        </p:tgtEl>
                                        <p:attrNameLst>
                                          <p:attrName>style.visibility</p:attrName>
                                        </p:attrNameLst>
                                      </p:cBhvr>
                                      <p:to>
                                        <p:strVal val="visible"/>
                                      </p:to>
                                    </p:set>
                                    <p:animEffect transition="in" filter="wipe(left)">
                                      <p:cBhvr>
                                        <p:cTn id="80"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5" grpId="0"/>
      <p:bldP spid="46" grpId="0"/>
      <p:bldP spid="47" grpId="0"/>
      <p:bldP spid="48" grpId="0"/>
      <p:bldP spid="49" grpId="0"/>
      <p:bldP spid="50" grpId="0"/>
      <p:bldP spid="51" grpId="0"/>
      <p:bldP spid="5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Rectangle 89"/>
          <p:cNvSpPr/>
          <p:nvPr/>
        </p:nvSpPr>
        <p:spPr>
          <a:xfrm>
            <a:off x="1165328" y="4661041"/>
            <a:ext cx="3750263" cy="10715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 name="Group 137"/>
          <p:cNvGrpSpPr/>
          <p:nvPr/>
        </p:nvGrpSpPr>
        <p:grpSpPr>
          <a:xfrm>
            <a:off x="1502228" y="2303735"/>
            <a:ext cx="301358" cy="2317121"/>
            <a:chOff x="1074408" y="1485901"/>
            <a:chExt cx="214311" cy="1647821"/>
          </a:xfrm>
        </p:grpSpPr>
        <p:cxnSp>
          <p:nvCxnSpPr>
            <p:cNvPr id="91" name="Straight Connector 90"/>
            <p:cNvCxnSpPr/>
            <p:nvPr/>
          </p:nvCxnSpPr>
          <p:spPr>
            <a:xfrm rot="16200000" flipV="1">
              <a:off x="359569"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95" name="Rounded Rectangle 94"/>
            <p:cNvSpPr/>
            <p:nvPr/>
          </p:nvSpPr>
          <p:spPr>
            <a:xfrm>
              <a:off x="1074408" y="2190750"/>
              <a:ext cx="214311" cy="94297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 name="Group 138"/>
          <p:cNvGrpSpPr/>
          <p:nvPr/>
        </p:nvGrpSpPr>
        <p:grpSpPr>
          <a:xfrm>
            <a:off x="2035839" y="2303735"/>
            <a:ext cx="301358" cy="2317121"/>
            <a:chOff x="1447800" y="1485901"/>
            <a:chExt cx="214311" cy="1647821"/>
          </a:xfrm>
        </p:grpSpPr>
        <p:cxnSp>
          <p:nvCxnSpPr>
            <p:cNvPr id="98" name="Straight Connector 97"/>
            <p:cNvCxnSpPr/>
            <p:nvPr/>
          </p:nvCxnSpPr>
          <p:spPr>
            <a:xfrm rot="16200000" flipV="1">
              <a:off x="732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01" name="Rounded Rectangle 100"/>
            <p:cNvSpPr/>
            <p:nvPr/>
          </p:nvSpPr>
          <p:spPr>
            <a:xfrm>
              <a:off x="1447800" y="1962150"/>
              <a:ext cx="214311" cy="117157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 name="Group 139"/>
          <p:cNvGrpSpPr/>
          <p:nvPr/>
        </p:nvGrpSpPr>
        <p:grpSpPr>
          <a:xfrm>
            <a:off x="2569451" y="2303735"/>
            <a:ext cx="301358" cy="2317121"/>
            <a:chOff x="1828800" y="1485901"/>
            <a:chExt cx="214311" cy="1647821"/>
          </a:xfrm>
        </p:grpSpPr>
        <p:cxnSp>
          <p:nvCxnSpPr>
            <p:cNvPr id="104" name="Straight Connector 103"/>
            <p:cNvCxnSpPr/>
            <p:nvPr/>
          </p:nvCxnSpPr>
          <p:spPr>
            <a:xfrm rot="16200000" flipV="1">
              <a:off x="1113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07" name="Rounded Rectangle 106"/>
            <p:cNvSpPr/>
            <p:nvPr/>
          </p:nvSpPr>
          <p:spPr>
            <a:xfrm>
              <a:off x="1828800" y="1809750"/>
              <a:ext cx="214311" cy="132397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 name="Group 140"/>
          <p:cNvGrpSpPr/>
          <p:nvPr/>
        </p:nvGrpSpPr>
        <p:grpSpPr>
          <a:xfrm>
            <a:off x="3103063" y="2303735"/>
            <a:ext cx="301358" cy="2317121"/>
            <a:chOff x="2209800" y="1485901"/>
            <a:chExt cx="214311" cy="1647821"/>
          </a:xfrm>
        </p:grpSpPr>
        <p:cxnSp>
          <p:nvCxnSpPr>
            <p:cNvPr id="108" name="Straight Connector 107"/>
            <p:cNvCxnSpPr/>
            <p:nvPr/>
          </p:nvCxnSpPr>
          <p:spPr>
            <a:xfrm rot="16200000" flipV="1">
              <a:off x="1494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21" name="Rounded Rectangle 120"/>
            <p:cNvSpPr/>
            <p:nvPr/>
          </p:nvSpPr>
          <p:spPr>
            <a:xfrm>
              <a:off x="2209800" y="2419350"/>
              <a:ext cx="214311" cy="714372"/>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 name="Group 141"/>
          <p:cNvGrpSpPr/>
          <p:nvPr/>
        </p:nvGrpSpPr>
        <p:grpSpPr>
          <a:xfrm>
            <a:off x="3636674" y="2303735"/>
            <a:ext cx="301358" cy="2317121"/>
            <a:chOff x="2667000" y="1485901"/>
            <a:chExt cx="214311" cy="1647821"/>
          </a:xfrm>
        </p:grpSpPr>
        <p:cxnSp>
          <p:nvCxnSpPr>
            <p:cNvPr id="128" name="Straight Connector 127"/>
            <p:cNvCxnSpPr/>
            <p:nvPr/>
          </p:nvCxnSpPr>
          <p:spPr>
            <a:xfrm rot="16200000" flipV="1">
              <a:off x="19521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29" name="Rounded Rectangle 128"/>
            <p:cNvSpPr/>
            <p:nvPr/>
          </p:nvSpPr>
          <p:spPr>
            <a:xfrm>
              <a:off x="2667000" y="1962150"/>
              <a:ext cx="214311" cy="1171572"/>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 name="Group 142"/>
          <p:cNvGrpSpPr/>
          <p:nvPr/>
        </p:nvGrpSpPr>
        <p:grpSpPr>
          <a:xfrm>
            <a:off x="4170289" y="2303735"/>
            <a:ext cx="301358" cy="2317121"/>
            <a:chOff x="2971800" y="1485901"/>
            <a:chExt cx="214311" cy="1647821"/>
          </a:xfrm>
        </p:grpSpPr>
        <p:cxnSp>
          <p:nvCxnSpPr>
            <p:cNvPr id="136" name="Straight Connector 135"/>
            <p:cNvCxnSpPr/>
            <p:nvPr/>
          </p:nvCxnSpPr>
          <p:spPr>
            <a:xfrm rot="16200000" flipV="1">
              <a:off x="2256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37" name="Rounded Rectangle 136"/>
            <p:cNvSpPr/>
            <p:nvPr/>
          </p:nvSpPr>
          <p:spPr>
            <a:xfrm>
              <a:off x="2971800" y="1809750"/>
              <a:ext cx="214311" cy="1323972"/>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44" name="Rectangle 143"/>
          <p:cNvSpPr/>
          <p:nvPr/>
        </p:nvSpPr>
        <p:spPr>
          <a:xfrm>
            <a:off x="1532831"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55</a:t>
            </a:r>
          </a:p>
        </p:txBody>
      </p:sp>
      <p:sp>
        <p:nvSpPr>
          <p:cNvPr id="145" name="Rectangle 144"/>
          <p:cNvSpPr/>
          <p:nvPr/>
        </p:nvSpPr>
        <p:spPr>
          <a:xfrm>
            <a:off x="2071102"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70</a:t>
            </a:r>
          </a:p>
        </p:txBody>
      </p:sp>
      <p:sp>
        <p:nvSpPr>
          <p:cNvPr id="146" name="Rectangle 145"/>
          <p:cNvSpPr/>
          <p:nvPr/>
        </p:nvSpPr>
        <p:spPr>
          <a:xfrm>
            <a:off x="2609373"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85</a:t>
            </a:r>
          </a:p>
        </p:txBody>
      </p:sp>
      <p:sp>
        <p:nvSpPr>
          <p:cNvPr id="147" name="Rectangle 146"/>
          <p:cNvSpPr/>
          <p:nvPr/>
        </p:nvSpPr>
        <p:spPr>
          <a:xfrm>
            <a:off x="3147644"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40</a:t>
            </a:r>
          </a:p>
        </p:txBody>
      </p:sp>
      <p:sp>
        <p:nvSpPr>
          <p:cNvPr id="148" name="Rectangle 147"/>
          <p:cNvSpPr/>
          <p:nvPr/>
        </p:nvSpPr>
        <p:spPr>
          <a:xfrm>
            <a:off x="3685915"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60</a:t>
            </a:r>
          </a:p>
        </p:txBody>
      </p:sp>
      <p:sp>
        <p:nvSpPr>
          <p:cNvPr id="149" name="Rectangle 148"/>
          <p:cNvSpPr/>
          <p:nvPr/>
        </p:nvSpPr>
        <p:spPr>
          <a:xfrm>
            <a:off x="4224186" y="481026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80</a:t>
            </a:r>
          </a:p>
        </p:txBody>
      </p:sp>
      <p:grpSp>
        <p:nvGrpSpPr>
          <p:cNvPr id="10" name="Group 149"/>
          <p:cNvGrpSpPr/>
          <p:nvPr/>
        </p:nvGrpSpPr>
        <p:grpSpPr>
          <a:xfrm>
            <a:off x="6389434" y="2305418"/>
            <a:ext cx="2090836" cy="701095"/>
            <a:chOff x="4597686" y="3155872"/>
            <a:chExt cx="1583966" cy="498584"/>
          </a:xfrm>
        </p:grpSpPr>
        <p:sp>
          <p:nvSpPr>
            <p:cNvPr id="151" name="TextBox 150"/>
            <p:cNvSpPr txBox="1"/>
            <p:nvPr/>
          </p:nvSpPr>
          <p:spPr>
            <a:xfrm>
              <a:off x="4597686" y="3155872"/>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2" name="TextBox 151"/>
            <p:cNvSpPr txBox="1"/>
            <p:nvPr/>
          </p:nvSpPr>
          <p:spPr>
            <a:xfrm>
              <a:off x="4597686" y="3348942"/>
              <a:ext cx="1583966" cy="305514"/>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1" name="Group 152"/>
          <p:cNvGrpSpPr/>
          <p:nvPr/>
        </p:nvGrpSpPr>
        <p:grpSpPr>
          <a:xfrm>
            <a:off x="9386634" y="2305418"/>
            <a:ext cx="2036110" cy="701095"/>
            <a:chOff x="6978976" y="3155872"/>
            <a:chExt cx="1542507" cy="498584"/>
          </a:xfrm>
        </p:grpSpPr>
        <p:sp>
          <p:nvSpPr>
            <p:cNvPr id="154" name="TextBox 153"/>
            <p:cNvSpPr txBox="1"/>
            <p:nvPr/>
          </p:nvSpPr>
          <p:spPr>
            <a:xfrm>
              <a:off x="6978977" y="3155872"/>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5" name="TextBox 154"/>
            <p:cNvSpPr txBox="1"/>
            <p:nvPr/>
          </p:nvSpPr>
          <p:spPr>
            <a:xfrm>
              <a:off x="6978976" y="3348942"/>
              <a:ext cx="1542507" cy="305514"/>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2" name="Group 155"/>
          <p:cNvGrpSpPr/>
          <p:nvPr/>
        </p:nvGrpSpPr>
        <p:grpSpPr>
          <a:xfrm>
            <a:off x="6389434" y="3213449"/>
            <a:ext cx="2036110" cy="701095"/>
            <a:chOff x="4597685" y="3914331"/>
            <a:chExt cx="1542507" cy="498583"/>
          </a:xfrm>
        </p:grpSpPr>
        <p:sp>
          <p:nvSpPr>
            <p:cNvPr id="157" name="TextBox 156"/>
            <p:cNvSpPr txBox="1"/>
            <p:nvPr/>
          </p:nvSpPr>
          <p:spPr>
            <a:xfrm>
              <a:off x="4597686" y="3914331"/>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8" name="TextBox 157"/>
            <p:cNvSpPr txBox="1"/>
            <p:nvPr/>
          </p:nvSpPr>
          <p:spPr>
            <a:xfrm>
              <a:off x="4597685" y="4107401"/>
              <a:ext cx="1542507" cy="305513"/>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3" name="Group 158"/>
          <p:cNvGrpSpPr/>
          <p:nvPr/>
        </p:nvGrpSpPr>
        <p:grpSpPr>
          <a:xfrm>
            <a:off x="9386634" y="3213449"/>
            <a:ext cx="2036110" cy="701095"/>
            <a:chOff x="6978976" y="3914331"/>
            <a:chExt cx="1542507" cy="498583"/>
          </a:xfrm>
        </p:grpSpPr>
        <p:sp>
          <p:nvSpPr>
            <p:cNvPr id="160" name="TextBox 159"/>
            <p:cNvSpPr txBox="1"/>
            <p:nvPr/>
          </p:nvSpPr>
          <p:spPr>
            <a:xfrm>
              <a:off x="6978977" y="3914331"/>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1" name="TextBox 160"/>
            <p:cNvSpPr txBox="1"/>
            <p:nvPr/>
          </p:nvSpPr>
          <p:spPr>
            <a:xfrm>
              <a:off x="6978976" y="4107401"/>
              <a:ext cx="1542507" cy="305513"/>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4" name="Group 161"/>
          <p:cNvGrpSpPr/>
          <p:nvPr/>
        </p:nvGrpSpPr>
        <p:grpSpPr>
          <a:xfrm>
            <a:off x="6389434" y="4239172"/>
            <a:ext cx="2036110" cy="701095"/>
            <a:chOff x="4597685" y="3914331"/>
            <a:chExt cx="1542507" cy="498583"/>
          </a:xfrm>
        </p:grpSpPr>
        <p:sp>
          <p:nvSpPr>
            <p:cNvPr id="163" name="TextBox 162"/>
            <p:cNvSpPr txBox="1"/>
            <p:nvPr/>
          </p:nvSpPr>
          <p:spPr>
            <a:xfrm>
              <a:off x="4597686" y="3914331"/>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4" name="TextBox 163"/>
            <p:cNvSpPr txBox="1"/>
            <p:nvPr/>
          </p:nvSpPr>
          <p:spPr>
            <a:xfrm>
              <a:off x="4597685" y="4107401"/>
              <a:ext cx="1542507" cy="305513"/>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5" name="Group 164"/>
          <p:cNvGrpSpPr/>
          <p:nvPr/>
        </p:nvGrpSpPr>
        <p:grpSpPr>
          <a:xfrm>
            <a:off x="9386634" y="4239172"/>
            <a:ext cx="2036110" cy="701095"/>
            <a:chOff x="6978976" y="3914331"/>
            <a:chExt cx="1542507" cy="498583"/>
          </a:xfrm>
        </p:grpSpPr>
        <p:sp>
          <p:nvSpPr>
            <p:cNvPr id="166" name="TextBox 165"/>
            <p:cNvSpPr txBox="1"/>
            <p:nvPr/>
          </p:nvSpPr>
          <p:spPr>
            <a:xfrm>
              <a:off x="6978977" y="3914331"/>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7" name="TextBox 166"/>
            <p:cNvSpPr txBox="1"/>
            <p:nvPr/>
          </p:nvSpPr>
          <p:spPr>
            <a:xfrm>
              <a:off x="6978976" y="4107401"/>
              <a:ext cx="1542507" cy="305513"/>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6" name="Group 167"/>
          <p:cNvGrpSpPr/>
          <p:nvPr/>
        </p:nvGrpSpPr>
        <p:grpSpPr>
          <a:xfrm>
            <a:off x="8674821" y="4215707"/>
            <a:ext cx="659525" cy="640643"/>
            <a:chOff x="6299532" y="4190009"/>
            <a:chExt cx="469021" cy="455593"/>
          </a:xfrm>
        </p:grpSpPr>
        <p:sp>
          <p:nvSpPr>
            <p:cNvPr id="169" name="Oval 168"/>
            <p:cNvSpPr>
              <a:spLocks noChangeAspect="1"/>
            </p:cNvSpPr>
            <p:nvPr/>
          </p:nvSpPr>
          <p:spPr>
            <a:xfrm>
              <a:off x="6299532" y="4190009"/>
              <a:ext cx="469021" cy="455593"/>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0" name="Freeform 63"/>
            <p:cNvSpPr>
              <a:spLocks noEditPoints="1"/>
            </p:cNvSpPr>
            <p:nvPr/>
          </p:nvSpPr>
          <p:spPr bwMode="auto">
            <a:xfrm>
              <a:off x="6386874" y="4310694"/>
              <a:ext cx="294337" cy="214222"/>
            </a:xfrm>
            <a:custGeom>
              <a:avLst/>
              <a:gdLst/>
              <a:ahLst/>
              <a:cxnLst>
                <a:cxn ang="0">
                  <a:pos x="62" y="57"/>
                </a:cxn>
                <a:cxn ang="0">
                  <a:pos x="18" y="57"/>
                </a:cxn>
                <a:cxn ang="0">
                  <a:pos x="0" y="39"/>
                </a:cxn>
                <a:cxn ang="0">
                  <a:pos x="11" y="23"/>
                </a:cxn>
                <a:cxn ang="0">
                  <a:pos x="11" y="21"/>
                </a:cxn>
                <a:cxn ang="0">
                  <a:pos x="31" y="0"/>
                </a:cxn>
                <a:cxn ang="0">
                  <a:pos x="50" y="13"/>
                </a:cxn>
                <a:cxn ang="0">
                  <a:pos x="57" y="11"/>
                </a:cxn>
                <a:cxn ang="0">
                  <a:pos x="67" y="21"/>
                </a:cxn>
                <a:cxn ang="0">
                  <a:pos x="66" y="27"/>
                </a:cxn>
                <a:cxn ang="0">
                  <a:pos x="78" y="42"/>
                </a:cxn>
                <a:cxn ang="0">
                  <a:pos x="62" y="57"/>
                </a:cxn>
                <a:cxn ang="0">
                  <a:pos x="51" y="31"/>
                </a:cxn>
                <a:cxn ang="0">
                  <a:pos x="42" y="31"/>
                </a:cxn>
                <a:cxn ang="0">
                  <a:pos x="42" y="17"/>
                </a:cxn>
                <a:cxn ang="0">
                  <a:pos x="40" y="16"/>
                </a:cxn>
                <a:cxn ang="0">
                  <a:pos x="33" y="16"/>
                </a:cxn>
                <a:cxn ang="0">
                  <a:pos x="31" y="17"/>
                </a:cxn>
                <a:cxn ang="0">
                  <a:pos x="31" y="31"/>
                </a:cxn>
                <a:cxn ang="0">
                  <a:pos x="22" y="31"/>
                </a:cxn>
                <a:cxn ang="0">
                  <a:pos x="21" y="33"/>
                </a:cxn>
                <a:cxn ang="0">
                  <a:pos x="21" y="34"/>
                </a:cxn>
                <a:cxn ang="0">
                  <a:pos x="36" y="48"/>
                </a:cxn>
                <a:cxn ang="0">
                  <a:pos x="36" y="48"/>
                </a:cxn>
                <a:cxn ang="0">
                  <a:pos x="37" y="48"/>
                </a:cxn>
                <a:cxn ang="0">
                  <a:pos x="51" y="34"/>
                </a:cxn>
                <a:cxn ang="0">
                  <a:pos x="52" y="33"/>
                </a:cxn>
                <a:cxn ang="0">
                  <a:pos x="51" y="31"/>
                </a:cxn>
              </a:cxnLst>
              <a:rect l="0" t="0" r="r" b="b"/>
              <a:pathLst>
                <a:path w="78" h="57">
                  <a:moveTo>
                    <a:pt x="62" y="57"/>
                  </a:moveTo>
                  <a:cubicBezTo>
                    <a:pt x="18" y="57"/>
                    <a:pt x="18" y="57"/>
                    <a:pt x="18" y="57"/>
                  </a:cubicBezTo>
                  <a:cubicBezTo>
                    <a:pt x="9" y="57"/>
                    <a:pt x="0" y="49"/>
                    <a:pt x="0" y="39"/>
                  </a:cubicBezTo>
                  <a:cubicBezTo>
                    <a:pt x="0" y="32"/>
                    <a:pt x="5" y="26"/>
                    <a:pt x="11" y="23"/>
                  </a:cubicBezTo>
                  <a:cubicBezTo>
                    <a:pt x="11" y="22"/>
                    <a:pt x="11" y="22"/>
                    <a:pt x="11" y="21"/>
                  </a:cubicBezTo>
                  <a:cubicBezTo>
                    <a:pt x="11" y="10"/>
                    <a:pt x="20" y="0"/>
                    <a:pt x="31" y="0"/>
                  </a:cubicBezTo>
                  <a:cubicBezTo>
                    <a:pt x="40" y="0"/>
                    <a:pt x="47" y="6"/>
                    <a:pt x="50" y="13"/>
                  </a:cubicBezTo>
                  <a:cubicBezTo>
                    <a:pt x="52" y="12"/>
                    <a:pt x="55" y="11"/>
                    <a:pt x="57" y="11"/>
                  </a:cubicBezTo>
                  <a:cubicBezTo>
                    <a:pt x="63" y="11"/>
                    <a:pt x="67" y="15"/>
                    <a:pt x="67" y="21"/>
                  </a:cubicBezTo>
                  <a:cubicBezTo>
                    <a:pt x="67" y="23"/>
                    <a:pt x="67" y="25"/>
                    <a:pt x="66" y="27"/>
                  </a:cubicBezTo>
                  <a:cubicBezTo>
                    <a:pt x="73" y="28"/>
                    <a:pt x="78" y="34"/>
                    <a:pt x="78" y="42"/>
                  </a:cubicBezTo>
                  <a:cubicBezTo>
                    <a:pt x="78" y="50"/>
                    <a:pt x="71" y="57"/>
                    <a:pt x="62" y="57"/>
                  </a:cubicBezTo>
                  <a:close/>
                  <a:moveTo>
                    <a:pt x="51" y="31"/>
                  </a:moveTo>
                  <a:cubicBezTo>
                    <a:pt x="42" y="31"/>
                    <a:pt x="42" y="31"/>
                    <a:pt x="42" y="31"/>
                  </a:cubicBezTo>
                  <a:cubicBezTo>
                    <a:pt x="42" y="17"/>
                    <a:pt x="42" y="17"/>
                    <a:pt x="42" y="17"/>
                  </a:cubicBezTo>
                  <a:cubicBezTo>
                    <a:pt x="42" y="16"/>
                    <a:pt x="41" y="16"/>
                    <a:pt x="40" y="16"/>
                  </a:cubicBezTo>
                  <a:cubicBezTo>
                    <a:pt x="33" y="16"/>
                    <a:pt x="33" y="16"/>
                    <a:pt x="33" y="16"/>
                  </a:cubicBezTo>
                  <a:cubicBezTo>
                    <a:pt x="32" y="16"/>
                    <a:pt x="31" y="16"/>
                    <a:pt x="31" y="17"/>
                  </a:cubicBezTo>
                  <a:cubicBezTo>
                    <a:pt x="31" y="31"/>
                    <a:pt x="31" y="31"/>
                    <a:pt x="31" y="31"/>
                  </a:cubicBezTo>
                  <a:cubicBezTo>
                    <a:pt x="22" y="31"/>
                    <a:pt x="22" y="31"/>
                    <a:pt x="22" y="31"/>
                  </a:cubicBezTo>
                  <a:cubicBezTo>
                    <a:pt x="22" y="31"/>
                    <a:pt x="21" y="32"/>
                    <a:pt x="21" y="33"/>
                  </a:cubicBezTo>
                  <a:cubicBezTo>
                    <a:pt x="21" y="33"/>
                    <a:pt x="21" y="33"/>
                    <a:pt x="21" y="34"/>
                  </a:cubicBezTo>
                  <a:cubicBezTo>
                    <a:pt x="36" y="48"/>
                    <a:pt x="36" y="48"/>
                    <a:pt x="36" y="48"/>
                  </a:cubicBezTo>
                  <a:cubicBezTo>
                    <a:pt x="36" y="48"/>
                    <a:pt x="36" y="48"/>
                    <a:pt x="36" y="48"/>
                  </a:cubicBezTo>
                  <a:cubicBezTo>
                    <a:pt x="37" y="48"/>
                    <a:pt x="37" y="48"/>
                    <a:pt x="37" y="48"/>
                  </a:cubicBezTo>
                  <a:cubicBezTo>
                    <a:pt x="51" y="34"/>
                    <a:pt x="51" y="34"/>
                    <a:pt x="51" y="34"/>
                  </a:cubicBezTo>
                  <a:cubicBezTo>
                    <a:pt x="52" y="33"/>
                    <a:pt x="52" y="33"/>
                    <a:pt x="52" y="33"/>
                  </a:cubicBezTo>
                  <a:cubicBezTo>
                    <a:pt x="52" y="32"/>
                    <a:pt x="51" y="31"/>
                    <a:pt x="51" y="31"/>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7" name="Group 170"/>
          <p:cNvGrpSpPr/>
          <p:nvPr/>
        </p:nvGrpSpPr>
        <p:grpSpPr>
          <a:xfrm>
            <a:off x="5648471" y="2277304"/>
            <a:ext cx="659525" cy="640643"/>
            <a:chOff x="630683" y="3383511"/>
            <a:chExt cx="469021" cy="455593"/>
          </a:xfrm>
        </p:grpSpPr>
        <p:sp>
          <p:nvSpPr>
            <p:cNvPr id="172" name="Oval 171"/>
            <p:cNvSpPr>
              <a:spLocks noChangeAspect="1"/>
            </p:cNvSpPr>
            <p:nvPr/>
          </p:nvSpPr>
          <p:spPr>
            <a:xfrm>
              <a:off x="630683" y="3383511"/>
              <a:ext cx="469021" cy="45559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3" name="Freeform 117"/>
            <p:cNvSpPr>
              <a:spLocks/>
            </p:cNvSpPr>
            <p:nvPr/>
          </p:nvSpPr>
          <p:spPr bwMode="auto">
            <a:xfrm>
              <a:off x="730012" y="3476126"/>
              <a:ext cx="270363" cy="270363"/>
            </a:xfrm>
            <a:custGeom>
              <a:avLst/>
              <a:gdLst/>
              <a:ahLst/>
              <a:cxnLst>
                <a:cxn ang="0">
                  <a:pos x="56" y="51"/>
                </a:cxn>
                <a:cxn ang="0">
                  <a:pos x="51" y="55"/>
                </a:cxn>
                <a:cxn ang="0">
                  <a:pos x="43" y="57"/>
                </a:cxn>
                <a:cxn ang="0">
                  <a:pos x="33" y="54"/>
                </a:cxn>
                <a:cxn ang="0">
                  <a:pos x="26" y="51"/>
                </a:cxn>
                <a:cxn ang="0">
                  <a:pos x="7" y="32"/>
                </a:cxn>
                <a:cxn ang="0">
                  <a:pos x="3" y="25"/>
                </a:cxn>
                <a:cxn ang="0">
                  <a:pos x="0" y="14"/>
                </a:cxn>
                <a:cxn ang="0">
                  <a:pos x="3" y="7"/>
                </a:cxn>
                <a:cxn ang="0">
                  <a:pos x="7" y="2"/>
                </a:cxn>
                <a:cxn ang="0">
                  <a:pos x="12" y="0"/>
                </a:cxn>
                <a:cxn ang="0">
                  <a:pos x="13" y="1"/>
                </a:cxn>
                <a:cxn ang="0">
                  <a:pos x="15" y="4"/>
                </a:cxn>
                <a:cxn ang="0">
                  <a:pos x="19" y="10"/>
                </a:cxn>
                <a:cxn ang="0">
                  <a:pos x="21" y="14"/>
                </a:cxn>
                <a:cxn ang="0">
                  <a:pos x="14" y="22"/>
                </a:cxn>
                <a:cxn ang="0">
                  <a:pos x="15" y="26"/>
                </a:cxn>
                <a:cxn ang="0">
                  <a:pos x="32" y="42"/>
                </a:cxn>
                <a:cxn ang="0">
                  <a:pos x="35" y="44"/>
                </a:cxn>
                <a:cxn ang="0">
                  <a:pos x="43" y="36"/>
                </a:cxn>
                <a:cxn ang="0">
                  <a:pos x="47" y="38"/>
                </a:cxn>
                <a:cxn ang="0">
                  <a:pos x="54" y="42"/>
                </a:cxn>
                <a:cxn ang="0">
                  <a:pos x="57" y="44"/>
                </a:cxn>
                <a:cxn ang="0">
                  <a:pos x="57" y="45"/>
                </a:cxn>
                <a:cxn ang="0">
                  <a:pos x="56" y="51"/>
                </a:cxn>
              </a:cxnLst>
              <a:rect l="0" t="0" r="r" b="b"/>
              <a:pathLst>
                <a:path w="57" h="57">
                  <a:moveTo>
                    <a:pt x="56" y="51"/>
                  </a:moveTo>
                  <a:cubicBezTo>
                    <a:pt x="55" y="53"/>
                    <a:pt x="53" y="54"/>
                    <a:pt x="51" y="55"/>
                  </a:cubicBezTo>
                  <a:cubicBezTo>
                    <a:pt x="49" y="56"/>
                    <a:pt x="46" y="57"/>
                    <a:pt x="43" y="57"/>
                  </a:cubicBezTo>
                  <a:cubicBezTo>
                    <a:pt x="40" y="57"/>
                    <a:pt x="36" y="55"/>
                    <a:pt x="33" y="54"/>
                  </a:cubicBezTo>
                  <a:cubicBezTo>
                    <a:pt x="30" y="53"/>
                    <a:pt x="28" y="52"/>
                    <a:pt x="26" y="51"/>
                  </a:cubicBezTo>
                  <a:cubicBezTo>
                    <a:pt x="19" y="47"/>
                    <a:pt x="11" y="38"/>
                    <a:pt x="7" y="32"/>
                  </a:cubicBezTo>
                  <a:cubicBezTo>
                    <a:pt x="5" y="29"/>
                    <a:pt x="4" y="27"/>
                    <a:pt x="3" y="25"/>
                  </a:cubicBezTo>
                  <a:cubicBezTo>
                    <a:pt x="2" y="21"/>
                    <a:pt x="0" y="18"/>
                    <a:pt x="0" y="14"/>
                  </a:cubicBezTo>
                  <a:cubicBezTo>
                    <a:pt x="0" y="11"/>
                    <a:pt x="1" y="9"/>
                    <a:pt x="3" y="7"/>
                  </a:cubicBezTo>
                  <a:cubicBezTo>
                    <a:pt x="4" y="5"/>
                    <a:pt x="5" y="3"/>
                    <a:pt x="7" y="2"/>
                  </a:cubicBezTo>
                  <a:cubicBezTo>
                    <a:pt x="8" y="1"/>
                    <a:pt x="11" y="0"/>
                    <a:pt x="12" y="0"/>
                  </a:cubicBezTo>
                  <a:cubicBezTo>
                    <a:pt x="13" y="0"/>
                    <a:pt x="13" y="0"/>
                    <a:pt x="13" y="1"/>
                  </a:cubicBezTo>
                  <a:cubicBezTo>
                    <a:pt x="14" y="1"/>
                    <a:pt x="15" y="3"/>
                    <a:pt x="15" y="4"/>
                  </a:cubicBezTo>
                  <a:cubicBezTo>
                    <a:pt x="17" y="6"/>
                    <a:pt x="18" y="8"/>
                    <a:pt x="19" y="10"/>
                  </a:cubicBezTo>
                  <a:cubicBezTo>
                    <a:pt x="20" y="12"/>
                    <a:pt x="21" y="13"/>
                    <a:pt x="21" y="14"/>
                  </a:cubicBezTo>
                  <a:cubicBezTo>
                    <a:pt x="21" y="17"/>
                    <a:pt x="14" y="20"/>
                    <a:pt x="14" y="22"/>
                  </a:cubicBezTo>
                  <a:cubicBezTo>
                    <a:pt x="14" y="23"/>
                    <a:pt x="15" y="25"/>
                    <a:pt x="15" y="26"/>
                  </a:cubicBezTo>
                  <a:cubicBezTo>
                    <a:pt x="19" y="33"/>
                    <a:pt x="24" y="38"/>
                    <a:pt x="32" y="42"/>
                  </a:cubicBezTo>
                  <a:cubicBezTo>
                    <a:pt x="33" y="43"/>
                    <a:pt x="34" y="44"/>
                    <a:pt x="35" y="44"/>
                  </a:cubicBezTo>
                  <a:cubicBezTo>
                    <a:pt x="37" y="44"/>
                    <a:pt x="41" y="36"/>
                    <a:pt x="43" y="36"/>
                  </a:cubicBezTo>
                  <a:cubicBezTo>
                    <a:pt x="45" y="36"/>
                    <a:pt x="46" y="38"/>
                    <a:pt x="47" y="38"/>
                  </a:cubicBezTo>
                  <a:cubicBezTo>
                    <a:pt x="49" y="40"/>
                    <a:pt x="52" y="41"/>
                    <a:pt x="54" y="42"/>
                  </a:cubicBezTo>
                  <a:cubicBezTo>
                    <a:pt x="55" y="43"/>
                    <a:pt x="57" y="43"/>
                    <a:pt x="57" y="44"/>
                  </a:cubicBezTo>
                  <a:cubicBezTo>
                    <a:pt x="57" y="45"/>
                    <a:pt x="57" y="45"/>
                    <a:pt x="57" y="45"/>
                  </a:cubicBezTo>
                  <a:cubicBezTo>
                    <a:pt x="57" y="47"/>
                    <a:pt x="56" y="49"/>
                    <a:pt x="56" y="51"/>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8" name="Group 173"/>
          <p:cNvGrpSpPr/>
          <p:nvPr/>
        </p:nvGrpSpPr>
        <p:grpSpPr>
          <a:xfrm>
            <a:off x="5648471" y="4215707"/>
            <a:ext cx="659525" cy="640643"/>
            <a:chOff x="3428938" y="4190009"/>
            <a:chExt cx="469021" cy="455593"/>
          </a:xfrm>
        </p:grpSpPr>
        <p:sp>
          <p:nvSpPr>
            <p:cNvPr id="175" name="Oval 174"/>
            <p:cNvSpPr>
              <a:spLocks noChangeAspect="1"/>
            </p:cNvSpPr>
            <p:nvPr/>
          </p:nvSpPr>
          <p:spPr>
            <a:xfrm>
              <a:off x="3428938" y="4190009"/>
              <a:ext cx="469021" cy="45559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6" name="Freeform 83"/>
            <p:cNvSpPr>
              <a:spLocks noEditPoints="1"/>
            </p:cNvSpPr>
            <p:nvPr/>
          </p:nvSpPr>
          <p:spPr bwMode="auto">
            <a:xfrm>
              <a:off x="3571129" y="4279327"/>
              <a:ext cx="184638" cy="276957"/>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9" name="Group 176"/>
          <p:cNvGrpSpPr/>
          <p:nvPr/>
        </p:nvGrpSpPr>
        <p:grpSpPr>
          <a:xfrm>
            <a:off x="5648471" y="3229350"/>
            <a:ext cx="659525" cy="640643"/>
            <a:chOff x="6299532" y="3384456"/>
            <a:chExt cx="469021" cy="455593"/>
          </a:xfrm>
        </p:grpSpPr>
        <p:sp>
          <p:nvSpPr>
            <p:cNvPr id="178" name="Oval 177"/>
            <p:cNvSpPr>
              <a:spLocks noChangeAspect="1"/>
            </p:cNvSpPr>
            <p:nvPr/>
          </p:nvSpPr>
          <p:spPr>
            <a:xfrm>
              <a:off x="6299532" y="3384456"/>
              <a:ext cx="469021" cy="45559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9" name="Freeform 36"/>
            <p:cNvSpPr>
              <a:spLocks noEditPoints="1"/>
            </p:cNvSpPr>
            <p:nvPr/>
          </p:nvSpPr>
          <p:spPr bwMode="auto">
            <a:xfrm>
              <a:off x="6435895" y="3505670"/>
              <a:ext cx="196295" cy="213164"/>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0" name="Group 179"/>
          <p:cNvGrpSpPr/>
          <p:nvPr/>
        </p:nvGrpSpPr>
        <p:grpSpPr>
          <a:xfrm>
            <a:off x="8674821" y="3229350"/>
            <a:ext cx="659525" cy="640643"/>
            <a:chOff x="630683" y="4190009"/>
            <a:chExt cx="469021" cy="455593"/>
          </a:xfrm>
        </p:grpSpPr>
        <p:sp>
          <p:nvSpPr>
            <p:cNvPr id="181" name="Oval 180"/>
            <p:cNvSpPr>
              <a:spLocks noChangeAspect="1"/>
            </p:cNvSpPr>
            <p:nvPr/>
          </p:nvSpPr>
          <p:spPr>
            <a:xfrm>
              <a:off x="630683" y="4190009"/>
              <a:ext cx="469021" cy="45559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2" name="Freeform 103"/>
            <p:cNvSpPr>
              <a:spLocks noEditPoints="1"/>
            </p:cNvSpPr>
            <p:nvPr/>
          </p:nvSpPr>
          <p:spPr bwMode="auto">
            <a:xfrm>
              <a:off x="765181" y="4270535"/>
              <a:ext cx="200025" cy="294541"/>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1" name="Group 182"/>
          <p:cNvGrpSpPr/>
          <p:nvPr/>
        </p:nvGrpSpPr>
        <p:grpSpPr>
          <a:xfrm>
            <a:off x="8674821" y="2277304"/>
            <a:ext cx="659525" cy="640643"/>
            <a:chOff x="3425803" y="3384456"/>
            <a:chExt cx="469021" cy="455593"/>
          </a:xfrm>
        </p:grpSpPr>
        <p:sp>
          <p:nvSpPr>
            <p:cNvPr id="184" name="Oval 183"/>
            <p:cNvSpPr>
              <a:spLocks noChangeAspect="1"/>
            </p:cNvSpPr>
            <p:nvPr/>
          </p:nvSpPr>
          <p:spPr>
            <a:xfrm>
              <a:off x="3425803" y="3384456"/>
              <a:ext cx="469021" cy="45559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5" name="Freeform 5"/>
            <p:cNvSpPr>
              <a:spLocks noEditPoints="1"/>
            </p:cNvSpPr>
            <p:nvPr/>
          </p:nvSpPr>
          <p:spPr bwMode="auto">
            <a:xfrm>
              <a:off x="3520613" y="3471340"/>
              <a:ext cx="279400" cy="279400"/>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68" name="Footer Text"/>
          <p:cNvSpPr txBox="1"/>
          <p:nvPr/>
        </p:nvSpPr>
        <p:spPr>
          <a:xfrm>
            <a:off x="973504" y="5643811"/>
            <a:ext cx="10911745" cy="135037"/>
          </a:xfrm>
          <a:prstGeom prst="rect">
            <a:avLst/>
          </a:prstGeom>
          <a:noFill/>
        </p:spPr>
        <p:txBody>
          <a:bodyPr wrap="square" lIns="0" tIns="0" rIns="0" bIns="0" rtlCol="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69" name="Straight Line buttom"/>
          <p:cNvCxnSpPr/>
          <p:nvPr/>
        </p:nvCxnSpPr>
        <p:spPr>
          <a:xfrm>
            <a:off x="964706" y="5456156"/>
            <a:ext cx="10929338" cy="0"/>
          </a:xfrm>
          <a:prstGeom prst="line">
            <a:avLst/>
          </a:prstGeom>
          <a:ln w="19050">
            <a:solidFill>
              <a:schemeClr val="tx1">
                <a:lumMod val="50000"/>
                <a:lumOff val="50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65" name="文本框 64"/>
          <p:cNvSpPr txBox="1"/>
          <p:nvPr/>
        </p:nvSpPr>
        <p:spPr>
          <a:xfrm>
            <a:off x="372973" y="362225"/>
            <a:ext cx="2503076" cy="374375"/>
          </a:xfrm>
          <a:prstGeom prst="rect">
            <a:avLst/>
          </a:prstGeom>
          <a:noFill/>
        </p:spPr>
        <p:txBody>
          <a:bodyPr wrap="none" lIns="96434" tIns="48217" rIns="96434" bIns="48217" rtlCol="0">
            <a:spAutoFit/>
          </a:bodyPr>
          <a:lstStyle/>
          <a:p>
            <a:pPr defTabSz="964278"/>
            <a:r>
              <a:rPr lang="zh-CN" altLang="en-US" sz="1800" dirty="0">
                <a:solidFill>
                  <a:schemeClr val="accent2"/>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66" name="文本框 65"/>
          <p:cNvSpPr txBox="1"/>
          <p:nvPr/>
        </p:nvSpPr>
        <p:spPr>
          <a:xfrm>
            <a:off x="372973" y="654957"/>
            <a:ext cx="2230630" cy="312819"/>
          </a:xfrm>
          <a:prstGeom prst="rect">
            <a:avLst/>
          </a:prstGeom>
          <a:noFill/>
        </p:spPr>
        <p:txBody>
          <a:bodyPr wrap="none" lIns="96434" tIns="48217" rIns="96434" bIns="48217" rtlCol="0">
            <a:spAutoFit/>
          </a:bodyPr>
          <a:lstStyle/>
          <a:p>
            <a:pPr defTabSz="964278"/>
            <a:r>
              <a:rPr lang="en-US" altLang="zh-CN" sz="1400" dirty="0">
                <a:solidFill>
                  <a:schemeClr val="accent2"/>
                </a:solidFill>
                <a:cs typeface="+mn-ea"/>
                <a:sym typeface="+mn-lt"/>
              </a:rPr>
              <a:t>ADD RELATED TITLE WORDS</a:t>
            </a:r>
            <a:endParaRPr lang="zh-CN" altLang="en-US" sz="1400" dirty="0">
              <a:solidFill>
                <a:schemeClr val="accent2"/>
              </a:solidFill>
              <a:cs typeface="+mn-ea"/>
              <a:sym typeface="+mn-lt"/>
            </a:endParaRPr>
          </a:p>
        </p:txBody>
      </p:sp>
    </p:spTree>
    <p:extLst>
      <p:ext uri="{BB962C8B-B14F-4D97-AF65-F5344CB8AC3E}">
        <p14:creationId xmlns:p14="http://schemas.microsoft.com/office/powerpoint/2010/main" val="1311282624"/>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0"/>
                                  </p:stCondLst>
                                  <p:childTnLst>
                                    <p:set>
                                      <p:cBhvr>
                                        <p:cTn id="6" dur="1" fill="hold">
                                          <p:stCondLst>
                                            <p:cond delay="0"/>
                                          </p:stCondLst>
                                        </p:cTn>
                                        <p:tgtEl>
                                          <p:spTgt spid="90"/>
                                        </p:tgtEl>
                                        <p:attrNameLst>
                                          <p:attrName>style.visibility</p:attrName>
                                        </p:attrNameLst>
                                      </p:cBhvr>
                                      <p:to>
                                        <p:strVal val="visible"/>
                                      </p:to>
                                    </p:set>
                                    <p:animEffect transition="in" filter="strips(downRight)">
                                      <p:cBhvr>
                                        <p:cTn id="7" dur="500"/>
                                        <p:tgtEl>
                                          <p:spTgt spid="90"/>
                                        </p:tgtEl>
                                      </p:cBhvr>
                                    </p:animEffect>
                                  </p:childTnLst>
                                </p:cTn>
                              </p:par>
                            </p:childTnLst>
                          </p:cTn>
                        </p:par>
                        <p:par>
                          <p:cTn id="8" fill="hold">
                            <p:stCondLst>
                              <p:cond delay="500"/>
                            </p:stCondLst>
                            <p:childTnLst>
                              <p:par>
                                <p:cTn id="9" presetID="12" presetClass="entr" presetSubtype="4"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slide(fromBottom)">
                                      <p:cBhvr>
                                        <p:cTn id="11" dur="500"/>
                                        <p:tgtEl>
                                          <p:spTgt spid="3"/>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44"/>
                                        </p:tgtEl>
                                        <p:attrNameLst>
                                          <p:attrName>style.visibility</p:attrName>
                                        </p:attrNameLst>
                                      </p:cBhvr>
                                      <p:to>
                                        <p:strVal val="visible"/>
                                      </p:to>
                                    </p:set>
                                    <p:animEffect transition="in" filter="fade">
                                      <p:cBhvr>
                                        <p:cTn id="14" dur="1000"/>
                                        <p:tgtEl>
                                          <p:spTgt spid="144"/>
                                        </p:tgtEl>
                                      </p:cBhvr>
                                    </p:animEffect>
                                  </p:childTnLst>
                                </p:cTn>
                              </p:par>
                            </p:childTnLst>
                          </p:cTn>
                        </p:par>
                        <p:par>
                          <p:cTn id="15" fill="hold">
                            <p:stCondLst>
                              <p:cond delay="1500"/>
                            </p:stCondLst>
                            <p:childTnLst>
                              <p:par>
                                <p:cTn id="16" presetID="12" presetClass="entr" presetSubtype="4"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slide(fromBottom)">
                                      <p:cBhvr>
                                        <p:cTn id="18" dur="500"/>
                                        <p:tgtEl>
                                          <p:spTgt spid="5"/>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45"/>
                                        </p:tgtEl>
                                        <p:attrNameLst>
                                          <p:attrName>style.visibility</p:attrName>
                                        </p:attrNameLst>
                                      </p:cBhvr>
                                      <p:to>
                                        <p:strVal val="visible"/>
                                      </p:to>
                                    </p:set>
                                    <p:animEffect transition="in" filter="fade">
                                      <p:cBhvr>
                                        <p:cTn id="21" dur="1000"/>
                                        <p:tgtEl>
                                          <p:spTgt spid="145"/>
                                        </p:tgtEl>
                                      </p:cBhvr>
                                    </p:animEffect>
                                  </p:childTnLst>
                                </p:cTn>
                              </p:par>
                            </p:childTnLst>
                          </p:cTn>
                        </p:par>
                        <p:par>
                          <p:cTn id="22" fill="hold">
                            <p:stCondLst>
                              <p:cond delay="2500"/>
                            </p:stCondLst>
                            <p:childTnLst>
                              <p:par>
                                <p:cTn id="23" presetID="12" presetClass="entr" presetSubtype="4"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slide(fromBottom)">
                                      <p:cBhvr>
                                        <p:cTn id="25" dur="500"/>
                                        <p:tgtEl>
                                          <p:spTgt spid="6"/>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46"/>
                                        </p:tgtEl>
                                        <p:attrNameLst>
                                          <p:attrName>style.visibility</p:attrName>
                                        </p:attrNameLst>
                                      </p:cBhvr>
                                      <p:to>
                                        <p:strVal val="visible"/>
                                      </p:to>
                                    </p:set>
                                    <p:animEffect transition="in" filter="fade">
                                      <p:cBhvr>
                                        <p:cTn id="28" dur="1000"/>
                                        <p:tgtEl>
                                          <p:spTgt spid="146"/>
                                        </p:tgtEl>
                                      </p:cBhvr>
                                    </p:animEffect>
                                  </p:childTnLst>
                                </p:cTn>
                              </p:par>
                            </p:childTnLst>
                          </p:cTn>
                        </p:par>
                        <p:par>
                          <p:cTn id="29" fill="hold">
                            <p:stCondLst>
                              <p:cond delay="3500"/>
                            </p:stCondLst>
                            <p:childTnLst>
                              <p:par>
                                <p:cTn id="30" presetID="12" presetClass="entr" presetSubtype="4" fill="hold"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slide(fromBottom)">
                                      <p:cBhvr>
                                        <p:cTn id="32" dur="500"/>
                                        <p:tgtEl>
                                          <p:spTgt spid="7"/>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47"/>
                                        </p:tgtEl>
                                        <p:attrNameLst>
                                          <p:attrName>style.visibility</p:attrName>
                                        </p:attrNameLst>
                                      </p:cBhvr>
                                      <p:to>
                                        <p:strVal val="visible"/>
                                      </p:to>
                                    </p:set>
                                    <p:animEffect transition="in" filter="fade">
                                      <p:cBhvr>
                                        <p:cTn id="35" dur="1000"/>
                                        <p:tgtEl>
                                          <p:spTgt spid="147"/>
                                        </p:tgtEl>
                                      </p:cBhvr>
                                    </p:animEffect>
                                  </p:childTnLst>
                                </p:cTn>
                              </p:par>
                            </p:childTnLst>
                          </p:cTn>
                        </p:par>
                        <p:par>
                          <p:cTn id="36" fill="hold">
                            <p:stCondLst>
                              <p:cond delay="4500"/>
                            </p:stCondLst>
                            <p:childTnLst>
                              <p:par>
                                <p:cTn id="37" presetID="12" presetClass="entr" presetSubtype="4" fill="hold" nodeType="after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slide(fromBottom)">
                                      <p:cBhvr>
                                        <p:cTn id="39" dur="500"/>
                                        <p:tgtEl>
                                          <p:spTgt spid="8"/>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48"/>
                                        </p:tgtEl>
                                        <p:attrNameLst>
                                          <p:attrName>style.visibility</p:attrName>
                                        </p:attrNameLst>
                                      </p:cBhvr>
                                      <p:to>
                                        <p:strVal val="visible"/>
                                      </p:to>
                                    </p:set>
                                    <p:animEffect transition="in" filter="fade">
                                      <p:cBhvr>
                                        <p:cTn id="42" dur="1000"/>
                                        <p:tgtEl>
                                          <p:spTgt spid="148"/>
                                        </p:tgtEl>
                                      </p:cBhvr>
                                    </p:animEffect>
                                  </p:childTnLst>
                                </p:cTn>
                              </p:par>
                            </p:childTnLst>
                          </p:cTn>
                        </p:par>
                        <p:par>
                          <p:cTn id="43" fill="hold">
                            <p:stCondLst>
                              <p:cond delay="5500"/>
                            </p:stCondLst>
                            <p:childTnLst>
                              <p:par>
                                <p:cTn id="44" presetID="12" presetClass="entr" presetSubtype="4" fill="hold" nodeType="after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slide(fromBottom)">
                                      <p:cBhvr>
                                        <p:cTn id="46" dur="500"/>
                                        <p:tgtEl>
                                          <p:spTgt spid="9"/>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49"/>
                                        </p:tgtEl>
                                        <p:attrNameLst>
                                          <p:attrName>style.visibility</p:attrName>
                                        </p:attrNameLst>
                                      </p:cBhvr>
                                      <p:to>
                                        <p:strVal val="visible"/>
                                      </p:to>
                                    </p:set>
                                    <p:animEffect transition="in" filter="fade">
                                      <p:cBhvr>
                                        <p:cTn id="49" dur="1000"/>
                                        <p:tgtEl>
                                          <p:spTgt spid="149"/>
                                        </p:tgtEl>
                                      </p:cBhvr>
                                    </p:animEffect>
                                  </p:childTnLst>
                                </p:cTn>
                              </p:par>
                            </p:childTnLst>
                          </p:cTn>
                        </p:par>
                        <p:par>
                          <p:cTn id="50" fill="hold">
                            <p:stCondLst>
                              <p:cond delay="6500"/>
                            </p:stCondLst>
                            <p:childTnLst>
                              <p:par>
                                <p:cTn id="51" presetID="53" presetClass="entr" presetSubtype="0" fill="hold" nodeType="afterEffect">
                                  <p:stCondLst>
                                    <p:cond delay="0"/>
                                  </p:stCondLst>
                                  <p:childTnLst>
                                    <p:set>
                                      <p:cBhvr>
                                        <p:cTn id="52" dur="1" fill="hold">
                                          <p:stCondLst>
                                            <p:cond delay="0"/>
                                          </p:stCondLst>
                                        </p:cTn>
                                        <p:tgtEl>
                                          <p:spTgt spid="17"/>
                                        </p:tgtEl>
                                        <p:attrNameLst>
                                          <p:attrName>style.visibility</p:attrName>
                                        </p:attrNameLst>
                                      </p:cBhvr>
                                      <p:to>
                                        <p:strVal val="visible"/>
                                      </p:to>
                                    </p:set>
                                    <p:anim calcmode="lin" valueType="num">
                                      <p:cBhvr>
                                        <p:cTn id="53" dur="500" fill="hold"/>
                                        <p:tgtEl>
                                          <p:spTgt spid="17"/>
                                        </p:tgtEl>
                                        <p:attrNameLst>
                                          <p:attrName>ppt_w</p:attrName>
                                        </p:attrNameLst>
                                      </p:cBhvr>
                                      <p:tavLst>
                                        <p:tav tm="0">
                                          <p:val>
                                            <p:fltVal val="0"/>
                                          </p:val>
                                        </p:tav>
                                        <p:tav tm="100000">
                                          <p:val>
                                            <p:strVal val="#ppt_w"/>
                                          </p:val>
                                        </p:tav>
                                      </p:tavLst>
                                    </p:anim>
                                    <p:anim calcmode="lin" valueType="num">
                                      <p:cBhvr>
                                        <p:cTn id="54" dur="500" fill="hold"/>
                                        <p:tgtEl>
                                          <p:spTgt spid="17"/>
                                        </p:tgtEl>
                                        <p:attrNameLst>
                                          <p:attrName>ppt_h</p:attrName>
                                        </p:attrNameLst>
                                      </p:cBhvr>
                                      <p:tavLst>
                                        <p:tav tm="0">
                                          <p:val>
                                            <p:fltVal val="0"/>
                                          </p:val>
                                        </p:tav>
                                        <p:tav tm="100000">
                                          <p:val>
                                            <p:strVal val="#ppt_h"/>
                                          </p:val>
                                        </p:tav>
                                      </p:tavLst>
                                    </p:anim>
                                    <p:animEffect transition="in" filter="fade">
                                      <p:cBhvr>
                                        <p:cTn id="55" dur="500"/>
                                        <p:tgtEl>
                                          <p:spTgt spid="17"/>
                                        </p:tgtEl>
                                      </p:cBhvr>
                                    </p:animEffect>
                                  </p:childTnLst>
                                </p:cTn>
                              </p:par>
                              <p:par>
                                <p:cTn id="56" presetID="2" presetClass="entr" presetSubtype="4" accel="50000" decel="50000" fill="hold" nodeType="withEffect">
                                  <p:stCondLst>
                                    <p:cond delay="0"/>
                                  </p:stCondLst>
                                  <p:childTnLst>
                                    <p:set>
                                      <p:cBhvr>
                                        <p:cTn id="57" dur="1" fill="hold">
                                          <p:stCondLst>
                                            <p:cond delay="0"/>
                                          </p:stCondLst>
                                        </p:cTn>
                                        <p:tgtEl>
                                          <p:spTgt spid="10"/>
                                        </p:tgtEl>
                                        <p:attrNameLst>
                                          <p:attrName>style.visibility</p:attrName>
                                        </p:attrNameLst>
                                      </p:cBhvr>
                                      <p:to>
                                        <p:strVal val="visible"/>
                                      </p:to>
                                    </p:set>
                                    <p:anim calcmode="lin" valueType="num">
                                      <p:cBhvr additive="base">
                                        <p:cTn id="58" dur="500" fill="hold"/>
                                        <p:tgtEl>
                                          <p:spTgt spid="10"/>
                                        </p:tgtEl>
                                        <p:attrNameLst>
                                          <p:attrName>ppt_x</p:attrName>
                                        </p:attrNameLst>
                                      </p:cBhvr>
                                      <p:tavLst>
                                        <p:tav tm="0">
                                          <p:val>
                                            <p:strVal val="#ppt_x"/>
                                          </p:val>
                                        </p:tav>
                                        <p:tav tm="100000">
                                          <p:val>
                                            <p:strVal val="#ppt_x"/>
                                          </p:val>
                                        </p:tav>
                                      </p:tavLst>
                                    </p:anim>
                                    <p:anim calcmode="lin" valueType="num">
                                      <p:cBhvr additive="base">
                                        <p:cTn id="59" dur="500" fill="hold"/>
                                        <p:tgtEl>
                                          <p:spTgt spid="10"/>
                                        </p:tgtEl>
                                        <p:attrNameLst>
                                          <p:attrName>ppt_y</p:attrName>
                                        </p:attrNameLst>
                                      </p:cBhvr>
                                      <p:tavLst>
                                        <p:tav tm="0">
                                          <p:val>
                                            <p:strVal val="1+#ppt_h/2"/>
                                          </p:val>
                                        </p:tav>
                                        <p:tav tm="100000">
                                          <p:val>
                                            <p:strVal val="#ppt_y"/>
                                          </p:val>
                                        </p:tav>
                                      </p:tavLst>
                                    </p:anim>
                                  </p:childTnLst>
                                </p:cTn>
                              </p:par>
                            </p:childTnLst>
                          </p:cTn>
                        </p:par>
                        <p:par>
                          <p:cTn id="60" fill="hold">
                            <p:stCondLst>
                              <p:cond delay="7000"/>
                            </p:stCondLst>
                            <p:childTnLst>
                              <p:par>
                                <p:cTn id="61" presetID="53" presetClass="entr" presetSubtype="0" fill="hold" nodeType="afterEffect">
                                  <p:stCondLst>
                                    <p:cond delay="0"/>
                                  </p:stCondLst>
                                  <p:childTnLst>
                                    <p:set>
                                      <p:cBhvr>
                                        <p:cTn id="62" dur="1" fill="hold">
                                          <p:stCondLst>
                                            <p:cond delay="0"/>
                                          </p:stCondLst>
                                        </p:cTn>
                                        <p:tgtEl>
                                          <p:spTgt spid="21"/>
                                        </p:tgtEl>
                                        <p:attrNameLst>
                                          <p:attrName>style.visibility</p:attrName>
                                        </p:attrNameLst>
                                      </p:cBhvr>
                                      <p:to>
                                        <p:strVal val="visible"/>
                                      </p:to>
                                    </p:set>
                                    <p:anim calcmode="lin" valueType="num">
                                      <p:cBhvr>
                                        <p:cTn id="63" dur="500" fill="hold"/>
                                        <p:tgtEl>
                                          <p:spTgt spid="21"/>
                                        </p:tgtEl>
                                        <p:attrNameLst>
                                          <p:attrName>ppt_w</p:attrName>
                                        </p:attrNameLst>
                                      </p:cBhvr>
                                      <p:tavLst>
                                        <p:tav tm="0">
                                          <p:val>
                                            <p:fltVal val="0"/>
                                          </p:val>
                                        </p:tav>
                                        <p:tav tm="100000">
                                          <p:val>
                                            <p:strVal val="#ppt_w"/>
                                          </p:val>
                                        </p:tav>
                                      </p:tavLst>
                                    </p:anim>
                                    <p:anim calcmode="lin" valueType="num">
                                      <p:cBhvr>
                                        <p:cTn id="64" dur="500" fill="hold"/>
                                        <p:tgtEl>
                                          <p:spTgt spid="21"/>
                                        </p:tgtEl>
                                        <p:attrNameLst>
                                          <p:attrName>ppt_h</p:attrName>
                                        </p:attrNameLst>
                                      </p:cBhvr>
                                      <p:tavLst>
                                        <p:tav tm="0">
                                          <p:val>
                                            <p:fltVal val="0"/>
                                          </p:val>
                                        </p:tav>
                                        <p:tav tm="100000">
                                          <p:val>
                                            <p:strVal val="#ppt_h"/>
                                          </p:val>
                                        </p:tav>
                                      </p:tavLst>
                                    </p:anim>
                                    <p:animEffect transition="in" filter="fade">
                                      <p:cBhvr>
                                        <p:cTn id="65" dur="500"/>
                                        <p:tgtEl>
                                          <p:spTgt spid="21"/>
                                        </p:tgtEl>
                                      </p:cBhvr>
                                    </p:animEffect>
                                  </p:childTnLst>
                                </p:cTn>
                              </p:par>
                              <p:par>
                                <p:cTn id="66" presetID="2" presetClass="entr" presetSubtype="4" accel="50000" decel="50000" fill="hold" nodeType="withEffect">
                                  <p:stCondLst>
                                    <p:cond delay="0"/>
                                  </p:stCondLst>
                                  <p:childTnLst>
                                    <p:set>
                                      <p:cBhvr>
                                        <p:cTn id="67" dur="1" fill="hold">
                                          <p:stCondLst>
                                            <p:cond delay="0"/>
                                          </p:stCondLst>
                                        </p:cTn>
                                        <p:tgtEl>
                                          <p:spTgt spid="11"/>
                                        </p:tgtEl>
                                        <p:attrNameLst>
                                          <p:attrName>style.visibility</p:attrName>
                                        </p:attrNameLst>
                                      </p:cBhvr>
                                      <p:to>
                                        <p:strVal val="visible"/>
                                      </p:to>
                                    </p:set>
                                    <p:anim calcmode="lin" valueType="num">
                                      <p:cBhvr additive="base">
                                        <p:cTn id="68" dur="500" fill="hold"/>
                                        <p:tgtEl>
                                          <p:spTgt spid="11"/>
                                        </p:tgtEl>
                                        <p:attrNameLst>
                                          <p:attrName>ppt_x</p:attrName>
                                        </p:attrNameLst>
                                      </p:cBhvr>
                                      <p:tavLst>
                                        <p:tav tm="0">
                                          <p:val>
                                            <p:strVal val="#ppt_x"/>
                                          </p:val>
                                        </p:tav>
                                        <p:tav tm="100000">
                                          <p:val>
                                            <p:strVal val="#ppt_x"/>
                                          </p:val>
                                        </p:tav>
                                      </p:tavLst>
                                    </p:anim>
                                    <p:anim calcmode="lin" valueType="num">
                                      <p:cBhvr additive="base">
                                        <p:cTn id="69" dur="500" fill="hold"/>
                                        <p:tgtEl>
                                          <p:spTgt spid="11"/>
                                        </p:tgtEl>
                                        <p:attrNameLst>
                                          <p:attrName>ppt_y</p:attrName>
                                        </p:attrNameLst>
                                      </p:cBhvr>
                                      <p:tavLst>
                                        <p:tav tm="0">
                                          <p:val>
                                            <p:strVal val="1+#ppt_h/2"/>
                                          </p:val>
                                        </p:tav>
                                        <p:tav tm="100000">
                                          <p:val>
                                            <p:strVal val="#ppt_y"/>
                                          </p:val>
                                        </p:tav>
                                      </p:tavLst>
                                    </p:anim>
                                  </p:childTnLst>
                                </p:cTn>
                              </p:par>
                            </p:childTnLst>
                          </p:cTn>
                        </p:par>
                        <p:par>
                          <p:cTn id="70" fill="hold">
                            <p:stCondLst>
                              <p:cond delay="7500"/>
                            </p:stCondLst>
                            <p:childTnLst>
                              <p:par>
                                <p:cTn id="71" presetID="53" presetClass="entr" presetSubtype="0" fill="hold" nodeType="afterEffect">
                                  <p:stCondLst>
                                    <p:cond delay="0"/>
                                  </p:stCondLst>
                                  <p:childTnLst>
                                    <p:set>
                                      <p:cBhvr>
                                        <p:cTn id="72" dur="1" fill="hold">
                                          <p:stCondLst>
                                            <p:cond delay="0"/>
                                          </p:stCondLst>
                                        </p:cTn>
                                        <p:tgtEl>
                                          <p:spTgt spid="19"/>
                                        </p:tgtEl>
                                        <p:attrNameLst>
                                          <p:attrName>style.visibility</p:attrName>
                                        </p:attrNameLst>
                                      </p:cBhvr>
                                      <p:to>
                                        <p:strVal val="visible"/>
                                      </p:to>
                                    </p:set>
                                    <p:anim calcmode="lin" valueType="num">
                                      <p:cBhvr>
                                        <p:cTn id="73" dur="500" fill="hold"/>
                                        <p:tgtEl>
                                          <p:spTgt spid="19"/>
                                        </p:tgtEl>
                                        <p:attrNameLst>
                                          <p:attrName>ppt_w</p:attrName>
                                        </p:attrNameLst>
                                      </p:cBhvr>
                                      <p:tavLst>
                                        <p:tav tm="0">
                                          <p:val>
                                            <p:fltVal val="0"/>
                                          </p:val>
                                        </p:tav>
                                        <p:tav tm="100000">
                                          <p:val>
                                            <p:strVal val="#ppt_w"/>
                                          </p:val>
                                        </p:tav>
                                      </p:tavLst>
                                    </p:anim>
                                    <p:anim calcmode="lin" valueType="num">
                                      <p:cBhvr>
                                        <p:cTn id="74" dur="500" fill="hold"/>
                                        <p:tgtEl>
                                          <p:spTgt spid="19"/>
                                        </p:tgtEl>
                                        <p:attrNameLst>
                                          <p:attrName>ppt_h</p:attrName>
                                        </p:attrNameLst>
                                      </p:cBhvr>
                                      <p:tavLst>
                                        <p:tav tm="0">
                                          <p:val>
                                            <p:fltVal val="0"/>
                                          </p:val>
                                        </p:tav>
                                        <p:tav tm="100000">
                                          <p:val>
                                            <p:strVal val="#ppt_h"/>
                                          </p:val>
                                        </p:tav>
                                      </p:tavLst>
                                    </p:anim>
                                    <p:animEffect transition="in" filter="fade">
                                      <p:cBhvr>
                                        <p:cTn id="75" dur="500"/>
                                        <p:tgtEl>
                                          <p:spTgt spid="19"/>
                                        </p:tgtEl>
                                      </p:cBhvr>
                                    </p:animEffect>
                                  </p:childTnLst>
                                </p:cTn>
                              </p:par>
                              <p:par>
                                <p:cTn id="76" presetID="2" presetClass="entr" presetSubtype="4" accel="50000" decel="50000" fill="hold" nodeType="withEffect">
                                  <p:stCondLst>
                                    <p:cond delay="0"/>
                                  </p:stCondLst>
                                  <p:childTnLst>
                                    <p:set>
                                      <p:cBhvr>
                                        <p:cTn id="77" dur="1" fill="hold">
                                          <p:stCondLst>
                                            <p:cond delay="0"/>
                                          </p:stCondLst>
                                        </p:cTn>
                                        <p:tgtEl>
                                          <p:spTgt spid="12"/>
                                        </p:tgtEl>
                                        <p:attrNameLst>
                                          <p:attrName>style.visibility</p:attrName>
                                        </p:attrNameLst>
                                      </p:cBhvr>
                                      <p:to>
                                        <p:strVal val="visible"/>
                                      </p:to>
                                    </p:set>
                                    <p:anim calcmode="lin" valueType="num">
                                      <p:cBhvr additive="base">
                                        <p:cTn id="78" dur="500" fill="hold"/>
                                        <p:tgtEl>
                                          <p:spTgt spid="12"/>
                                        </p:tgtEl>
                                        <p:attrNameLst>
                                          <p:attrName>ppt_x</p:attrName>
                                        </p:attrNameLst>
                                      </p:cBhvr>
                                      <p:tavLst>
                                        <p:tav tm="0">
                                          <p:val>
                                            <p:strVal val="#ppt_x"/>
                                          </p:val>
                                        </p:tav>
                                        <p:tav tm="100000">
                                          <p:val>
                                            <p:strVal val="#ppt_x"/>
                                          </p:val>
                                        </p:tav>
                                      </p:tavLst>
                                    </p:anim>
                                    <p:anim calcmode="lin" valueType="num">
                                      <p:cBhvr additive="base">
                                        <p:cTn id="79" dur="500" fill="hold"/>
                                        <p:tgtEl>
                                          <p:spTgt spid="12"/>
                                        </p:tgtEl>
                                        <p:attrNameLst>
                                          <p:attrName>ppt_y</p:attrName>
                                        </p:attrNameLst>
                                      </p:cBhvr>
                                      <p:tavLst>
                                        <p:tav tm="0">
                                          <p:val>
                                            <p:strVal val="1+#ppt_h/2"/>
                                          </p:val>
                                        </p:tav>
                                        <p:tav tm="100000">
                                          <p:val>
                                            <p:strVal val="#ppt_y"/>
                                          </p:val>
                                        </p:tav>
                                      </p:tavLst>
                                    </p:anim>
                                  </p:childTnLst>
                                </p:cTn>
                              </p:par>
                            </p:childTnLst>
                          </p:cTn>
                        </p:par>
                        <p:par>
                          <p:cTn id="80" fill="hold">
                            <p:stCondLst>
                              <p:cond delay="8000"/>
                            </p:stCondLst>
                            <p:childTnLst>
                              <p:par>
                                <p:cTn id="81" presetID="53" presetClass="entr" presetSubtype="0" fill="hold" nodeType="afterEffect">
                                  <p:stCondLst>
                                    <p:cond delay="0"/>
                                  </p:stCondLst>
                                  <p:childTnLst>
                                    <p:set>
                                      <p:cBhvr>
                                        <p:cTn id="82" dur="1" fill="hold">
                                          <p:stCondLst>
                                            <p:cond delay="0"/>
                                          </p:stCondLst>
                                        </p:cTn>
                                        <p:tgtEl>
                                          <p:spTgt spid="20"/>
                                        </p:tgtEl>
                                        <p:attrNameLst>
                                          <p:attrName>style.visibility</p:attrName>
                                        </p:attrNameLst>
                                      </p:cBhvr>
                                      <p:to>
                                        <p:strVal val="visible"/>
                                      </p:to>
                                    </p:set>
                                    <p:anim calcmode="lin" valueType="num">
                                      <p:cBhvr>
                                        <p:cTn id="83" dur="500" fill="hold"/>
                                        <p:tgtEl>
                                          <p:spTgt spid="20"/>
                                        </p:tgtEl>
                                        <p:attrNameLst>
                                          <p:attrName>ppt_w</p:attrName>
                                        </p:attrNameLst>
                                      </p:cBhvr>
                                      <p:tavLst>
                                        <p:tav tm="0">
                                          <p:val>
                                            <p:fltVal val="0"/>
                                          </p:val>
                                        </p:tav>
                                        <p:tav tm="100000">
                                          <p:val>
                                            <p:strVal val="#ppt_w"/>
                                          </p:val>
                                        </p:tav>
                                      </p:tavLst>
                                    </p:anim>
                                    <p:anim calcmode="lin" valueType="num">
                                      <p:cBhvr>
                                        <p:cTn id="84" dur="500" fill="hold"/>
                                        <p:tgtEl>
                                          <p:spTgt spid="20"/>
                                        </p:tgtEl>
                                        <p:attrNameLst>
                                          <p:attrName>ppt_h</p:attrName>
                                        </p:attrNameLst>
                                      </p:cBhvr>
                                      <p:tavLst>
                                        <p:tav tm="0">
                                          <p:val>
                                            <p:fltVal val="0"/>
                                          </p:val>
                                        </p:tav>
                                        <p:tav tm="100000">
                                          <p:val>
                                            <p:strVal val="#ppt_h"/>
                                          </p:val>
                                        </p:tav>
                                      </p:tavLst>
                                    </p:anim>
                                    <p:animEffect transition="in" filter="fade">
                                      <p:cBhvr>
                                        <p:cTn id="85" dur="500"/>
                                        <p:tgtEl>
                                          <p:spTgt spid="20"/>
                                        </p:tgtEl>
                                      </p:cBhvr>
                                    </p:animEffect>
                                  </p:childTnLst>
                                </p:cTn>
                              </p:par>
                              <p:par>
                                <p:cTn id="86" presetID="2" presetClass="entr" presetSubtype="4" accel="50000" decel="50000" fill="hold" nodeType="withEffect">
                                  <p:stCondLst>
                                    <p:cond delay="0"/>
                                  </p:stCondLst>
                                  <p:childTnLst>
                                    <p:set>
                                      <p:cBhvr>
                                        <p:cTn id="87" dur="1" fill="hold">
                                          <p:stCondLst>
                                            <p:cond delay="0"/>
                                          </p:stCondLst>
                                        </p:cTn>
                                        <p:tgtEl>
                                          <p:spTgt spid="13"/>
                                        </p:tgtEl>
                                        <p:attrNameLst>
                                          <p:attrName>style.visibility</p:attrName>
                                        </p:attrNameLst>
                                      </p:cBhvr>
                                      <p:to>
                                        <p:strVal val="visible"/>
                                      </p:to>
                                    </p:set>
                                    <p:anim calcmode="lin" valueType="num">
                                      <p:cBhvr additive="base">
                                        <p:cTn id="88" dur="500" fill="hold"/>
                                        <p:tgtEl>
                                          <p:spTgt spid="13"/>
                                        </p:tgtEl>
                                        <p:attrNameLst>
                                          <p:attrName>ppt_x</p:attrName>
                                        </p:attrNameLst>
                                      </p:cBhvr>
                                      <p:tavLst>
                                        <p:tav tm="0">
                                          <p:val>
                                            <p:strVal val="#ppt_x"/>
                                          </p:val>
                                        </p:tav>
                                        <p:tav tm="100000">
                                          <p:val>
                                            <p:strVal val="#ppt_x"/>
                                          </p:val>
                                        </p:tav>
                                      </p:tavLst>
                                    </p:anim>
                                    <p:anim calcmode="lin" valueType="num">
                                      <p:cBhvr additive="base">
                                        <p:cTn id="89" dur="500" fill="hold"/>
                                        <p:tgtEl>
                                          <p:spTgt spid="13"/>
                                        </p:tgtEl>
                                        <p:attrNameLst>
                                          <p:attrName>ppt_y</p:attrName>
                                        </p:attrNameLst>
                                      </p:cBhvr>
                                      <p:tavLst>
                                        <p:tav tm="0">
                                          <p:val>
                                            <p:strVal val="1+#ppt_h/2"/>
                                          </p:val>
                                        </p:tav>
                                        <p:tav tm="100000">
                                          <p:val>
                                            <p:strVal val="#ppt_y"/>
                                          </p:val>
                                        </p:tav>
                                      </p:tavLst>
                                    </p:anim>
                                  </p:childTnLst>
                                </p:cTn>
                              </p:par>
                            </p:childTnLst>
                          </p:cTn>
                        </p:par>
                        <p:par>
                          <p:cTn id="90" fill="hold">
                            <p:stCondLst>
                              <p:cond delay="8500"/>
                            </p:stCondLst>
                            <p:childTnLst>
                              <p:par>
                                <p:cTn id="91" presetID="53" presetClass="entr" presetSubtype="0" fill="hold" nodeType="afterEffect">
                                  <p:stCondLst>
                                    <p:cond delay="0"/>
                                  </p:stCondLst>
                                  <p:childTnLst>
                                    <p:set>
                                      <p:cBhvr>
                                        <p:cTn id="92" dur="1" fill="hold">
                                          <p:stCondLst>
                                            <p:cond delay="0"/>
                                          </p:stCondLst>
                                        </p:cTn>
                                        <p:tgtEl>
                                          <p:spTgt spid="18"/>
                                        </p:tgtEl>
                                        <p:attrNameLst>
                                          <p:attrName>style.visibility</p:attrName>
                                        </p:attrNameLst>
                                      </p:cBhvr>
                                      <p:to>
                                        <p:strVal val="visible"/>
                                      </p:to>
                                    </p:set>
                                    <p:anim calcmode="lin" valueType="num">
                                      <p:cBhvr>
                                        <p:cTn id="93" dur="500" fill="hold"/>
                                        <p:tgtEl>
                                          <p:spTgt spid="18"/>
                                        </p:tgtEl>
                                        <p:attrNameLst>
                                          <p:attrName>ppt_w</p:attrName>
                                        </p:attrNameLst>
                                      </p:cBhvr>
                                      <p:tavLst>
                                        <p:tav tm="0">
                                          <p:val>
                                            <p:fltVal val="0"/>
                                          </p:val>
                                        </p:tav>
                                        <p:tav tm="100000">
                                          <p:val>
                                            <p:strVal val="#ppt_w"/>
                                          </p:val>
                                        </p:tav>
                                      </p:tavLst>
                                    </p:anim>
                                    <p:anim calcmode="lin" valueType="num">
                                      <p:cBhvr>
                                        <p:cTn id="94" dur="500" fill="hold"/>
                                        <p:tgtEl>
                                          <p:spTgt spid="18"/>
                                        </p:tgtEl>
                                        <p:attrNameLst>
                                          <p:attrName>ppt_h</p:attrName>
                                        </p:attrNameLst>
                                      </p:cBhvr>
                                      <p:tavLst>
                                        <p:tav tm="0">
                                          <p:val>
                                            <p:fltVal val="0"/>
                                          </p:val>
                                        </p:tav>
                                        <p:tav tm="100000">
                                          <p:val>
                                            <p:strVal val="#ppt_h"/>
                                          </p:val>
                                        </p:tav>
                                      </p:tavLst>
                                    </p:anim>
                                    <p:animEffect transition="in" filter="fade">
                                      <p:cBhvr>
                                        <p:cTn id="95" dur="500"/>
                                        <p:tgtEl>
                                          <p:spTgt spid="18"/>
                                        </p:tgtEl>
                                      </p:cBhvr>
                                    </p:animEffect>
                                  </p:childTnLst>
                                </p:cTn>
                              </p:par>
                              <p:par>
                                <p:cTn id="96" presetID="2" presetClass="entr" presetSubtype="4" accel="50000" decel="50000" fill="hold" nodeType="withEffect">
                                  <p:stCondLst>
                                    <p:cond delay="0"/>
                                  </p:stCondLst>
                                  <p:childTnLst>
                                    <p:set>
                                      <p:cBhvr>
                                        <p:cTn id="97" dur="1" fill="hold">
                                          <p:stCondLst>
                                            <p:cond delay="0"/>
                                          </p:stCondLst>
                                        </p:cTn>
                                        <p:tgtEl>
                                          <p:spTgt spid="14"/>
                                        </p:tgtEl>
                                        <p:attrNameLst>
                                          <p:attrName>style.visibility</p:attrName>
                                        </p:attrNameLst>
                                      </p:cBhvr>
                                      <p:to>
                                        <p:strVal val="visible"/>
                                      </p:to>
                                    </p:set>
                                    <p:anim calcmode="lin" valueType="num">
                                      <p:cBhvr additive="base">
                                        <p:cTn id="98" dur="500" fill="hold"/>
                                        <p:tgtEl>
                                          <p:spTgt spid="14"/>
                                        </p:tgtEl>
                                        <p:attrNameLst>
                                          <p:attrName>ppt_x</p:attrName>
                                        </p:attrNameLst>
                                      </p:cBhvr>
                                      <p:tavLst>
                                        <p:tav tm="0">
                                          <p:val>
                                            <p:strVal val="#ppt_x"/>
                                          </p:val>
                                        </p:tav>
                                        <p:tav tm="100000">
                                          <p:val>
                                            <p:strVal val="#ppt_x"/>
                                          </p:val>
                                        </p:tav>
                                      </p:tavLst>
                                    </p:anim>
                                    <p:anim calcmode="lin" valueType="num">
                                      <p:cBhvr additive="base">
                                        <p:cTn id="99" dur="500" fill="hold"/>
                                        <p:tgtEl>
                                          <p:spTgt spid="14"/>
                                        </p:tgtEl>
                                        <p:attrNameLst>
                                          <p:attrName>ppt_y</p:attrName>
                                        </p:attrNameLst>
                                      </p:cBhvr>
                                      <p:tavLst>
                                        <p:tav tm="0">
                                          <p:val>
                                            <p:strVal val="1+#ppt_h/2"/>
                                          </p:val>
                                        </p:tav>
                                        <p:tav tm="100000">
                                          <p:val>
                                            <p:strVal val="#ppt_y"/>
                                          </p:val>
                                        </p:tav>
                                      </p:tavLst>
                                    </p:anim>
                                  </p:childTnLst>
                                </p:cTn>
                              </p:par>
                            </p:childTnLst>
                          </p:cTn>
                        </p:par>
                        <p:par>
                          <p:cTn id="100" fill="hold">
                            <p:stCondLst>
                              <p:cond delay="9000"/>
                            </p:stCondLst>
                            <p:childTnLst>
                              <p:par>
                                <p:cTn id="101" presetID="53" presetClass="entr" presetSubtype="0" fill="hold" nodeType="afterEffect">
                                  <p:stCondLst>
                                    <p:cond delay="0"/>
                                  </p:stCondLst>
                                  <p:childTnLst>
                                    <p:set>
                                      <p:cBhvr>
                                        <p:cTn id="102" dur="1" fill="hold">
                                          <p:stCondLst>
                                            <p:cond delay="0"/>
                                          </p:stCondLst>
                                        </p:cTn>
                                        <p:tgtEl>
                                          <p:spTgt spid="16"/>
                                        </p:tgtEl>
                                        <p:attrNameLst>
                                          <p:attrName>style.visibility</p:attrName>
                                        </p:attrNameLst>
                                      </p:cBhvr>
                                      <p:to>
                                        <p:strVal val="visible"/>
                                      </p:to>
                                    </p:set>
                                    <p:anim calcmode="lin" valueType="num">
                                      <p:cBhvr>
                                        <p:cTn id="103" dur="500" fill="hold"/>
                                        <p:tgtEl>
                                          <p:spTgt spid="16"/>
                                        </p:tgtEl>
                                        <p:attrNameLst>
                                          <p:attrName>ppt_w</p:attrName>
                                        </p:attrNameLst>
                                      </p:cBhvr>
                                      <p:tavLst>
                                        <p:tav tm="0">
                                          <p:val>
                                            <p:fltVal val="0"/>
                                          </p:val>
                                        </p:tav>
                                        <p:tav tm="100000">
                                          <p:val>
                                            <p:strVal val="#ppt_w"/>
                                          </p:val>
                                        </p:tav>
                                      </p:tavLst>
                                    </p:anim>
                                    <p:anim calcmode="lin" valueType="num">
                                      <p:cBhvr>
                                        <p:cTn id="104" dur="500" fill="hold"/>
                                        <p:tgtEl>
                                          <p:spTgt spid="16"/>
                                        </p:tgtEl>
                                        <p:attrNameLst>
                                          <p:attrName>ppt_h</p:attrName>
                                        </p:attrNameLst>
                                      </p:cBhvr>
                                      <p:tavLst>
                                        <p:tav tm="0">
                                          <p:val>
                                            <p:fltVal val="0"/>
                                          </p:val>
                                        </p:tav>
                                        <p:tav tm="100000">
                                          <p:val>
                                            <p:strVal val="#ppt_h"/>
                                          </p:val>
                                        </p:tav>
                                      </p:tavLst>
                                    </p:anim>
                                    <p:animEffect transition="in" filter="fade">
                                      <p:cBhvr>
                                        <p:cTn id="105" dur="500"/>
                                        <p:tgtEl>
                                          <p:spTgt spid="16"/>
                                        </p:tgtEl>
                                      </p:cBhvr>
                                    </p:animEffect>
                                  </p:childTnLst>
                                </p:cTn>
                              </p:par>
                              <p:par>
                                <p:cTn id="106" presetID="2" presetClass="entr" presetSubtype="4" accel="50000" decel="50000" fill="hold" nodeType="withEffect">
                                  <p:stCondLst>
                                    <p:cond delay="0"/>
                                  </p:stCondLst>
                                  <p:childTnLst>
                                    <p:set>
                                      <p:cBhvr>
                                        <p:cTn id="107" dur="1" fill="hold">
                                          <p:stCondLst>
                                            <p:cond delay="0"/>
                                          </p:stCondLst>
                                        </p:cTn>
                                        <p:tgtEl>
                                          <p:spTgt spid="15"/>
                                        </p:tgtEl>
                                        <p:attrNameLst>
                                          <p:attrName>style.visibility</p:attrName>
                                        </p:attrNameLst>
                                      </p:cBhvr>
                                      <p:to>
                                        <p:strVal val="visible"/>
                                      </p:to>
                                    </p:set>
                                    <p:anim calcmode="lin" valueType="num">
                                      <p:cBhvr additive="base">
                                        <p:cTn id="108" dur="500" fill="hold"/>
                                        <p:tgtEl>
                                          <p:spTgt spid="15"/>
                                        </p:tgtEl>
                                        <p:attrNameLst>
                                          <p:attrName>ppt_x</p:attrName>
                                        </p:attrNameLst>
                                      </p:cBhvr>
                                      <p:tavLst>
                                        <p:tav tm="0">
                                          <p:val>
                                            <p:strVal val="#ppt_x"/>
                                          </p:val>
                                        </p:tav>
                                        <p:tav tm="100000">
                                          <p:val>
                                            <p:strVal val="#ppt_x"/>
                                          </p:val>
                                        </p:tav>
                                      </p:tavLst>
                                    </p:anim>
                                    <p:anim calcmode="lin" valueType="num">
                                      <p:cBhvr additive="base">
                                        <p:cTn id="109" dur="500" fill="hold"/>
                                        <p:tgtEl>
                                          <p:spTgt spid="15"/>
                                        </p:tgtEl>
                                        <p:attrNameLst>
                                          <p:attrName>ppt_y</p:attrName>
                                        </p:attrNameLst>
                                      </p:cBhvr>
                                      <p:tavLst>
                                        <p:tav tm="0">
                                          <p:val>
                                            <p:strVal val="1+#ppt_h/2"/>
                                          </p:val>
                                        </p:tav>
                                        <p:tav tm="100000">
                                          <p:val>
                                            <p:strVal val="#ppt_y"/>
                                          </p:val>
                                        </p:tav>
                                      </p:tavLst>
                                    </p:anim>
                                  </p:childTnLst>
                                </p:cTn>
                              </p:par>
                            </p:childTnLst>
                          </p:cTn>
                        </p:par>
                        <p:par>
                          <p:cTn id="110" fill="hold">
                            <p:stCondLst>
                              <p:cond delay="9500"/>
                            </p:stCondLst>
                            <p:childTnLst>
                              <p:par>
                                <p:cTn id="111" presetID="13" presetClass="entr" presetSubtype="16" fill="hold" nodeType="afterEffect">
                                  <p:stCondLst>
                                    <p:cond delay="0"/>
                                  </p:stCondLst>
                                  <p:childTnLst>
                                    <p:set>
                                      <p:cBhvr>
                                        <p:cTn id="112" dur="1" fill="hold">
                                          <p:stCondLst>
                                            <p:cond delay="0"/>
                                          </p:stCondLst>
                                        </p:cTn>
                                        <p:tgtEl>
                                          <p:spTgt spid="69"/>
                                        </p:tgtEl>
                                        <p:attrNameLst>
                                          <p:attrName>style.visibility</p:attrName>
                                        </p:attrNameLst>
                                      </p:cBhvr>
                                      <p:to>
                                        <p:strVal val="visible"/>
                                      </p:to>
                                    </p:set>
                                    <p:animEffect transition="in" filter="plus(in)">
                                      <p:cBhvr>
                                        <p:cTn id="113" dur="500"/>
                                        <p:tgtEl>
                                          <p:spTgt spid="69"/>
                                        </p:tgtEl>
                                      </p:cBhvr>
                                    </p:animEffect>
                                  </p:childTnLst>
                                </p:cTn>
                              </p:par>
                              <p:par>
                                <p:cTn id="114" presetID="10" presetClass="entr" presetSubtype="0" fill="hold" grpId="0" nodeType="withEffect">
                                  <p:stCondLst>
                                    <p:cond delay="0"/>
                                  </p:stCondLst>
                                  <p:childTnLst>
                                    <p:set>
                                      <p:cBhvr>
                                        <p:cTn id="115" dur="1" fill="hold">
                                          <p:stCondLst>
                                            <p:cond delay="0"/>
                                          </p:stCondLst>
                                        </p:cTn>
                                        <p:tgtEl>
                                          <p:spTgt spid="68"/>
                                        </p:tgtEl>
                                        <p:attrNameLst>
                                          <p:attrName>style.visibility</p:attrName>
                                        </p:attrNameLst>
                                      </p:cBhvr>
                                      <p:to>
                                        <p:strVal val="visible"/>
                                      </p:to>
                                    </p:set>
                                    <p:animEffect transition="in" filter="fade">
                                      <p:cBhvr>
                                        <p:cTn id="116"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animBg="1"/>
      <p:bldP spid="144" grpId="0"/>
      <p:bldP spid="145" grpId="0"/>
      <p:bldP spid="146" grpId="0"/>
      <p:bldP spid="147" grpId="0"/>
      <p:bldP spid="148" grpId="0"/>
      <p:bldP spid="149" grpId="0"/>
      <p:bldP spid="6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5"/>
          <p:cNvGraphicFramePr>
            <a:graphicFrameLocks noChangeAspect="1"/>
          </p:cNvGraphicFramePr>
          <p:nvPr>
            <p:extLst/>
          </p:nvPr>
        </p:nvGraphicFramePr>
        <p:xfrm>
          <a:off x="1825773" y="2225084"/>
          <a:ext cx="2387606" cy="2388351"/>
        </p:xfrm>
        <a:graphic>
          <a:graphicData uri="http://schemas.openxmlformats.org/drawingml/2006/chart">
            <c:chart xmlns:c="http://schemas.openxmlformats.org/drawingml/2006/chart" xmlns:r="http://schemas.openxmlformats.org/officeDocument/2006/relationships" r:id="rId3"/>
          </a:graphicData>
        </a:graphic>
      </p:graphicFrame>
      <p:sp>
        <p:nvSpPr>
          <p:cNvPr id="64518" name="AutoShape 6"/>
          <p:cNvSpPr>
            <a:spLocks/>
          </p:cNvSpPr>
          <p:nvPr/>
        </p:nvSpPr>
        <p:spPr bwMode="auto">
          <a:xfrm>
            <a:off x="2236143" y="2673506"/>
            <a:ext cx="1527321" cy="1527321"/>
          </a:xfrm>
          <a:custGeom>
            <a:avLst/>
            <a:gdLst>
              <a:gd name="T0" fmla="*/ 1624724 w 19679"/>
              <a:gd name="T1" fmla="*/ 1783415 h 19679"/>
              <a:gd name="T2" fmla="*/ 1624724 w 19679"/>
              <a:gd name="T3" fmla="*/ 1783415 h 19679"/>
              <a:gd name="T4" fmla="*/ 1624724 w 19679"/>
              <a:gd name="T5" fmla="*/ 1783415 h 19679"/>
              <a:gd name="T6" fmla="*/ 1624724 w 19679"/>
              <a:gd name="T7" fmla="*/ 1783415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3" y="20638"/>
                  <a:pt x="2881" y="16796"/>
                </a:cubicBezTo>
                <a:cubicBezTo>
                  <a:pt x="-961" y="12953"/>
                  <a:pt x="-961" y="6724"/>
                  <a:pt x="2881" y="2881"/>
                </a:cubicBezTo>
                <a:cubicBezTo>
                  <a:pt x="6723" y="-961"/>
                  <a:pt x="12953" y="-961"/>
                  <a:pt x="16796" y="2881"/>
                </a:cubicBezTo>
              </a:path>
            </a:pathLst>
          </a:custGeom>
          <a:solidFill>
            <a:srgbClr val="F1F2F1"/>
          </a:solidFill>
          <a:ln w="25400" cap="flat" cmpd="sng">
            <a:solidFill>
              <a:srgbClr val="000000">
                <a:alpha val="0"/>
              </a:srgbClr>
            </a:solidFill>
            <a:prstDash val="solid"/>
            <a:miter lim="0"/>
            <a:headEnd/>
            <a:tailEnd/>
          </a:ln>
          <a:effectLst/>
          <a:extLst/>
        </p:spPr>
        <p:txBody>
          <a:bodyPr lIns="0" tIns="0" rIns="0" bIns="0" anchor="ctr"/>
          <a:lstStyle/>
          <a:p>
            <a:endParaRPr lang="zh-CN" altLang="en-US" sz="1605">
              <a:latin typeface="Arial" panose="020B0604020202020204" pitchFamily="34" charset="0"/>
              <a:ea typeface="微软雅黑" panose="020B0503020204020204" pitchFamily="34" charset="-122"/>
              <a:sym typeface="Arial" panose="020B0604020202020204" pitchFamily="34" charset="0"/>
            </a:endParaRPr>
          </a:p>
        </p:txBody>
      </p:sp>
      <p:sp>
        <p:nvSpPr>
          <p:cNvPr id="64519" name="AutoShape 7"/>
          <p:cNvSpPr>
            <a:spLocks/>
          </p:cNvSpPr>
          <p:nvPr/>
        </p:nvSpPr>
        <p:spPr bwMode="auto">
          <a:xfrm>
            <a:off x="2109300" y="4706683"/>
            <a:ext cx="1780259" cy="2154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r>
              <a:rPr lang="zh-CN" altLang="en-US" sz="1400" b="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4520" name="AutoShape 8"/>
          <p:cNvSpPr>
            <a:spLocks/>
          </p:cNvSpPr>
          <p:nvPr/>
        </p:nvSpPr>
        <p:spPr bwMode="auto">
          <a:xfrm>
            <a:off x="2109300" y="4958891"/>
            <a:ext cx="1780259" cy="42960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20000"/>
              </a:lnSpc>
              <a:spcBef>
                <a:spcPts val="799"/>
              </a:spcBef>
            </a:pPr>
            <a:r>
              <a:rPr lang="en-US" altLang="zh-CN" sz="8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8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aphicFrame>
        <p:nvGraphicFramePr>
          <p:cNvPr id="3" name="Object 9"/>
          <p:cNvGraphicFramePr>
            <a:graphicFrameLocks noChangeAspect="1"/>
          </p:cNvGraphicFramePr>
          <p:nvPr>
            <p:extLst/>
          </p:nvPr>
        </p:nvGraphicFramePr>
        <p:xfrm>
          <a:off x="4158913" y="2256421"/>
          <a:ext cx="2356269" cy="2356269"/>
        </p:xfrm>
        <a:graphic>
          <a:graphicData uri="http://schemas.openxmlformats.org/drawingml/2006/chart">
            <c:chart xmlns:c="http://schemas.openxmlformats.org/drawingml/2006/chart" xmlns:r="http://schemas.openxmlformats.org/officeDocument/2006/relationships" r:id="rId4"/>
          </a:graphicData>
        </a:graphic>
      </p:graphicFrame>
      <p:sp>
        <p:nvSpPr>
          <p:cNvPr id="64522" name="AutoShape 10"/>
          <p:cNvSpPr>
            <a:spLocks/>
          </p:cNvSpPr>
          <p:nvPr/>
        </p:nvSpPr>
        <p:spPr bwMode="auto">
          <a:xfrm>
            <a:off x="4573758" y="2680221"/>
            <a:ext cx="1526576" cy="1527321"/>
          </a:xfrm>
          <a:custGeom>
            <a:avLst/>
            <a:gdLst>
              <a:gd name="T0" fmla="*/ 1623930 w 19679"/>
              <a:gd name="T1" fmla="*/ 1783414 h 19679"/>
              <a:gd name="T2" fmla="*/ 1623930 w 19679"/>
              <a:gd name="T3" fmla="*/ 1783414 h 19679"/>
              <a:gd name="T4" fmla="*/ 1623930 w 19679"/>
              <a:gd name="T5" fmla="*/ 1783414 h 19679"/>
              <a:gd name="T6" fmla="*/ 1623930 w 19679"/>
              <a:gd name="T7" fmla="*/ 178341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F1F2F1"/>
          </a:solidFill>
          <a:ln w="25400" cap="flat" cmpd="sng">
            <a:solidFill>
              <a:srgbClr val="000000">
                <a:alpha val="0"/>
              </a:srgbClr>
            </a:solidFill>
            <a:prstDash val="solid"/>
            <a:miter lim="0"/>
            <a:headEnd/>
            <a:tailEnd/>
          </a:ln>
          <a:effectLst/>
          <a:extLst/>
        </p:spPr>
        <p:txBody>
          <a:bodyPr lIns="0" tIns="0" rIns="0" bIns="0" anchor="ctr"/>
          <a:lstStyle/>
          <a:p>
            <a:endParaRPr lang="zh-CN" altLang="en-US" sz="1605">
              <a:latin typeface="Arial" panose="020B0604020202020204" pitchFamily="34" charset="0"/>
              <a:ea typeface="微软雅黑" panose="020B0503020204020204" pitchFamily="34" charset="-122"/>
              <a:sym typeface="Arial" panose="020B0604020202020204" pitchFamily="34" charset="0"/>
            </a:endParaRPr>
          </a:p>
        </p:txBody>
      </p:sp>
      <p:sp>
        <p:nvSpPr>
          <p:cNvPr id="64523" name="AutoShape 11"/>
          <p:cNvSpPr>
            <a:spLocks/>
          </p:cNvSpPr>
          <p:nvPr/>
        </p:nvSpPr>
        <p:spPr bwMode="auto">
          <a:xfrm>
            <a:off x="4446916" y="4706683"/>
            <a:ext cx="1780259" cy="2154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r>
              <a:rPr lang="zh-CN" altLang="en-US" sz="1400" b="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4524" name="AutoShape 12"/>
          <p:cNvSpPr>
            <a:spLocks/>
          </p:cNvSpPr>
          <p:nvPr/>
        </p:nvSpPr>
        <p:spPr bwMode="auto">
          <a:xfrm>
            <a:off x="4446916" y="4958891"/>
            <a:ext cx="1780259" cy="42960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20000"/>
              </a:lnSpc>
              <a:spcBef>
                <a:spcPts val="799"/>
              </a:spcBef>
            </a:pPr>
            <a:r>
              <a:rPr lang="en-US" altLang="zh-CN" sz="8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8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aphicFrame>
        <p:nvGraphicFramePr>
          <p:cNvPr id="4" name="Object 13"/>
          <p:cNvGraphicFramePr>
            <a:graphicFrameLocks noChangeAspect="1"/>
          </p:cNvGraphicFramePr>
          <p:nvPr>
            <p:extLst/>
          </p:nvPr>
        </p:nvGraphicFramePr>
        <p:xfrm>
          <a:off x="6423406" y="2254927"/>
          <a:ext cx="2359254" cy="2359254"/>
        </p:xfrm>
        <a:graphic>
          <a:graphicData uri="http://schemas.openxmlformats.org/drawingml/2006/chart">
            <c:chart xmlns:c="http://schemas.openxmlformats.org/drawingml/2006/chart" xmlns:r="http://schemas.openxmlformats.org/officeDocument/2006/relationships" r:id="rId5"/>
          </a:graphicData>
        </a:graphic>
      </p:graphicFrame>
      <p:sp>
        <p:nvSpPr>
          <p:cNvPr id="64526" name="AutoShape 14"/>
          <p:cNvSpPr>
            <a:spLocks/>
          </p:cNvSpPr>
          <p:nvPr/>
        </p:nvSpPr>
        <p:spPr bwMode="auto">
          <a:xfrm>
            <a:off x="6839000" y="2680221"/>
            <a:ext cx="1527321" cy="1527321"/>
          </a:xfrm>
          <a:custGeom>
            <a:avLst/>
            <a:gdLst>
              <a:gd name="T0" fmla="*/ 1624723 w 19679"/>
              <a:gd name="T1" fmla="*/ 1783414 h 19679"/>
              <a:gd name="T2" fmla="*/ 1624723 w 19679"/>
              <a:gd name="T3" fmla="*/ 1783414 h 19679"/>
              <a:gd name="T4" fmla="*/ 1624723 w 19679"/>
              <a:gd name="T5" fmla="*/ 1783414 h 19679"/>
              <a:gd name="T6" fmla="*/ 1624723 w 19679"/>
              <a:gd name="T7" fmla="*/ 178341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F1F2F1"/>
          </a:solidFill>
          <a:ln w="25400" cap="flat" cmpd="sng">
            <a:solidFill>
              <a:srgbClr val="000000">
                <a:alpha val="0"/>
              </a:srgbClr>
            </a:solidFill>
            <a:prstDash val="solid"/>
            <a:miter lim="0"/>
            <a:headEnd/>
            <a:tailEnd/>
          </a:ln>
          <a:effectLst/>
          <a:extLst/>
        </p:spPr>
        <p:txBody>
          <a:bodyPr lIns="0" tIns="0" rIns="0" bIns="0" anchor="ctr"/>
          <a:lstStyle/>
          <a:p>
            <a:endParaRPr lang="zh-CN" altLang="en-US" sz="1605">
              <a:latin typeface="Arial" panose="020B0604020202020204" pitchFamily="34" charset="0"/>
              <a:ea typeface="微软雅黑" panose="020B0503020204020204" pitchFamily="34" charset="-122"/>
              <a:sym typeface="Arial" panose="020B0604020202020204" pitchFamily="34" charset="0"/>
            </a:endParaRPr>
          </a:p>
        </p:txBody>
      </p:sp>
      <p:sp>
        <p:nvSpPr>
          <p:cNvPr id="64527" name="AutoShape 15"/>
          <p:cNvSpPr>
            <a:spLocks/>
          </p:cNvSpPr>
          <p:nvPr/>
        </p:nvSpPr>
        <p:spPr bwMode="auto">
          <a:xfrm>
            <a:off x="6712903" y="4706683"/>
            <a:ext cx="1780259" cy="2154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r>
              <a:rPr lang="zh-CN" altLang="en-US" sz="1400" b="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4528" name="AutoShape 16"/>
          <p:cNvSpPr>
            <a:spLocks/>
          </p:cNvSpPr>
          <p:nvPr/>
        </p:nvSpPr>
        <p:spPr bwMode="auto">
          <a:xfrm>
            <a:off x="6712903" y="4958891"/>
            <a:ext cx="1780259" cy="42960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20000"/>
              </a:lnSpc>
              <a:spcBef>
                <a:spcPts val="799"/>
              </a:spcBef>
            </a:pPr>
            <a:r>
              <a:rPr lang="en-US" altLang="zh-CN" sz="8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8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aphicFrame>
        <p:nvGraphicFramePr>
          <p:cNvPr id="5" name="Object 17"/>
          <p:cNvGraphicFramePr>
            <a:graphicFrameLocks noChangeAspect="1"/>
          </p:cNvGraphicFramePr>
          <p:nvPr>
            <p:extLst/>
          </p:nvPr>
        </p:nvGraphicFramePr>
        <p:xfrm>
          <a:off x="8645372" y="2222098"/>
          <a:ext cx="2424913" cy="2424913"/>
        </p:xfrm>
        <a:graphic>
          <a:graphicData uri="http://schemas.openxmlformats.org/drawingml/2006/chart">
            <c:chart xmlns:c="http://schemas.openxmlformats.org/drawingml/2006/chart" xmlns:r="http://schemas.openxmlformats.org/officeDocument/2006/relationships" r:id="rId6"/>
          </a:graphicData>
        </a:graphic>
      </p:graphicFrame>
      <p:sp>
        <p:nvSpPr>
          <p:cNvPr id="64530" name="AutoShape 18"/>
          <p:cNvSpPr>
            <a:spLocks/>
          </p:cNvSpPr>
          <p:nvPr/>
        </p:nvSpPr>
        <p:spPr bwMode="auto">
          <a:xfrm>
            <a:off x="9094541" y="2663060"/>
            <a:ext cx="1527321" cy="1527321"/>
          </a:xfrm>
          <a:custGeom>
            <a:avLst/>
            <a:gdLst>
              <a:gd name="T0" fmla="*/ 1624724 w 19679"/>
              <a:gd name="T1" fmla="*/ 1783415 h 19679"/>
              <a:gd name="T2" fmla="*/ 1624724 w 19679"/>
              <a:gd name="T3" fmla="*/ 1783415 h 19679"/>
              <a:gd name="T4" fmla="*/ 1624724 w 19679"/>
              <a:gd name="T5" fmla="*/ 1783415 h 19679"/>
              <a:gd name="T6" fmla="*/ 1624724 w 19679"/>
              <a:gd name="T7" fmla="*/ 1783415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F1F2F1"/>
          </a:solidFill>
          <a:ln w="25400" cap="flat" cmpd="sng">
            <a:solidFill>
              <a:srgbClr val="000000">
                <a:alpha val="0"/>
              </a:srgbClr>
            </a:solidFill>
            <a:prstDash val="solid"/>
            <a:miter lim="0"/>
            <a:headEnd/>
            <a:tailEnd/>
          </a:ln>
          <a:effectLst/>
        </p:spPr>
        <p:txBody>
          <a:bodyPr lIns="0" tIns="0" rIns="0" bIns="0" anchor="ctr"/>
          <a:lstStyle/>
          <a:p>
            <a:endParaRPr lang="zh-CN" altLang="en-US" sz="1605">
              <a:latin typeface="Arial" panose="020B0604020202020204" pitchFamily="34" charset="0"/>
              <a:ea typeface="微软雅黑" panose="020B0503020204020204" pitchFamily="34" charset="-122"/>
              <a:sym typeface="Arial" panose="020B0604020202020204" pitchFamily="34" charset="0"/>
            </a:endParaRPr>
          </a:p>
        </p:txBody>
      </p:sp>
      <p:sp>
        <p:nvSpPr>
          <p:cNvPr id="64531" name="AutoShape 19"/>
          <p:cNvSpPr>
            <a:spLocks/>
          </p:cNvSpPr>
          <p:nvPr/>
        </p:nvSpPr>
        <p:spPr bwMode="auto">
          <a:xfrm>
            <a:off x="8967698" y="4706683"/>
            <a:ext cx="1780259" cy="2154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r>
              <a:rPr lang="zh-CN" altLang="en-US" sz="14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4532" name="AutoShape 20"/>
          <p:cNvSpPr>
            <a:spLocks/>
          </p:cNvSpPr>
          <p:nvPr/>
        </p:nvSpPr>
        <p:spPr bwMode="auto">
          <a:xfrm>
            <a:off x="8967698" y="4958891"/>
            <a:ext cx="1780259" cy="42960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20000"/>
              </a:lnSpc>
              <a:spcBef>
                <a:spcPts val="799"/>
              </a:spcBef>
            </a:pPr>
            <a:r>
              <a:rPr lang="en-US" altLang="zh-CN" sz="8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8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4533" name="Group 21"/>
          <p:cNvGrpSpPr>
            <a:grpSpLocks/>
          </p:cNvGrpSpPr>
          <p:nvPr/>
        </p:nvGrpSpPr>
        <p:grpSpPr bwMode="auto">
          <a:xfrm>
            <a:off x="2753209" y="3197286"/>
            <a:ext cx="7353826" cy="459614"/>
            <a:chOff x="0" y="-1"/>
            <a:chExt cx="15646569" cy="977781"/>
          </a:xfrm>
        </p:grpSpPr>
        <p:sp>
          <p:nvSpPr>
            <p:cNvPr id="64534" name="AutoShape 22"/>
            <p:cNvSpPr>
              <a:spLocks/>
            </p:cNvSpPr>
            <p:nvPr/>
          </p:nvSpPr>
          <p:spPr bwMode="auto">
            <a:xfrm>
              <a:off x="5087992" y="63491"/>
              <a:ext cx="889010" cy="888892"/>
            </a:xfrm>
            <a:custGeom>
              <a:avLst/>
              <a:gdLst>
                <a:gd name="T0" fmla="*/ 444505 w 21376"/>
                <a:gd name="T1" fmla="*/ 444446 h 21600"/>
                <a:gd name="T2" fmla="*/ 444505 w 21376"/>
                <a:gd name="T3" fmla="*/ 444446 h 21600"/>
                <a:gd name="T4" fmla="*/ 444505 w 21376"/>
                <a:gd name="T5" fmla="*/ 444446 h 21600"/>
                <a:gd name="T6" fmla="*/ 444505 w 21376"/>
                <a:gd name="T7" fmla="*/ 44444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76" h="21600">
                  <a:moveTo>
                    <a:pt x="21036" y="18604"/>
                  </a:moveTo>
                  <a:cubicBezTo>
                    <a:pt x="21454" y="19261"/>
                    <a:pt x="21485" y="19922"/>
                    <a:pt x="21134" y="20586"/>
                  </a:cubicBezTo>
                  <a:cubicBezTo>
                    <a:pt x="20969" y="20915"/>
                    <a:pt x="20731" y="21168"/>
                    <a:pt x="20427" y="21338"/>
                  </a:cubicBezTo>
                  <a:cubicBezTo>
                    <a:pt x="20122" y="21514"/>
                    <a:pt x="19797" y="21599"/>
                    <a:pt x="19455" y="21599"/>
                  </a:cubicBezTo>
                  <a:lnTo>
                    <a:pt x="1928" y="21599"/>
                  </a:lnTo>
                  <a:cubicBezTo>
                    <a:pt x="1585" y="21599"/>
                    <a:pt x="1263" y="21514"/>
                    <a:pt x="965" y="21338"/>
                  </a:cubicBezTo>
                  <a:cubicBezTo>
                    <a:pt x="663" y="21168"/>
                    <a:pt x="425" y="20915"/>
                    <a:pt x="248" y="20586"/>
                  </a:cubicBezTo>
                  <a:cubicBezTo>
                    <a:pt x="-114" y="19914"/>
                    <a:pt x="-80" y="19250"/>
                    <a:pt x="344" y="18604"/>
                  </a:cubicBezTo>
                  <a:lnTo>
                    <a:pt x="7509" y="7313"/>
                  </a:lnTo>
                  <a:lnTo>
                    <a:pt x="7509" y="2167"/>
                  </a:lnTo>
                  <a:lnTo>
                    <a:pt x="6427" y="2167"/>
                  </a:lnTo>
                  <a:cubicBezTo>
                    <a:pt x="6122" y="2167"/>
                    <a:pt x="5870" y="2061"/>
                    <a:pt x="5670" y="1850"/>
                  </a:cubicBezTo>
                  <a:cubicBezTo>
                    <a:pt x="5473" y="1638"/>
                    <a:pt x="5371" y="1380"/>
                    <a:pt x="5371" y="1072"/>
                  </a:cubicBezTo>
                  <a:cubicBezTo>
                    <a:pt x="5371" y="778"/>
                    <a:pt x="5473" y="528"/>
                    <a:pt x="5670" y="320"/>
                  </a:cubicBezTo>
                  <a:cubicBezTo>
                    <a:pt x="5870" y="108"/>
                    <a:pt x="6122" y="0"/>
                    <a:pt x="6427" y="0"/>
                  </a:cubicBezTo>
                  <a:lnTo>
                    <a:pt x="14953" y="0"/>
                  </a:lnTo>
                  <a:cubicBezTo>
                    <a:pt x="15260" y="0"/>
                    <a:pt x="15515" y="108"/>
                    <a:pt x="15724" y="320"/>
                  </a:cubicBezTo>
                  <a:cubicBezTo>
                    <a:pt x="15933" y="528"/>
                    <a:pt x="16038" y="778"/>
                    <a:pt x="16038" y="1072"/>
                  </a:cubicBezTo>
                  <a:cubicBezTo>
                    <a:pt x="16038" y="1380"/>
                    <a:pt x="15933" y="1638"/>
                    <a:pt x="15724" y="1850"/>
                  </a:cubicBezTo>
                  <a:cubicBezTo>
                    <a:pt x="15515" y="2061"/>
                    <a:pt x="15260" y="2167"/>
                    <a:pt x="14953" y="2167"/>
                  </a:cubicBezTo>
                  <a:lnTo>
                    <a:pt x="13900" y="2167"/>
                  </a:lnTo>
                  <a:lnTo>
                    <a:pt x="13900" y="7339"/>
                  </a:lnTo>
                  <a:lnTo>
                    <a:pt x="21036" y="18604"/>
                  </a:lnTo>
                  <a:close/>
                  <a:moveTo>
                    <a:pt x="5261" y="14865"/>
                  </a:moveTo>
                  <a:lnTo>
                    <a:pt x="16122" y="14865"/>
                  </a:lnTo>
                  <a:lnTo>
                    <a:pt x="11773" y="7974"/>
                  </a:lnTo>
                  <a:lnTo>
                    <a:pt x="11773" y="2167"/>
                  </a:lnTo>
                  <a:lnTo>
                    <a:pt x="9635" y="2167"/>
                  </a:lnTo>
                  <a:lnTo>
                    <a:pt x="9635" y="7947"/>
                  </a:lnTo>
                  <a:lnTo>
                    <a:pt x="5261" y="14865"/>
                  </a:lnTo>
                  <a:close/>
                </a:path>
              </a:pathLst>
            </a:custGeom>
            <a:solidFill>
              <a:schemeClr val="accent2"/>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7907" tIns="17907" rIns="17907" bIns="17907" anchor="ctr"/>
            <a:lstStyle/>
            <a:p>
              <a:endParaRPr lang="zh-CN" altLang="en-US" sz="1605">
                <a:latin typeface="Arial" panose="020B0604020202020204" pitchFamily="34" charset="0"/>
                <a:ea typeface="微软雅黑" panose="020B0503020204020204" pitchFamily="34" charset="-122"/>
                <a:sym typeface="Arial" panose="020B0604020202020204" pitchFamily="34" charset="0"/>
              </a:endParaRPr>
            </a:p>
          </p:txBody>
        </p:sp>
        <p:sp>
          <p:nvSpPr>
            <p:cNvPr id="64535" name="AutoShape 23"/>
            <p:cNvSpPr>
              <a:spLocks/>
            </p:cNvSpPr>
            <p:nvPr/>
          </p:nvSpPr>
          <p:spPr bwMode="auto">
            <a:xfrm>
              <a:off x="9966433" y="-1"/>
              <a:ext cx="889010" cy="888892"/>
            </a:xfrm>
            <a:custGeom>
              <a:avLst/>
              <a:gdLst>
                <a:gd name="T0" fmla="*/ 444505 w 21600"/>
                <a:gd name="T1" fmla="*/ 444425 h 21579"/>
                <a:gd name="T2" fmla="*/ 444505 w 21600"/>
                <a:gd name="T3" fmla="*/ 444425 h 21579"/>
                <a:gd name="T4" fmla="*/ 444505 w 21600"/>
                <a:gd name="T5" fmla="*/ 444425 h 21579"/>
                <a:gd name="T6" fmla="*/ 444505 w 21600"/>
                <a:gd name="T7" fmla="*/ 444425 h 215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579">
                  <a:moveTo>
                    <a:pt x="21600" y="9391"/>
                  </a:moveTo>
                  <a:cubicBezTo>
                    <a:pt x="21600" y="9887"/>
                    <a:pt x="21472" y="10321"/>
                    <a:pt x="21218" y="10697"/>
                  </a:cubicBezTo>
                  <a:cubicBezTo>
                    <a:pt x="20963" y="11072"/>
                    <a:pt x="20647" y="11313"/>
                    <a:pt x="20263" y="11427"/>
                  </a:cubicBezTo>
                  <a:lnTo>
                    <a:pt x="20263" y="16610"/>
                  </a:lnTo>
                  <a:cubicBezTo>
                    <a:pt x="20263" y="17200"/>
                    <a:pt x="20087" y="17708"/>
                    <a:pt x="19729" y="18127"/>
                  </a:cubicBezTo>
                  <a:cubicBezTo>
                    <a:pt x="19374" y="18550"/>
                    <a:pt x="18951" y="18758"/>
                    <a:pt x="18459" y="18758"/>
                  </a:cubicBezTo>
                  <a:cubicBezTo>
                    <a:pt x="17927" y="18122"/>
                    <a:pt x="17286" y="17505"/>
                    <a:pt x="16537" y="16904"/>
                  </a:cubicBezTo>
                  <a:cubicBezTo>
                    <a:pt x="15785" y="16305"/>
                    <a:pt x="14980" y="15756"/>
                    <a:pt x="14116" y="15254"/>
                  </a:cubicBezTo>
                  <a:cubicBezTo>
                    <a:pt x="13254" y="14755"/>
                    <a:pt x="12363" y="14324"/>
                    <a:pt x="11449" y="13969"/>
                  </a:cubicBezTo>
                  <a:cubicBezTo>
                    <a:pt x="10536" y="13614"/>
                    <a:pt x="9648" y="13379"/>
                    <a:pt x="8788" y="13267"/>
                  </a:cubicBezTo>
                  <a:cubicBezTo>
                    <a:pt x="8453" y="13379"/>
                    <a:pt x="8179" y="13564"/>
                    <a:pt x="7968" y="13828"/>
                  </a:cubicBezTo>
                  <a:cubicBezTo>
                    <a:pt x="7758" y="14092"/>
                    <a:pt x="7613" y="14386"/>
                    <a:pt x="7535" y="14706"/>
                  </a:cubicBezTo>
                  <a:cubicBezTo>
                    <a:pt x="7457" y="15028"/>
                    <a:pt x="7449" y="15360"/>
                    <a:pt x="7510" y="15698"/>
                  </a:cubicBezTo>
                  <a:cubicBezTo>
                    <a:pt x="7574" y="16035"/>
                    <a:pt x="7719" y="16340"/>
                    <a:pt x="7946" y="16610"/>
                  </a:cubicBezTo>
                  <a:cubicBezTo>
                    <a:pt x="7750" y="16992"/>
                    <a:pt x="7660" y="17347"/>
                    <a:pt x="7677" y="17673"/>
                  </a:cubicBezTo>
                  <a:cubicBezTo>
                    <a:pt x="7692" y="17993"/>
                    <a:pt x="7772" y="18307"/>
                    <a:pt x="7917" y="18606"/>
                  </a:cubicBezTo>
                  <a:cubicBezTo>
                    <a:pt x="8059" y="18908"/>
                    <a:pt x="8255" y="19193"/>
                    <a:pt x="8497" y="19469"/>
                  </a:cubicBezTo>
                  <a:cubicBezTo>
                    <a:pt x="8737" y="19745"/>
                    <a:pt x="8996" y="20021"/>
                    <a:pt x="9271" y="20291"/>
                  </a:cubicBezTo>
                  <a:cubicBezTo>
                    <a:pt x="9114" y="20696"/>
                    <a:pt x="8842" y="21001"/>
                    <a:pt x="8455" y="21212"/>
                  </a:cubicBezTo>
                  <a:cubicBezTo>
                    <a:pt x="8069" y="21423"/>
                    <a:pt x="7655" y="21541"/>
                    <a:pt x="7212" y="21570"/>
                  </a:cubicBezTo>
                  <a:cubicBezTo>
                    <a:pt x="6771" y="21599"/>
                    <a:pt x="6340" y="21550"/>
                    <a:pt x="5917" y="21423"/>
                  </a:cubicBezTo>
                  <a:cubicBezTo>
                    <a:pt x="5496" y="21294"/>
                    <a:pt x="5163" y="21092"/>
                    <a:pt x="4923" y="20810"/>
                  </a:cubicBezTo>
                  <a:cubicBezTo>
                    <a:pt x="4781" y="20241"/>
                    <a:pt x="4624" y="19657"/>
                    <a:pt x="4453" y="19055"/>
                  </a:cubicBezTo>
                  <a:cubicBezTo>
                    <a:pt x="4281" y="18453"/>
                    <a:pt x="4139" y="17843"/>
                    <a:pt x="4032" y="17224"/>
                  </a:cubicBezTo>
                  <a:cubicBezTo>
                    <a:pt x="3921" y="16599"/>
                    <a:pt x="3868" y="15953"/>
                    <a:pt x="3868" y="15281"/>
                  </a:cubicBezTo>
                  <a:cubicBezTo>
                    <a:pt x="3868" y="14615"/>
                    <a:pt x="3961" y="13905"/>
                    <a:pt x="4149" y="13153"/>
                  </a:cubicBezTo>
                  <a:lnTo>
                    <a:pt x="1804" y="13153"/>
                  </a:lnTo>
                  <a:cubicBezTo>
                    <a:pt x="1312" y="13153"/>
                    <a:pt x="888" y="12945"/>
                    <a:pt x="533" y="12522"/>
                  </a:cubicBezTo>
                  <a:cubicBezTo>
                    <a:pt x="176" y="12100"/>
                    <a:pt x="0" y="11592"/>
                    <a:pt x="0" y="10990"/>
                  </a:cubicBezTo>
                  <a:lnTo>
                    <a:pt x="0" y="7774"/>
                  </a:lnTo>
                  <a:cubicBezTo>
                    <a:pt x="0" y="7184"/>
                    <a:pt x="176" y="6676"/>
                    <a:pt x="526" y="6245"/>
                  </a:cubicBezTo>
                  <a:cubicBezTo>
                    <a:pt x="878" y="5819"/>
                    <a:pt x="1304" y="5605"/>
                    <a:pt x="1804" y="5605"/>
                  </a:cubicBezTo>
                  <a:lnTo>
                    <a:pt x="7652" y="5605"/>
                  </a:lnTo>
                  <a:cubicBezTo>
                    <a:pt x="8551" y="5605"/>
                    <a:pt x="9508" y="5449"/>
                    <a:pt x="10524" y="5135"/>
                  </a:cubicBezTo>
                  <a:cubicBezTo>
                    <a:pt x="11540" y="4821"/>
                    <a:pt x="12536" y="4399"/>
                    <a:pt x="13511" y="3873"/>
                  </a:cubicBezTo>
                  <a:cubicBezTo>
                    <a:pt x="14488" y="3342"/>
                    <a:pt x="15408" y="2744"/>
                    <a:pt x="16272" y="2071"/>
                  </a:cubicBezTo>
                  <a:cubicBezTo>
                    <a:pt x="17134" y="1405"/>
                    <a:pt x="17864" y="713"/>
                    <a:pt x="18459" y="0"/>
                  </a:cubicBezTo>
                  <a:cubicBezTo>
                    <a:pt x="18951" y="0"/>
                    <a:pt x="19374" y="214"/>
                    <a:pt x="19729" y="633"/>
                  </a:cubicBezTo>
                  <a:cubicBezTo>
                    <a:pt x="20087" y="1056"/>
                    <a:pt x="20263" y="1567"/>
                    <a:pt x="20263" y="2165"/>
                  </a:cubicBezTo>
                  <a:lnTo>
                    <a:pt x="20263" y="7334"/>
                  </a:lnTo>
                  <a:cubicBezTo>
                    <a:pt x="20647" y="7445"/>
                    <a:pt x="20963" y="7692"/>
                    <a:pt x="21218" y="8070"/>
                  </a:cubicBezTo>
                  <a:cubicBezTo>
                    <a:pt x="21472" y="8454"/>
                    <a:pt x="21600" y="8895"/>
                    <a:pt x="21600" y="9391"/>
                  </a:cubicBezTo>
                  <a:moveTo>
                    <a:pt x="18459" y="2855"/>
                  </a:moveTo>
                  <a:cubicBezTo>
                    <a:pt x="17864" y="3407"/>
                    <a:pt x="17215" y="3941"/>
                    <a:pt x="16512" y="4451"/>
                  </a:cubicBezTo>
                  <a:cubicBezTo>
                    <a:pt x="15810" y="4962"/>
                    <a:pt x="15065" y="5423"/>
                    <a:pt x="14280" y="5834"/>
                  </a:cubicBezTo>
                  <a:cubicBezTo>
                    <a:pt x="13494" y="6245"/>
                    <a:pt x="12693" y="6608"/>
                    <a:pt x="11878" y="6923"/>
                  </a:cubicBezTo>
                  <a:cubicBezTo>
                    <a:pt x="11060" y="7237"/>
                    <a:pt x="10255" y="7462"/>
                    <a:pt x="9457" y="7603"/>
                  </a:cubicBezTo>
                  <a:lnTo>
                    <a:pt x="9457" y="11172"/>
                  </a:lnTo>
                  <a:cubicBezTo>
                    <a:pt x="10255" y="11325"/>
                    <a:pt x="11060" y="11554"/>
                    <a:pt x="11878" y="11862"/>
                  </a:cubicBezTo>
                  <a:cubicBezTo>
                    <a:pt x="12693" y="12170"/>
                    <a:pt x="13494" y="12537"/>
                    <a:pt x="14280" y="12956"/>
                  </a:cubicBezTo>
                  <a:cubicBezTo>
                    <a:pt x="15065" y="13379"/>
                    <a:pt x="15812" y="13843"/>
                    <a:pt x="16524" y="14347"/>
                  </a:cubicBezTo>
                  <a:cubicBezTo>
                    <a:pt x="17234" y="14855"/>
                    <a:pt x="17881" y="15380"/>
                    <a:pt x="18459" y="15920"/>
                  </a:cubicBezTo>
                  <a:lnTo>
                    <a:pt x="18459" y="2855"/>
                  </a:lnTo>
                  <a:close/>
                </a:path>
              </a:pathLst>
            </a:custGeom>
            <a:solidFill>
              <a:schemeClr val="accent3"/>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7907" tIns="17907" rIns="17907" bIns="17907" anchor="ctr"/>
            <a:lstStyle/>
            <a:p>
              <a:endParaRPr lang="zh-CN" altLang="en-US" sz="1605">
                <a:latin typeface="Arial" panose="020B0604020202020204" pitchFamily="34" charset="0"/>
                <a:ea typeface="微软雅黑" panose="020B0503020204020204" pitchFamily="34" charset="-122"/>
                <a:sym typeface="Arial" panose="020B0604020202020204" pitchFamily="34" charset="0"/>
              </a:endParaRPr>
            </a:p>
          </p:txBody>
        </p:sp>
        <p:sp>
          <p:nvSpPr>
            <p:cNvPr id="64536" name="AutoShape 24"/>
            <p:cNvSpPr>
              <a:spLocks/>
            </p:cNvSpPr>
            <p:nvPr/>
          </p:nvSpPr>
          <p:spPr bwMode="auto">
            <a:xfrm>
              <a:off x="14757559" y="41269"/>
              <a:ext cx="889010" cy="777780"/>
            </a:xfrm>
            <a:custGeom>
              <a:avLst/>
              <a:gdLst>
                <a:gd name="T0" fmla="*/ 444505 w 21600"/>
                <a:gd name="T1" fmla="*/ 388890 h 21600"/>
                <a:gd name="T2" fmla="*/ 444505 w 21600"/>
                <a:gd name="T3" fmla="*/ 388890 h 21600"/>
                <a:gd name="T4" fmla="*/ 444505 w 21600"/>
                <a:gd name="T5" fmla="*/ 388890 h 21600"/>
                <a:gd name="T6" fmla="*/ 444505 w 21600"/>
                <a:gd name="T7" fmla="*/ 38889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263" y="0"/>
                  </a:moveTo>
                  <a:cubicBezTo>
                    <a:pt x="20630" y="0"/>
                    <a:pt x="20946" y="161"/>
                    <a:pt x="21208" y="481"/>
                  </a:cubicBezTo>
                  <a:cubicBezTo>
                    <a:pt x="21470" y="798"/>
                    <a:pt x="21600" y="1177"/>
                    <a:pt x="21600" y="1618"/>
                  </a:cubicBezTo>
                  <a:lnTo>
                    <a:pt x="21600" y="19981"/>
                  </a:lnTo>
                  <a:cubicBezTo>
                    <a:pt x="21600" y="20422"/>
                    <a:pt x="21470" y="20801"/>
                    <a:pt x="21208" y="21121"/>
                  </a:cubicBezTo>
                  <a:cubicBezTo>
                    <a:pt x="20946" y="21441"/>
                    <a:pt x="20630" y="21600"/>
                    <a:pt x="20263" y="21600"/>
                  </a:cubicBezTo>
                  <a:lnTo>
                    <a:pt x="1346" y="21600"/>
                  </a:lnTo>
                  <a:cubicBezTo>
                    <a:pt x="979" y="21600"/>
                    <a:pt x="663" y="21441"/>
                    <a:pt x="399" y="21121"/>
                  </a:cubicBezTo>
                  <a:cubicBezTo>
                    <a:pt x="132" y="20801"/>
                    <a:pt x="0" y="20422"/>
                    <a:pt x="0" y="19981"/>
                  </a:cubicBezTo>
                  <a:lnTo>
                    <a:pt x="0" y="1618"/>
                  </a:lnTo>
                  <a:cubicBezTo>
                    <a:pt x="0" y="1177"/>
                    <a:pt x="132" y="798"/>
                    <a:pt x="399" y="481"/>
                  </a:cubicBezTo>
                  <a:cubicBezTo>
                    <a:pt x="663" y="161"/>
                    <a:pt x="979" y="0"/>
                    <a:pt x="1346" y="0"/>
                  </a:cubicBezTo>
                  <a:lnTo>
                    <a:pt x="20263" y="0"/>
                  </a:lnTo>
                  <a:close/>
                  <a:moveTo>
                    <a:pt x="19805" y="2252"/>
                  </a:moveTo>
                  <a:lnTo>
                    <a:pt x="8590" y="2252"/>
                  </a:lnTo>
                  <a:lnTo>
                    <a:pt x="8426" y="3545"/>
                  </a:lnTo>
                  <a:lnTo>
                    <a:pt x="1804" y="3545"/>
                  </a:lnTo>
                  <a:lnTo>
                    <a:pt x="1804" y="5501"/>
                  </a:lnTo>
                  <a:lnTo>
                    <a:pt x="19805" y="5501"/>
                  </a:lnTo>
                  <a:lnTo>
                    <a:pt x="19805" y="2252"/>
                  </a:lnTo>
                  <a:close/>
                  <a:moveTo>
                    <a:pt x="19805" y="17746"/>
                  </a:moveTo>
                  <a:lnTo>
                    <a:pt x="1804" y="17746"/>
                  </a:lnTo>
                  <a:lnTo>
                    <a:pt x="1804" y="19350"/>
                  </a:lnTo>
                  <a:lnTo>
                    <a:pt x="19805" y="19350"/>
                  </a:lnTo>
                  <a:lnTo>
                    <a:pt x="19805" y="17746"/>
                  </a:lnTo>
                  <a:close/>
                  <a:moveTo>
                    <a:pt x="3116" y="2743"/>
                  </a:moveTo>
                  <a:lnTo>
                    <a:pt x="6820" y="2743"/>
                  </a:lnTo>
                  <a:lnTo>
                    <a:pt x="6820" y="1436"/>
                  </a:lnTo>
                  <a:lnTo>
                    <a:pt x="3116" y="1436"/>
                  </a:lnTo>
                  <a:lnTo>
                    <a:pt x="3116" y="2743"/>
                  </a:lnTo>
                  <a:close/>
                  <a:moveTo>
                    <a:pt x="6529" y="11631"/>
                  </a:moveTo>
                  <a:cubicBezTo>
                    <a:pt x="6529" y="12342"/>
                    <a:pt x="6639" y="13011"/>
                    <a:pt x="6862" y="13634"/>
                  </a:cubicBezTo>
                  <a:cubicBezTo>
                    <a:pt x="7084" y="14257"/>
                    <a:pt x="7388" y="14800"/>
                    <a:pt x="7775" y="15264"/>
                  </a:cubicBezTo>
                  <a:cubicBezTo>
                    <a:pt x="8162" y="15731"/>
                    <a:pt x="8617" y="16095"/>
                    <a:pt x="9134" y="16359"/>
                  </a:cubicBezTo>
                  <a:cubicBezTo>
                    <a:pt x="9655" y="16630"/>
                    <a:pt x="10211" y="16762"/>
                    <a:pt x="10806" y="16762"/>
                  </a:cubicBezTo>
                  <a:cubicBezTo>
                    <a:pt x="11398" y="16762"/>
                    <a:pt x="11954" y="16630"/>
                    <a:pt x="12470" y="16359"/>
                  </a:cubicBezTo>
                  <a:cubicBezTo>
                    <a:pt x="12984" y="16095"/>
                    <a:pt x="13435" y="15731"/>
                    <a:pt x="13824" y="15264"/>
                  </a:cubicBezTo>
                  <a:cubicBezTo>
                    <a:pt x="14211" y="14800"/>
                    <a:pt x="14515" y="14257"/>
                    <a:pt x="14737" y="13634"/>
                  </a:cubicBezTo>
                  <a:cubicBezTo>
                    <a:pt x="14960" y="13011"/>
                    <a:pt x="15070" y="12342"/>
                    <a:pt x="15070" y="11631"/>
                  </a:cubicBezTo>
                  <a:cubicBezTo>
                    <a:pt x="15070" y="10917"/>
                    <a:pt x="14960" y="10250"/>
                    <a:pt x="14737" y="9625"/>
                  </a:cubicBezTo>
                  <a:cubicBezTo>
                    <a:pt x="14515" y="9002"/>
                    <a:pt x="14211" y="8461"/>
                    <a:pt x="13824" y="8003"/>
                  </a:cubicBezTo>
                  <a:cubicBezTo>
                    <a:pt x="13435" y="7542"/>
                    <a:pt x="12982" y="7178"/>
                    <a:pt x="12463" y="6914"/>
                  </a:cubicBezTo>
                  <a:cubicBezTo>
                    <a:pt x="11944" y="6646"/>
                    <a:pt x="11391" y="6511"/>
                    <a:pt x="10806" y="6511"/>
                  </a:cubicBezTo>
                  <a:cubicBezTo>
                    <a:pt x="10211" y="6511"/>
                    <a:pt x="9655" y="6646"/>
                    <a:pt x="9134" y="6914"/>
                  </a:cubicBezTo>
                  <a:cubicBezTo>
                    <a:pt x="8617" y="7178"/>
                    <a:pt x="8162" y="7542"/>
                    <a:pt x="7775" y="8003"/>
                  </a:cubicBezTo>
                  <a:cubicBezTo>
                    <a:pt x="7388" y="8461"/>
                    <a:pt x="7084" y="9002"/>
                    <a:pt x="6862" y="9625"/>
                  </a:cubicBezTo>
                  <a:cubicBezTo>
                    <a:pt x="6639" y="10250"/>
                    <a:pt x="6529" y="10917"/>
                    <a:pt x="6529" y="11631"/>
                  </a:cubicBezTo>
                  <a:moveTo>
                    <a:pt x="13724" y="11631"/>
                  </a:moveTo>
                  <a:cubicBezTo>
                    <a:pt x="13724" y="12109"/>
                    <a:pt x="13648" y="12565"/>
                    <a:pt x="13501" y="12999"/>
                  </a:cubicBezTo>
                  <a:cubicBezTo>
                    <a:pt x="13352" y="13434"/>
                    <a:pt x="13146" y="13813"/>
                    <a:pt x="12879" y="14127"/>
                  </a:cubicBezTo>
                  <a:cubicBezTo>
                    <a:pt x="12612" y="14439"/>
                    <a:pt x="12301" y="14688"/>
                    <a:pt x="11942" y="14870"/>
                  </a:cubicBezTo>
                  <a:cubicBezTo>
                    <a:pt x="11582" y="15052"/>
                    <a:pt x="11205" y="15144"/>
                    <a:pt x="10806" y="15144"/>
                  </a:cubicBezTo>
                  <a:cubicBezTo>
                    <a:pt x="10407" y="15144"/>
                    <a:pt x="10025" y="15052"/>
                    <a:pt x="9662" y="14870"/>
                  </a:cubicBezTo>
                  <a:cubicBezTo>
                    <a:pt x="9300" y="14688"/>
                    <a:pt x="8987" y="14439"/>
                    <a:pt x="8725" y="14127"/>
                  </a:cubicBezTo>
                  <a:cubicBezTo>
                    <a:pt x="8463" y="13813"/>
                    <a:pt x="8257" y="13440"/>
                    <a:pt x="8103" y="13008"/>
                  </a:cubicBezTo>
                  <a:cubicBezTo>
                    <a:pt x="7951" y="12579"/>
                    <a:pt x="7875" y="12118"/>
                    <a:pt x="7875" y="11631"/>
                  </a:cubicBezTo>
                  <a:cubicBezTo>
                    <a:pt x="7875" y="11152"/>
                    <a:pt x="7951" y="10700"/>
                    <a:pt x="8103" y="10265"/>
                  </a:cubicBezTo>
                  <a:cubicBezTo>
                    <a:pt x="8257" y="9836"/>
                    <a:pt x="8463" y="9460"/>
                    <a:pt x="8725" y="9140"/>
                  </a:cubicBezTo>
                  <a:cubicBezTo>
                    <a:pt x="8987" y="8823"/>
                    <a:pt x="9298" y="8576"/>
                    <a:pt x="9657" y="8394"/>
                  </a:cubicBezTo>
                  <a:cubicBezTo>
                    <a:pt x="10015" y="8218"/>
                    <a:pt x="10399" y="8130"/>
                    <a:pt x="10806" y="8130"/>
                  </a:cubicBezTo>
                  <a:cubicBezTo>
                    <a:pt x="11205" y="8130"/>
                    <a:pt x="11582" y="8218"/>
                    <a:pt x="11942" y="8394"/>
                  </a:cubicBezTo>
                  <a:cubicBezTo>
                    <a:pt x="12301" y="8576"/>
                    <a:pt x="12612" y="8823"/>
                    <a:pt x="12879" y="9140"/>
                  </a:cubicBezTo>
                  <a:cubicBezTo>
                    <a:pt x="13146" y="9460"/>
                    <a:pt x="13352" y="9836"/>
                    <a:pt x="13501" y="10265"/>
                  </a:cubicBezTo>
                  <a:cubicBezTo>
                    <a:pt x="13648" y="10700"/>
                    <a:pt x="13724" y="11152"/>
                    <a:pt x="13724" y="11631"/>
                  </a:cubicBezTo>
                  <a:moveTo>
                    <a:pt x="9692" y="11631"/>
                  </a:moveTo>
                  <a:cubicBezTo>
                    <a:pt x="9692" y="11246"/>
                    <a:pt x="9799" y="10929"/>
                    <a:pt x="10020" y="10682"/>
                  </a:cubicBezTo>
                  <a:cubicBezTo>
                    <a:pt x="10238" y="10432"/>
                    <a:pt x="10500" y="10309"/>
                    <a:pt x="10806" y="10309"/>
                  </a:cubicBezTo>
                  <a:lnTo>
                    <a:pt x="10806" y="10280"/>
                  </a:lnTo>
                  <a:cubicBezTo>
                    <a:pt x="10945" y="10280"/>
                    <a:pt x="11065" y="10224"/>
                    <a:pt x="11163" y="10109"/>
                  </a:cubicBezTo>
                  <a:cubicBezTo>
                    <a:pt x="11261" y="9998"/>
                    <a:pt x="11310" y="9862"/>
                    <a:pt x="11310" y="9704"/>
                  </a:cubicBezTo>
                  <a:cubicBezTo>
                    <a:pt x="11310" y="9533"/>
                    <a:pt x="11261" y="9392"/>
                    <a:pt x="11163" y="9275"/>
                  </a:cubicBezTo>
                  <a:cubicBezTo>
                    <a:pt x="11065" y="9157"/>
                    <a:pt x="10945" y="9096"/>
                    <a:pt x="10806" y="9096"/>
                  </a:cubicBezTo>
                  <a:cubicBezTo>
                    <a:pt x="10228" y="9096"/>
                    <a:pt x="9733" y="9348"/>
                    <a:pt x="9322" y="9848"/>
                  </a:cubicBezTo>
                  <a:cubicBezTo>
                    <a:pt x="8913" y="10350"/>
                    <a:pt x="8708" y="10943"/>
                    <a:pt x="8708" y="11628"/>
                  </a:cubicBezTo>
                  <a:cubicBezTo>
                    <a:pt x="8708" y="11777"/>
                    <a:pt x="8757" y="11913"/>
                    <a:pt x="8854" y="12027"/>
                  </a:cubicBezTo>
                  <a:cubicBezTo>
                    <a:pt x="8952" y="12147"/>
                    <a:pt x="9063" y="12206"/>
                    <a:pt x="9187" y="12206"/>
                  </a:cubicBezTo>
                  <a:cubicBezTo>
                    <a:pt x="9329" y="12206"/>
                    <a:pt x="9447" y="12148"/>
                    <a:pt x="9545" y="12027"/>
                  </a:cubicBezTo>
                  <a:cubicBezTo>
                    <a:pt x="9643" y="11916"/>
                    <a:pt x="9692" y="11780"/>
                    <a:pt x="9692" y="11631"/>
                  </a:cubicBezTo>
                </a:path>
              </a:pathLst>
            </a:custGeom>
            <a:solidFill>
              <a:schemeClr val="accent4"/>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7907" tIns="17907" rIns="17907" bIns="17907" anchor="ctr"/>
            <a:lstStyle/>
            <a:p>
              <a:endParaRPr lang="zh-CN" altLang="en-US" sz="1605">
                <a:latin typeface="Arial" panose="020B0604020202020204" pitchFamily="34" charset="0"/>
                <a:ea typeface="微软雅黑" panose="020B0503020204020204" pitchFamily="34" charset="-122"/>
                <a:sym typeface="Arial" panose="020B0604020202020204" pitchFamily="34" charset="0"/>
              </a:endParaRPr>
            </a:p>
          </p:txBody>
        </p:sp>
        <p:sp>
          <p:nvSpPr>
            <p:cNvPr id="64537" name="AutoShape 25"/>
            <p:cNvSpPr>
              <a:spLocks/>
            </p:cNvSpPr>
            <p:nvPr/>
          </p:nvSpPr>
          <p:spPr bwMode="auto">
            <a:xfrm>
              <a:off x="0" y="88888"/>
              <a:ext cx="889010" cy="888892"/>
            </a:xfrm>
            <a:custGeom>
              <a:avLst/>
              <a:gdLst>
                <a:gd name="T0" fmla="*/ 444505 w 21600"/>
                <a:gd name="T1" fmla="*/ 444446 h 21588"/>
                <a:gd name="T2" fmla="*/ 444505 w 21600"/>
                <a:gd name="T3" fmla="*/ 444446 h 21588"/>
                <a:gd name="T4" fmla="*/ 444505 w 21600"/>
                <a:gd name="T5" fmla="*/ 444446 h 21588"/>
                <a:gd name="T6" fmla="*/ 444505 w 21600"/>
                <a:gd name="T7" fmla="*/ 444446 h 2158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588">
                  <a:moveTo>
                    <a:pt x="17530" y="7696"/>
                  </a:moveTo>
                  <a:cubicBezTo>
                    <a:pt x="17530" y="8751"/>
                    <a:pt x="17302" y="9747"/>
                    <a:pt x="16843" y="10684"/>
                  </a:cubicBezTo>
                  <a:cubicBezTo>
                    <a:pt x="16386" y="11620"/>
                    <a:pt x="15760" y="12436"/>
                    <a:pt x="14969" y="13127"/>
                  </a:cubicBezTo>
                  <a:cubicBezTo>
                    <a:pt x="14176" y="13821"/>
                    <a:pt x="13249" y="14371"/>
                    <a:pt x="12185" y="14775"/>
                  </a:cubicBezTo>
                  <a:cubicBezTo>
                    <a:pt x="11121" y="15181"/>
                    <a:pt x="9982" y="15384"/>
                    <a:pt x="8765" y="15384"/>
                  </a:cubicBezTo>
                  <a:cubicBezTo>
                    <a:pt x="8487" y="15384"/>
                    <a:pt x="8212" y="15370"/>
                    <a:pt x="7936" y="15342"/>
                  </a:cubicBezTo>
                  <a:cubicBezTo>
                    <a:pt x="7663" y="15316"/>
                    <a:pt x="7395" y="15283"/>
                    <a:pt x="7131" y="15249"/>
                  </a:cubicBezTo>
                  <a:cubicBezTo>
                    <a:pt x="6027" y="16264"/>
                    <a:pt x="4766" y="16967"/>
                    <a:pt x="3346" y="17339"/>
                  </a:cubicBezTo>
                  <a:cubicBezTo>
                    <a:pt x="3196" y="17379"/>
                    <a:pt x="3043" y="17413"/>
                    <a:pt x="2890" y="17444"/>
                  </a:cubicBezTo>
                  <a:cubicBezTo>
                    <a:pt x="2735" y="17475"/>
                    <a:pt x="2572" y="17509"/>
                    <a:pt x="2398" y="17545"/>
                  </a:cubicBezTo>
                  <a:cubicBezTo>
                    <a:pt x="2308" y="17562"/>
                    <a:pt x="2228" y="17534"/>
                    <a:pt x="2155" y="17455"/>
                  </a:cubicBezTo>
                  <a:cubicBezTo>
                    <a:pt x="2085" y="17379"/>
                    <a:pt x="2033" y="17297"/>
                    <a:pt x="2005" y="17207"/>
                  </a:cubicBezTo>
                  <a:lnTo>
                    <a:pt x="2005" y="17181"/>
                  </a:lnTo>
                  <a:cubicBezTo>
                    <a:pt x="1974" y="17071"/>
                    <a:pt x="1986" y="16984"/>
                    <a:pt x="2038" y="16916"/>
                  </a:cubicBezTo>
                  <a:cubicBezTo>
                    <a:pt x="2090" y="16851"/>
                    <a:pt x="2158" y="16769"/>
                    <a:pt x="2240" y="16679"/>
                  </a:cubicBezTo>
                  <a:cubicBezTo>
                    <a:pt x="2377" y="16518"/>
                    <a:pt x="2506" y="16355"/>
                    <a:pt x="2629" y="16188"/>
                  </a:cubicBezTo>
                  <a:cubicBezTo>
                    <a:pt x="2753" y="16022"/>
                    <a:pt x="2864" y="15830"/>
                    <a:pt x="2963" y="15621"/>
                  </a:cubicBezTo>
                  <a:cubicBezTo>
                    <a:pt x="3059" y="15410"/>
                    <a:pt x="3151" y="15159"/>
                    <a:pt x="3238" y="14871"/>
                  </a:cubicBezTo>
                  <a:cubicBezTo>
                    <a:pt x="3325" y="14580"/>
                    <a:pt x="3398" y="14225"/>
                    <a:pt x="3457" y="13801"/>
                  </a:cubicBezTo>
                  <a:cubicBezTo>
                    <a:pt x="2398" y="13102"/>
                    <a:pt x="1558" y="12222"/>
                    <a:pt x="934" y="11164"/>
                  </a:cubicBezTo>
                  <a:cubicBezTo>
                    <a:pt x="310" y="10106"/>
                    <a:pt x="0" y="8952"/>
                    <a:pt x="0" y="7696"/>
                  </a:cubicBezTo>
                  <a:cubicBezTo>
                    <a:pt x="0" y="6627"/>
                    <a:pt x="230" y="5625"/>
                    <a:pt x="691" y="4694"/>
                  </a:cubicBezTo>
                  <a:cubicBezTo>
                    <a:pt x="1153" y="3763"/>
                    <a:pt x="1781" y="2948"/>
                    <a:pt x="2574" y="2257"/>
                  </a:cubicBezTo>
                  <a:cubicBezTo>
                    <a:pt x="3365" y="1565"/>
                    <a:pt x="4290" y="1012"/>
                    <a:pt x="5352" y="609"/>
                  </a:cubicBezTo>
                  <a:cubicBezTo>
                    <a:pt x="6409" y="203"/>
                    <a:pt x="7548" y="0"/>
                    <a:pt x="8765" y="0"/>
                  </a:cubicBezTo>
                  <a:cubicBezTo>
                    <a:pt x="9982" y="0"/>
                    <a:pt x="11121" y="203"/>
                    <a:pt x="12185" y="609"/>
                  </a:cubicBezTo>
                  <a:cubicBezTo>
                    <a:pt x="13249" y="1012"/>
                    <a:pt x="14176" y="1565"/>
                    <a:pt x="14969" y="2257"/>
                  </a:cubicBezTo>
                  <a:cubicBezTo>
                    <a:pt x="15760" y="2948"/>
                    <a:pt x="16386" y="3763"/>
                    <a:pt x="16843" y="4694"/>
                  </a:cubicBezTo>
                  <a:cubicBezTo>
                    <a:pt x="17302" y="5625"/>
                    <a:pt x="17530" y="6627"/>
                    <a:pt x="17530" y="7696"/>
                  </a:cubicBezTo>
                  <a:moveTo>
                    <a:pt x="21600" y="11736"/>
                  </a:moveTo>
                  <a:cubicBezTo>
                    <a:pt x="21600" y="12986"/>
                    <a:pt x="21286" y="14146"/>
                    <a:pt x="20665" y="15204"/>
                  </a:cubicBezTo>
                  <a:cubicBezTo>
                    <a:pt x="20039" y="16261"/>
                    <a:pt x="19199" y="17139"/>
                    <a:pt x="18140" y="17841"/>
                  </a:cubicBezTo>
                  <a:cubicBezTo>
                    <a:pt x="18201" y="18265"/>
                    <a:pt x="18271" y="18620"/>
                    <a:pt x="18354" y="18908"/>
                  </a:cubicBezTo>
                  <a:cubicBezTo>
                    <a:pt x="18436" y="19199"/>
                    <a:pt x="18533" y="19444"/>
                    <a:pt x="18641" y="19661"/>
                  </a:cubicBezTo>
                  <a:cubicBezTo>
                    <a:pt x="18752" y="19870"/>
                    <a:pt x="18862" y="20059"/>
                    <a:pt x="18980" y="20226"/>
                  </a:cubicBezTo>
                  <a:cubicBezTo>
                    <a:pt x="19095" y="20392"/>
                    <a:pt x="19222" y="20556"/>
                    <a:pt x="19356" y="20719"/>
                  </a:cubicBezTo>
                  <a:cubicBezTo>
                    <a:pt x="19432" y="20809"/>
                    <a:pt x="19498" y="20891"/>
                    <a:pt x="19554" y="20968"/>
                  </a:cubicBezTo>
                  <a:cubicBezTo>
                    <a:pt x="19611" y="21047"/>
                    <a:pt x="19622" y="21128"/>
                    <a:pt x="19592" y="21219"/>
                  </a:cubicBezTo>
                  <a:lnTo>
                    <a:pt x="19592" y="21247"/>
                  </a:lnTo>
                  <a:cubicBezTo>
                    <a:pt x="19578" y="21351"/>
                    <a:pt x="19533" y="21439"/>
                    <a:pt x="19453" y="21509"/>
                  </a:cubicBezTo>
                  <a:cubicBezTo>
                    <a:pt x="19373" y="21577"/>
                    <a:pt x="19291" y="21600"/>
                    <a:pt x="19199" y="21583"/>
                  </a:cubicBezTo>
                  <a:cubicBezTo>
                    <a:pt x="19027" y="21549"/>
                    <a:pt x="18862" y="21512"/>
                    <a:pt x="18709" y="21481"/>
                  </a:cubicBezTo>
                  <a:cubicBezTo>
                    <a:pt x="18556" y="21450"/>
                    <a:pt x="18403" y="21419"/>
                    <a:pt x="18253" y="21379"/>
                  </a:cubicBezTo>
                  <a:cubicBezTo>
                    <a:pt x="17530" y="21199"/>
                    <a:pt x="16854" y="20931"/>
                    <a:pt x="16224" y="20570"/>
                  </a:cubicBezTo>
                  <a:cubicBezTo>
                    <a:pt x="15593" y="20211"/>
                    <a:pt x="15007" y="19783"/>
                    <a:pt x="14468" y="19286"/>
                  </a:cubicBezTo>
                  <a:cubicBezTo>
                    <a:pt x="14204" y="19323"/>
                    <a:pt x="13936" y="19354"/>
                    <a:pt x="13660" y="19382"/>
                  </a:cubicBezTo>
                  <a:cubicBezTo>
                    <a:pt x="13387" y="19407"/>
                    <a:pt x="13112" y="19424"/>
                    <a:pt x="12832" y="19424"/>
                  </a:cubicBezTo>
                  <a:cubicBezTo>
                    <a:pt x="11773" y="19424"/>
                    <a:pt x="10777" y="19263"/>
                    <a:pt x="9847" y="18950"/>
                  </a:cubicBezTo>
                  <a:cubicBezTo>
                    <a:pt x="8915" y="18634"/>
                    <a:pt x="8070" y="18211"/>
                    <a:pt x="7312" y="17678"/>
                  </a:cubicBezTo>
                  <a:cubicBezTo>
                    <a:pt x="7357" y="17644"/>
                    <a:pt x="7407" y="17607"/>
                    <a:pt x="7463" y="17571"/>
                  </a:cubicBezTo>
                  <a:cubicBezTo>
                    <a:pt x="7520" y="17537"/>
                    <a:pt x="7571" y="17500"/>
                    <a:pt x="7616" y="17463"/>
                  </a:cubicBezTo>
                  <a:cubicBezTo>
                    <a:pt x="8000" y="17517"/>
                    <a:pt x="8381" y="17545"/>
                    <a:pt x="8765" y="17545"/>
                  </a:cubicBezTo>
                  <a:cubicBezTo>
                    <a:pt x="10245" y="17545"/>
                    <a:pt x="11632" y="17291"/>
                    <a:pt x="12921" y="16781"/>
                  </a:cubicBezTo>
                  <a:cubicBezTo>
                    <a:pt x="14214" y="16270"/>
                    <a:pt x="15334" y="15576"/>
                    <a:pt x="16280" y="14690"/>
                  </a:cubicBezTo>
                  <a:cubicBezTo>
                    <a:pt x="17229" y="13801"/>
                    <a:pt x="17972" y="12757"/>
                    <a:pt x="18516" y="11558"/>
                  </a:cubicBezTo>
                  <a:cubicBezTo>
                    <a:pt x="19062" y="10365"/>
                    <a:pt x="19335" y="9075"/>
                    <a:pt x="19335" y="7696"/>
                  </a:cubicBezTo>
                  <a:cubicBezTo>
                    <a:pt x="19335" y="7326"/>
                    <a:pt x="19312" y="6954"/>
                    <a:pt x="19267" y="6564"/>
                  </a:cubicBezTo>
                  <a:cubicBezTo>
                    <a:pt x="19987" y="7267"/>
                    <a:pt x="20557" y="8054"/>
                    <a:pt x="20973" y="8926"/>
                  </a:cubicBezTo>
                  <a:cubicBezTo>
                    <a:pt x="21392" y="9801"/>
                    <a:pt x="21600" y="10737"/>
                    <a:pt x="21600" y="11736"/>
                  </a:cubicBezTo>
                </a:path>
              </a:pathLst>
            </a:custGeom>
            <a:solidFill>
              <a:schemeClr val="accent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7907" tIns="17907" rIns="17907" bIns="17907" anchor="ctr"/>
            <a:lstStyle/>
            <a:p>
              <a:endParaRPr lang="zh-CN" altLang="en-US" sz="1605">
                <a:latin typeface="Arial" panose="020B0604020202020204" pitchFamily="34" charset="0"/>
                <a:ea typeface="微软雅黑" panose="020B0503020204020204" pitchFamily="34" charset="-122"/>
                <a:sym typeface="Arial" panose="020B0604020202020204" pitchFamily="34" charset="0"/>
              </a:endParaRPr>
            </a:p>
          </p:txBody>
        </p:sp>
      </p:grpSp>
      <p:sp>
        <p:nvSpPr>
          <p:cNvPr id="23" name="文本框 22"/>
          <p:cNvSpPr txBox="1"/>
          <p:nvPr/>
        </p:nvSpPr>
        <p:spPr>
          <a:xfrm>
            <a:off x="372973" y="362225"/>
            <a:ext cx="2503076" cy="374375"/>
          </a:xfrm>
          <a:prstGeom prst="rect">
            <a:avLst/>
          </a:prstGeom>
          <a:noFill/>
        </p:spPr>
        <p:txBody>
          <a:bodyPr wrap="none" lIns="96434" tIns="48217" rIns="96434" bIns="48217" rtlCol="0">
            <a:spAutoFit/>
          </a:bodyPr>
          <a:lstStyle/>
          <a:p>
            <a:pPr defTabSz="964278"/>
            <a:r>
              <a:rPr lang="zh-CN" altLang="en-US" sz="1800" dirty="0">
                <a:solidFill>
                  <a:schemeClr val="accent2"/>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24" name="文本框 23"/>
          <p:cNvSpPr txBox="1"/>
          <p:nvPr/>
        </p:nvSpPr>
        <p:spPr>
          <a:xfrm>
            <a:off x="372973" y="654957"/>
            <a:ext cx="2230630" cy="312819"/>
          </a:xfrm>
          <a:prstGeom prst="rect">
            <a:avLst/>
          </a:prstGeom>
          <a:noFill/>
        </p:spPr>
        <p:txBody>
          <a:bodyPr wrap="none" lIns="96434" tIns="48217" rIns="96434" bIns="48217" rtlCol="0">
            <a:spAutoFit/>
          </a:bodyPr>
          <a:lstStyle/>
          <a:p>
            <a:pPr defTabSz="964278"/>
            <a:r>
              <a:rPr lang="en-US" altLang="zh-CN" sz="1400" dirty="0">
                <a:solidFill>
                  <a:schemeClr val="accent2"/>
                </a:solidFill>
                <a:cs typeface="+mn-ea"/>
                <a:sym typeface="+mn-lt"/>
              </a:rPr>
              <a:t>ADD RELATED TITLE WORDS</a:t>
            </a:r>
            <a:endParaRPr lang="zh-CN" altLang="en-US" sz="1400" dirty="0">
              <a:solidFill>
                <a:schemeClr val="accent2"/>
              </a:solidFill>
              <a:cs typeface="+mn-ea"/>
              <a:sym typeface="+mn-lt"/>
            </a:endParaRPr>
          </a:p>
        </p:txBody>
      </p:sp>
    </p:spTree>
    <p:extLst>
      <p:ext uri="{BB962C8B-B14F-4D97-AF65-F5344CB8AC3E}">
        <p14:creationId xmlns:p14="http://schemas.microsoft.com/office/powerpoint/2010/main" val="3778462049"/>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par>
                          <p:cTn id="9" fill="hold" nodeType="afterGroup">
                            <p:stCondLst>
                              <p:cond delay="500"/>
                            </p:stCondLst>
                            <p:childTnLst>
                              <p:par>
                                <p:cTn id="10" presetID="2" presetClass="entr" presetSubtype="2" fill="hold" grpId="0" nodeType="afterEffect">
                                  <p:stCondLst>
                                    <p:cond delay="100"/>
                                  </p:stCondLst>
                                  <p:childTnLst>
                                    <p:set>
                                      <p:cBhvr>
                                        <p:cTn id="11" dur="1" fill="hold">
                                          <p:stCondLst>
                                            <p:cond delay="0"/>
                                          </p:stCondLst>
                                        </p:cTn>
                                        <p:tgtEl>
                                          <p:spTgt spid="64519"/>
                                        </p:tgtEl>
                                        <p:attrNameLst>
                                          <p:attrName>style.visibility</p:attrName>
                                        </p:attrNameLst>
                                      </p:cBhvr>
                                      <p:to>
                                        <p:strVal val="visible"/>
                                      </p:to>
                                    </p:set>
                                    <p:anim calcmode="lin" valueType="num">
                                      <p:cBhvr additive="base">
                                        <p:cTn id="12" dur="500" fill="hold"/>
                                        <p:tgtEl>
                                          <p:spTgt spid="64519"/>
                                        </p:tgtEl>
                                        <p:attrNameLst>
                                          <p:attrName>ppt_x</p:attrName>
                                        </p:attrNameLst>
                                      </p:cBhvr>
                                      <p:tavLst>
                                        <p:tav tm="0">
                                          <p:val>
                                            <p:strVal val="1+#ppt_w/2"/>
                                          </p:val>
                                        </p:tav>
                                        <p:tav tm="100000">
                                          <p:val>
                                            <p:strVal val="#ppt_x"/>
                                          </p:val>
                                        </p:tav>
                                      </p:tavLst>
                                    </p:anim>
                                    <p:anim calcmode="lin" valueType="num">
                                      <p:cBhvr additive="base">
                                        <p:cTn id="13" dur="500" fill="hold"/>
                                        <p:tgtEl>
                                          <p:spTgt spid="64519"/>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1100"/>
                            </p:stCondLst>
                            <p:childTnLst>
                              <p:par>
                                <p:cTn id="15" presetID="2" presetClass="entr" presetSubtype="2" fill="hold" grpId="0" nodeType="afterEffect">
                                  <p:stCondLst>
                                    <p:cond delay="200"/>
                                  </p:stCondLst>
                                  <p:childTnLst>
                                    <p:set>
                                      <p:cBhvr>
                                        <p:cTn id="16" dur="1" fill="hold">
                                          <p:stCondLst>
                                            <p:cond delay="0"/>
                                          </p:stCondLst>
                                        </p:cTn>
                                        <p:tgtEl>
                                          <p:spTgt spid="64520"/>
                                        </p:tgtEl>
                                        <p:attrNameLst>
                                          <p:attrName>style.visibility</p:attrName>
                                        </p:attrNameLst>
                                      </p:cBhvr>
                                      <p:to>
                                        <p:strVal val="visible"/>
                                      </p:to>
                                    </p:set>
                                    <p:anim calcmode="lin" valueType="num">
                                      <p:cBhvr additive="base">
                                        <p:cTn id="17" dur="500" fill="hold"/>
                                        <p:tgtEl>
                                          <p:spTgt spid="64520"/>
                                        </p:tgtEl>
                                        <p:attrNameLst>
                                          <p:attrName>ppt_x</p:attrName>
                                        </p:attrNameLst>
                                      </p:cBhvr>
                                      <p:tavLst>
                                        <p:tav tm="0">
                                          <p:val>
                                            <p:strVal val="1+#ppt_w/2"/>
                                          </p:val>
                                        </p:tav>
                                        <p:tav tm="100000">
                                          <p:val>
                                            <p:strVal val="#ppt_x"/>
                                          </p:val>
                                        </p:tav>
                                      </p:tavLst>
                                    </p:anim>
                                    <p:anim calcmode="lin" valueType="num">
                                      <p:cBhvr additive="base">
                                        <p:cTn id="18" dur="500" fill="hold"/>
                                        <p:tgtEl>
                                          <p:spTgt spid="64520"/>
                                        </p:tgtEl>
                                        <p:attrNameLst>
                                          <p:attrName>ppt_y</p:attrName>
                                        </p:attrNameLst>
                                      </p:cBhvr>
                                      <p:tavLst>
                                        <p:tav tm="0">
                                          <p:val>
                                            <p:strVal val="#ppt_y"/>
                                          </p:val>
                                        </p:tav>
                                        <p:tav tm="100000">
                                          <p:val>
                                            <p:strVal val="#ppt_y"/>
                                          </p:val>
                                        </p:tav>
                                      </p:tavLst>
                                    </p:anim>
                                  </p:childTnLst>
                                </p:cTn>
                              </p:par>
                            </p:childTnLst>
                          </p:cTn>
                        </p:par>
                        <p:par>
                          <p:cTn id="19" fill="hold" nodeType="afterGroup">
                            <p:stCondLst>
                              <p:cond delay="1800"/>
                            </p:stCondLst>
                            <p:childTnLst>
                              <p:par>
                                <p:cTn id="20" presetID="23" presetClass="entr" presetSubtype="16"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p:cTn id="22" dur="500" fill="hold"/>
                                        <p:tgtEl>
                                          <p:spTgt spid="3"/>
                                        </p:tgtEl>
                                        <p:attrNameLst>
                                          <p:attrName>ppt_w</p:attrName>
                                        </p:attrNameLst>
                                      </p:cBhvr>
                                      <p:tavLst>
                                        <p:tav tm="0">
                                          <p:val>
                                            <p:fltVal val="0"/>
                                          </p:val>
                                        </p:tav>
                                        <p:tav tm="100000">
                                          <p:val>
                                            <p:strVal val="#ppt_w"/>
                                          </p:val>
                                        </p:tav>
                                      </p:tavLst>
                                    </p:anim>
                                    <p:anim calcmode="lin" valueType="num">
                                      <p:cBhvr>
                                        <p:cTn id="23" dur="500" fill="hold"/>
                                        <p:tgtEl>
                                          <p:spTgt spid="3"/>
                                        </p:tgtEl>
                                        <p:attrNameLst>
                                          <p:attrName>ppt_h</p:attrName>
                                        </p:attrNameLst>
                                      </p:cBhvr>
                                      <p:tavLst>
                                        <p:tav tm="0">
                                          <p:val>
                                            <p:fltVal val="0"/>
                                          </p:val>
                                        </p:tav>
                                        <p:tav tm="100000">
                                          <p:val>
                                            <p:strVal val="#ppt_h"/>
                                          </p:val>
                                        </p:tav>
                                      </p:tavLst>
                                    </p:anim>
                                  </p:childTnLst>
                                </p:cTn>
                              </p:par>
                            </p:childTnLst>
                          </p:cTn>
                        </p:par>
                        <p:par>
                          <p:cTn id="24" fill="hold" nodeType="afterGroup">
                            <p:stCondLst>
                              <p:cond delay="2300"/>
                            </p:stCondLst>
                            <p:childTnLst>
                              <p:par>
                                <p:cTn id="25" presetID="2" presetClass="entr" presetSubtype="2" fill="hold" grpId="0" nodeType="afterEffect">
                                  <p:stCondLst>
                                    <p:cond delay="100"/>
                                  </p:stCondLst>
                                  <p:childTnLst>
                                    <p:set>
                                      <p:cBhvr>
                                        <p:cTn id="26" dur="1" fill="hold">
                                          <p:stCondLst>
                                            <p:cond delay="0"/>
                                          </p:stCondLst>
                                        </p:cTn>
                                        <p:tgtEl>
                                          <p:spTgt spid="64523"/>
                                        </p:tgtEl>
                                        <p:attrNameLst>
                                          <p:attrName>style.visibility</p:attrName>
                                        </p:attrNameLst>
                                      </p:cBhvr>
                                      <p:to>
                                        <p:strVal val="visible"/>
                                      </p:to>
                                    </p:set>
                                    <p:anim calcmode="lin" valueType="num">
                                      <p:cBhvr additive="base">
                                        <p:cTn id="27" dur="500" fill="hold"/>
                                        <p:tgtEl>
                                          <p:spTgt spid="64523"/>
                                        </p:tgtEl>
                                        <p:attrNameLst>
                                          <p:attrName>ppt_x</p:attrName>
                                        </p:attrNameLst>
                                      </p:cBhvr>
                                      <p:tavLst>
                                        <p:tav tm="0">
                                          <p:val>
                                            <p:strVal val="1+#ppt_w/2"/>
                                          </p:val>
                                        </p:tav>
                                        <p:tav tm="100000">
                                          <p:val>
                                            <p:strVal val="#ppt_x"/>
                                          </p:val>
                                        </p:tav>
                                      </p:tavLst>
                                    </p:anim>
                                    <p:anim calcmode="lin" valueType="num">
                                      <p:cBhvr additive="base">
                                        <p:cTn id="28" dur="500" fill="hold"/>
                                        <p:tgtEl>
                                          <p:spTgt spid="64523"/>
                                        </p:tgtEl>
                                        <p:attrNameLst>
                                          <p:attrName>ppt_y</p:attrName>
                                        </p:attrNameLst>
                                      </p:cBhvr>
                                      <p:tavLst>
                                        <p:tav tm="0">
                                          <p:val>
                                            <p:strVal val="#ppt_y"/>
                                          </p:val>
                                        </p:tav>
                                        <p:tav tm="100000">
                                          <p:val>
                                            <p:strVal val="#ppt_y"/>
                                          </p:val>
                                        </p:tav>
                                      </p:tavLst>
                                    </p:anim>
                                  </p:childTnLst>
                                </p:cTn>
                              </p:par>
                            </p:childTnLst>
                          </p:cTn>
                        </p:par>
                        <p:par>
                          <p:cTn id="29" fill="hold" nodeType="afterGroup">
                            <p:stCondLst>
                              <p:cond delay="2900"/>
                            </p:stCondLst>
                            <p:childTnLst>
                              <p:par>
                                <p:cTn id="30" presetID="2" presetClass="entr" presetSubtype="2" fill="hold" grpId="0" nodeType="afterEffect">
                                  <p:stCondLst>
                                    <p:cond delay="200"/>
                                  </p:stCondLst>
                                  <p:childTnLst>
                                    <p:set>
                                      <p:cBhvr>
                                        <p:cTn id="31" dur="1" fill="hold">
                                          <p:stCondLst>
                                            <p:cond delay="0"/>
                                          </p:stCondLst>
                                        </p:cTn>
                                        <p:tgtEl>
                                          <p:spTgt spid="64524"/>
                                        </p:tgtEl>
                                        <p:attrNameLst>
                                          <p:attrName>style.visibility</p:attrName>
                                        </p:attrNameLst>
                                      </p:cBhvr>
                                      <p:to>
                                        <p:strVal val="visible"/>
                                      </p:to>
                                    </p:set>
                                    <p:anim calcmode="lin" valueType="num">
                                      <p:cBhvr additive="base">
                                        <p:cTn id="32" dur="500" fill="hold"/>
                                        <p:tgtEl>
                                          <p:spTgt spid="64524"/>
                                        </p:tgtEl>
                                        <p:attrNameLst>
                                          <p:attrName>ppt_x</p:attrName>
                                        </p:attrNameLst>
                                      </p:cBhvr>
                                      <p:tavLst>
                                        <p:tav tm="0">
                                          <p:val>
                                            <p:strVal val="1+#ppt_w/2"/>
                                          </p:val>
                                        </p:tav>
                                        <p:tav tm="100000">
                                          <p:val>
                                            <p:strVal val="#ppt_x"/>
                                          </p:val>
                                        </p:tav>
                                      </p:tavLst>
                                    </p:anim>
                                    <p:anim calcmode="lin" valueType="num">
                                      <p:cBhvr additive="base">
                                        <p:cTn id="33" dur="500" fill="hold"/>
                                        <p:tgtEl>
                                          <p:spTgt spid="64524"/>
                                        </p:tgtEl>
                                        <p:attrNameLst>
                                          <p:attrName>ppt_y</p:attrName>
                                        </p:attrNameLst>
                                      </p:cBhvr>
                                      <p:tavLst>
                                        <p:tav tm="0">
                                          <p:val>
                                            <p:strVal val="#ppt_y"/>
                                          </p:val>
                                        </p:tav>
                                        <p:tav tm="100000">
                                          <p:val>
                                            <p:strVal val="#ppt_y"/>
                                          </p:val>
                                        </p:tav>
                                      </p:tavLst>
                                    </p:anim>
                                  </p:childTnLst>
                                </p:cTn>
                              </p:par>
                            </p:childTnLst>
                          </p:cTn>
                        </p:par>
                        <p:par>
                          <p:cTn id="34" fill="hold" nodeType="afterGroup">
                            <p:stCondLst>
                              <p:cond delay="3600"/>
                            </p:stCondLst>
                            <p:childTnLst>
                              <p:par>
                                <p:cTn id="35" presetID="23" presetClass="entr" presetSubtype="16" fill="hold" grpId="0" nodeType="after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p:cTn id="37" dur="500" fill="hold"/>
                                        <p:tgtEl>
                                          <p:spTgt spid="4"/>
                                        </p:tgtEl>
                                        <p:attrNameLst>
                                          <p:attrName>ppt_w</p:attrName>
                                        </p:attrNameLst>
                                      </p:cBhvr>
                                      <p:tavLst>
                                        <p:tav tm="0">
                                          <p:val>
                                            <p:fltVal val="0"/>
                                          </p:val>
                                        </p:tav>
                                        <p:tav tm="100000">
                                          <p:val>
                                            <p:strVal val="#ppt_w"/>
                                          </p:val>
                                        </p:tav>
                                      </p:tavLst>
                                    </p:anim>
                                    <p:anim calcmode="lin" valueType="num">
                                      <p:cBhvr>
                                        <p:cTn id="38" dur="500" fill="hold"/>
                                        <p:tgtEl>
                                          <p:spTgt spid="4"/>
                                        </p:tgtEl>
                                        <p:attrNameLst>
                                          <p:attrName>ppt_h</p:attrName>
                                        </p:attrNameLst>
                                      </p:cBhvr>
                                      <p:tavLst>
                                        <p:tav tm="0">
                                          <p:val>
                                            <p:fltVal val="0"/>
                                          </p:val>
                                        </p:tav>
                                        <p:tav tm="100000">
                                          <p:val>
                                            <p:strVal val="#ppt_h"/>
                                          </p:val>
                                        </p:tav>
                                      </p:tavLst>
                                    </p:anim>
                                  </p:childTnLst>
                                </p:cTn>
                              </p:par>
                            </p:childTnLst>
                          </p:cTn>
                        </p:par>
                        <p:par>
                          <p:cTn id="39" fill="hold" nodeType="afterGroup">
                            <p:stCondLst>
                              <p:cond delay="4100"/>
                            </p:stCondLst>
                            <p:childTnLst>
                              <p:par>
                                <p:cTn id="40" presetID="2" presetClass="entr" presetSubtype="2" fill="hold" grpId="0" nodeType="afterEffect">
                                  <p:stCondLst>
                                    <p:cond delay="100"/>
                                  </p:stCondLst>
                                  <p:childTnLst>
                                    <p:set>
                                      <p:cBhvr>
                                        <p:cTn id="41" dur="1" fill="hold">
                                          <p:stCondLst>
                                            <p:cond delay="0"/>
                                          </p:stCondLst>
                                        </p:cTn>
                                        <p:tgtEl>
                                          <p:spTgt spid="64527"/>
                                        </p:tgtEl>
                                        <p:attrNameLst>
                                          <p:attrName>style.visibility</p:attrName>
                                        </p:attrNameLst>
                                      </p:cBhvr>
                                      <p:to>
                                        <p:strVal val="visible"/>
                                      </p:to>
                                    </p:set>
                                    <p:anim calcmode="lin" valueType="num">
                                      <p:cBhvr additive="base">
                                        <p:cTn id="42" dur="500" fill="hold"/>
                                        <p:tgtEl>
                                          <p:spTgt spid="64527"/>
                                        </p:tgtEl>
                                        <p:attrNameLst>
                                          <p:attrName>ppt_x</p:attrName>
                                        </p:attrNameLst>
                                      </p:cBhvr>
                                      <p:tavLst>
                                        <p:tav tm="0">
                                          <p:val>
                                            <p:strVal val="1+#ppt_w/2"/>
                                          </p:val>
                                        </p:tav>
                                        <p:tav tm="100000">
                                          <p:val>
                                            <p:strVal val="#ppt_x"/>
                                          </p:val>
                                        </p:tav>
                                      </p:tavLst>
                                    </p:anim>
                                    <p:anim calcmode="lin" valueType="num">
                                      <p:cBhvr additive="base">
                                        <p:cTn id="43" dur="500" fill="hold"/>
                                        <p:tgtEl>
                                          <p:spTgt spid="64527"/>
                                        </p:tgtEl>
                                        <p:attrNameLst>
                                          <p:attrName>ppt_y</p:attrName>
                                        </p:attrNameLst>
                                      </p:cBhvr>
                                      <p:tavLst>
                                        <p:tav tm="0">
                                          <p:val>
                                            <p:strVal val="#ppt_y"/>
                                          </p:val>
                                        </p:tav>
                                        <p:tav tm="100000">
                                          <p:val>
                                            <p:strVal val="#ppt_y"/>
                                          </p:val>
                                        </p:tav>
                                      </p:tavLst>
                                    </p:anim>
                                  </p:childTnLst>
                                </p:cTn>
                              </p:par>
                            </p:childTnLst>
                          </p:cTn>
                        </p:par>
                        <p:par>
                          <p:cTn id="44" fill="hold" nodeType="afterGroup">
                            <p:stCondLst>
                              <p:cond delay="4700"/>
                            </p:stCondLst>
                            <p:childTnLst>
                              <p:par>
                                <p:cTn id="45" presetID="2" presetClass="entr" presetSubtype="2" fill="hold" grpId="0" nodeType="afterEffect">
                                  <p:stCondLst>
                                    <p:cond delay="200"/>
                                  </p:stCondLst>
                                  <p:childTnLst>
                                    <p:set>
                                      <p:cBhvr>
                                        <p:cTn id="46" dur="1" fill="hold">
                                          <p:stCondLst>
                                            <p:cond delay="0"/>
                                          </p:stCondLst>
                                        </p:cTn>
                                        <p:tgtEl>
                                          <p:spTgt spid="64528"/>
                                        </p:tgtEl>
                                        <p:attrNameLst>
                                          <p:attrName>style.visibility</p:attrName>
                                        </p:attrNameLst>
                                      </p:cBhvr>
                                      <p:to>
                                        <p:strVal val="visible"/>
                                      </p:to>
                                    </p:set>
                                    <p:anim calcmode="lin" valueType="num">
                                      <p:cBhvr additive="base">
                                        <p:cTn id="47" dur="500" fill="hold"/>
                                        <p:tgtEl>
                                          <p:spTgt spid="64528"/>
                                        </p:tgtEl>
                                        <p:attrNameLst>
                                          <p:attrName>ppt_x</p:attrName>
                                        </p:attrNameLst>
                                      </p:cBhvr>
                                      <p:tavLst>
                                        <p:tav tm="0">
                                          <p:val>
                                            <p:strVal val="1+#ppt_w/2"/>
                                          </p:val>
                                        </p:tav>
                                        <p:tav tm="100000">
                                          <p:val>
                                            <p:strVal val="#ppt_x"/>
                                          </p:val>
                                        </p:tav>
                                      </p:tavLst>
                                    </p:anim>
                                    <p:anim calcmode="lin" valueType="num">
                                      <p:cBhvr additive="base">
                                        <p:cTn id="48" dur="500" fill="hold"/>
                                        <p:tgtEl>
                                          <p:spTgt spid="64528"/>
                                        </p:tgtEl>
                                        <p:attrNameLst>
                                          <p:attrName>ppt_y</p:attrName>
                                        </p:attrNameLst>
                                      </p:cBhvr>
                                      <p:tavLst>
                                        <p:tav tm="0">
                                          <p:val>
                                            <p:strVal val="#ppt_y"/>
                                          </p:val>
                                        </p:tav>
                                        <p:tav tm="100000">
                                          <p:val>
                                            <p:strVal val="#ppt_y"/>
                                          </p:val>
                                        </p:tav>
                                      </p:tavLst>
                                    </p:anim>
                                  </p:childTnLst>
                                </p:cTn>
                              </p:par>
                            </p:childTnLst>
                          </p:cTn>
                        </p:par>
                        <p:par>
                          <p:cTn id="49" fill="hold" nodeType="afterGroup">
                            <p:stCondLst>
                              <p:cond delay="5400"/>
                            </p:stCondLst>
                            <p:childTnLst>
                              <p:par>
                                <p:cTn id="50" presetID="23" presetClass="entr" presetSubtype="16" fill="hold" grpId="0" nodeType="afterEffect">
                                  <p:stCondLst>
                                    <p:cond delay="0"/>
                                  </p:stCondLst>
                                  <p:childTnLst>
                                    <p:set>
                                      <p:cBhvr>
                                        <p:cTn id="51" dur="1" fill="hold">
                                          <p:stCondLst>
                                            <p:cond delay="0"/>
                                          </p:stCondLst>
                                        </p:cTn>
                                        <p:tgtEl>
                                          <p:spTgt spid="5"/>
                                        </p:tgtEl>
                                        <p:attrNameLst>
                                          <p:attrName>style.visibility</p:attrName>
                                        </p:attrNameLst>
                                      </p:cBhvr>
                                      <p:to>
                                        <p:strVal val="visible"/>
                                      </p:to>
                                    </p:set>
                                    <p:anim calcmode="lin" valueType="num">
                                      <p:cBhvr>
                                        <p:cTn id="52" dur="500" fill="hold"/>
                                        <p:tgtEl>
                                          <p:spTgt spid="5"/>
                                        </p:tgtEl>
                                        <p:attrNameLst>
                                          <p:attrName>ppt_w</p:attrName>
                                        </p:attrNameLst>
                                      </p:cBhvr>
                                      <p:tavLst>
                                        <p:tav tm="0">
                                          <p:val>
                                            <p:fltVal val="0"/>
                                          </p:val>
                                        </p:tav>
                                        <p:tav tm="100000">
                                          <p:val>
                                            <p:strVal val="#ppt_w"/>
                                          </p:val>
                                        </p:tav>
                                      </p:tavLst>
                                    </p:anim>
                                    <p:anim calcmode="lin" valueType="num">
                                      <p:cBhvr>
                                        <p:cTn id="53" dur="500" fill="hold"/>
                                        <p:tgtEl>
                                          <p:spTgt spid="5"/>
                                        </p:tgtEl>
                                        <p:attrNameLst>
                                          <p:attrName>ppt_h</p:attrName>
                                        </p:attrNameLst>
                                      </p:cBhvr>
                                      <p:tavLst>
                                        <p:tav tm="0">
                                          <p:val>
                                            <p:fltVal val="0"/>
                                          </p:val>
                                        </p:tav>
                                        <p:tav tm="100000">
                                          <p:val>
                                            <p:strVal val="#ppt_h"/>
                                          </p:val>
                                        </p:tav>
                                      </p:tavLst>
                                    </p:anim>
                                  </p:childTnLst>
                                </p:cTn>
                              </p:par>
                            </p:childTnLst>
                          </p:cTn>
                        </p:par>
                        <p:par>
                          <p:cTn id="54" fill="hold" nodeType="afterGroup">
                            <p:stCondLst>
                              <p:cond delay="5900"/>
                            </p:stCondLst>
                            <p:childTnLst>
                              <p:par>
                                <p:cTn id="55" presetID="2" presetClass="entr" presetSubtype="2" fill="hold" grpId="0" nodeType="afterEffect">
                                  <p:stCondLst>
                                    <p:cond delay="100"/>
                                  </p:stCondLst>
                                  <p:childTnLst>
                                    <p:set>
                                      <p:cBhvr>
                                        <p:cTn id="56" dur="1" fill="hold">
                                          <p:stCondLst>
                                            <p:cond delay="0"/>
                                          </p:stCondLst>
                                        </p:cTn>
                                        <p:tgtEl>
                                          <p:spTgt spid="64531"/>
                                        </p:tgtEl>
                                        <p:attrNameLst>
                                          <p:attrName>style.visibility</p:attrName>
                                        </p:attrNameLst>
                                      </p:cBhvr>
                                      <p:to>
                                        <p:strVal val="visible"/>
                                      </p:to>
                                    </p:set>
                                    <p:anim calcmode="lin" valueType="num">
                                      <p:cBhvr additive="base">
                                        <p:cTn id="57" dur="500" fill="hold"/>
                                        <p:tgtEl>
                                          <p:spTgt spid="64531"/>
                                        </p:tgtEl>
                                        <p:attrNameLst>
                                          <p:attrName>ppt_x</p:attrName>
                                        </p:attrNameLst>
                                      </p:cBhvr>
                                      <p:tavLst>
                                        <p:tav tm="0">
                                          <p:val>
                                            <p:strVal val="1+#ppt_w/2"/>
                                          </p:val>
                                        </p:tav>
                                        <p:tav tm="100000">
                                          <p:val>
                                            <p:strVal val="#ppt_x"/>
                                          </p:val>
                                        </p:tav>
                                      </p:tavLst>
                                    </p:anim>
                                    <p:anim calcmode="lin" valueType="num">
                                      <p:cBhvr additive="base">
                                        <p:cTn id="58" dur="500" fill="hold"/>
                                        <p:tgtEl>
                                          <p:spTgt spid="64531"/>
                                        </p:tgtEl>
                                        <p:attrNameLst>
                                          <p:attrName>ppt_y</p:attrName>
                                        </p:attrNameLst>
                                      </p:cBhvr>
                                      <p:tavLst>
                                        <p:tav tm="0">
                                          <p:val>
                                            <p:strVal val="#ppt_y"/>
                                          </p:val>
                                        </p:tav>
                                        <p:tav tm="100000">
                                          <p:val>
                                            <p:strVal val="#ppt_y"/>
                                          </p:val>
                                        </p:tav>
                                      </p:tavLst>
                                    </p:anim>
                                  </p:childTnLst>
                                </p:cTn>
                              </p:par>
                            </p:childTnLst>
                          </p:cTn>
                        </p:par>
                        <p:par>
                          <p:cTn id="59" fill="hold" nodeType="afterGroup">
                            <p:stCondLst>
                              <p:cond delay="6500"/>
                            </p:stCondLst>
                            <p:childTnLst>
                              <p:par>
                                <p:cTn id="60" presetID="2" presetClass="entr" presetSubtype="2" fill="hold" grpId="0" nodeType="afterEffect">
                                  <p:stCondLst>
                                    <p:cond delay="200"/>
                                  </p:stCondLst>
                                  <p:childTnLst>
                                    <p:set>
                                      <p:cBhvr>
                                        <p:cTn id="61" dur="1" fill="hold">
                                          <p:stCondLst>
                                            <p:cond delay="0"/>
                                          </p:stCondLst>
                                        </p:cTn>
                                        <p:tgtEl>
                                          <p:spTgt spid="64532"/>
                                        </p:tgtEl>
                                        <p:attrNameLst>
                                          <p:attrName>style.visibility</p:attrName>
                                        </p:attrNameLst>
                                      </p:cBhvr>
                                      <p:to>
                                        <p:strVal val="visible"/>
                                      </p:to>
                                    </p:set>
                                    <p:anim calcmode="lin" valueType="num">
                                      <p:cBhvr additive="base">
                                        <p:cTn id="62" dur="500" fill="hold"/>
                                        <p:tgtEl>
                                          <p:spTgt spid="64532"/>
                                        </p:tgtEl>
                                        <p:attrNameLst>
                                          <p:attrName>ppt_x</p:attrName>
                                        </p:attrNameLst>
                                      </p:cBhvr>
                                      <p:tavLst>
                                        <p:tav tm="0">
                                          <p:val>
                                            <p:strVal val="1+#ppt_w/2"/>
                                          </p:val>
                                        </p:tav>
                                        <p:tav tm="100000">
                                          <p:val>
                                            <p:strVal val="#ppt_x"/>
                                          </p:val>
                                        </p:tav>
                                      </p:tavLst>
                                    </p:anim>
                                    <p:anim calcmode="lin" valueType="num">
                                      <p:cBhvr additive="base">
                                        <p:cTn id="63" dur="500" fill="hold"/>
                                        <p:tgtEl>
                                          <p:spTgt spid="64532"/>
                                        </p:tgtEl>
                                        <p:attrNameLst>
                                          <p:attrName>ppt_y</p:attrName>
                                        </p:attrNameLst>
                                      </p:cBhvr>
                                      <p:tavLst>
                                        <p:tav tm="0">
                                          <p:val>
                                            <p:strVal val="#ppt_y"/>
                                          </p:val>
                                        </p:tav>
                                        <p:tav tm="100000">
                                          <p:val>
                                            <p:strVal val="#ppt_y"/>
                                          </p:val>
                                        </p:tav>
                                      </p:tavLst>
                                    </p:anim>
                                  </p:childTnLst>
                                </p:cTn>
                              </p:par>
                            </p:childTnLst>
                          </p:cTn>
                        </p:par>
                        <p:par>
                          <p:cTn id="64" fill="hold" nodeType="afterGroup">
                            <p:stCondLst>
                              <p:cond delay="7200"/>
                            </p:stCondLst>
                            <p:childTnLst>
                              <p:par>
                                <p:cTn id="65" presetID="2" presetClass="entr" presetSubtype="4" fill="hold" nodeType="afterEffect">
                                  <p:stCondLst>
                                    <p:cond delay="0"/>
                                  </p:stCondLst>
                                  <p:childTnLst>
                                    <p:set>
                                      <p:cBhvr>
                                        <p:cTn id="66" dur="1" fill="hold">
                                          <p:stCondLst>
                                            <p:cond delay="0"/>
                                          </p:stCondLst>
                                        </p:cTn>
                                        <p:tgtEl>
                                          <p:spTgt spid="64533"/>
                                        </p:tgtEl>
                                        <p:attrNameLst>
                                          <p:attrName>style.visibility</p:attrName>
                                        </p:attrNameLst>
                                      </p:cBhvr>
                                      <p:to>
                                        <p:strVal val="visible"/>
                                      </p:to>
                                    </p:set>
                                    <p:anim calcmode="lin" valueType="num">
                                      <p:cBhvr additive="base">
                                        <p:cTn id="67" dur="500" fill="hold"/>
                                        <p:tgtEl>
                                          <p:spTgt spid="64533"/>
                                        </p:tgtEl>
                                        <p:attrNameLst>
                                          <p:attrName>ppt_x</p:attrName>
                                        </p:attrNameLst>
                                      </p:cBhvr>
                                      <p:tavLst>
                                        <p:tav tm="0">
                                          <p:val>
                                            <p:strVal val="#ppt_x"/>
                                          </p:val>
                                        </p:tav>
                                        <p:tav tm="100000">
                                          <p:val>
                                            <p:strVal val="#ppt_x"/>
                                          </p:val>
                                        </p:tav>
                                      </p:tavLst>
                                    </p:anim>
                                    <p:anim calcmode="lin" valueType="num">
                                      <p:cBhvr additive="base">
                                        <p:cTn id="68" dur="500" fill="hold"/>
                                        <p:tgtEl>
                                          <p:spTgt spid="645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P spid="64519" grpId="0" autoUpdateAnimBg="0"/>
      <p:bldP spid="64520" grpId="0" autoUpdateAnimBg="0"/>
      <p:bldGraphic spid="3" grpId="0">
        <p:bldAsOne/>
      </p:bldGraphic>
      <p:bldP spid="64523" grpId="0" autoUpdateAnimBg="0"/>
      <p:bldP spid="64524" grpId="0" autoUpdateAnimBg="0"/>
      <p:bldGraphic spid="4" grpId="0">
        <p:bldAsOne/>
      </p:bldGraphic>
      <p:bldP spid="64527" grpId="0" autoUpdateAnimBg="0"/>
      <p:bldP spid="64528" grpId="0" autoUpdateAnimBg="0"/>
      <p:bldGraphic spid="5" grpId="0">
        <p:bldAsOne/>
      </p:bldGraphic>
      <p:bldP spid="64531" grpId="0" autoUpdateAnimBg="0"/>
      <p:bldP spid="64532"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4125119" y="2104157"/>
            <a:ext cx="5064342" cy="3573719"/>
            <a:chOff x="6199748" y="2294758"/>
            <a:chExt cx="4802010" cy="3388601"/>
          </a:xfrm>
        </p:grpSpPr>
        <p:sp>
          <p:nvSpPr>
            <p:cNvPr id="7" name="Freeform 6"/>
            <p:cNvSpPr/>
            <p:nvPr/>
          </p:nvSpPr>
          <p:spPr>
            <a:xfrm>
              <a:off x="7045861" y="2643177"/>
              <a:ext cx="2708066" cy="2708008"/>
            </a:xfrm>
            <a:custGeom>
              <a:avLst/>
              <a:gdLst>
                <a:gd name="connsiteX0" fmla="*/ 0 w 2708066"/>
                <a:gd name="connsiteY0" fmla="*/ 1354004 h 2708008"/>
                <a:gd name="connsiteX1" fmla="*/ 1354033 w 2708066"/>
                <a:gd name="connsiteY1" fmla="*/ 0 h 2708008"/>
                <a:gd name="connsiteX2" fmla="*/ 2708066 w 2708066"/>
                <a:gd name="connsiteY2" fmla="*/ 1354004 h 2708008"/>
                <a:gd name="connsiteX3" fmla="*/ 1354033 w 2708066"/>
                <a:gd name="connsiteY3" fmla="*/ 2708008 h 2708008"/>
                <a:gd name="connsiteX4" fmla="*/ 0 w 2708066"/>
                <a:gd name="connsiteY4" fmla="*/ 1354004 h 27080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8066" h="2708008">
                  <a:moveTo>
                    <a:pt x="0" y="1354004"/>
                  </a:moveTo>
                  <a:cubicBezTo>
                    <a:pt x="0" y="606208"/>
                    <a:pt x="606221" y="0"/>
                    <a:pt x="1354033" y="0"/>
                  </a:cubicBezTo>
                  <a:cubicBezTo>
                    <a:pt x="2101845" y="0"/>
                    <a:pt x="2708066" y="606208"/>
                    <a:pt x="2708066" y="1354004"/>
                  </a:cubicBezTo>
                  <a:cubicBezTo>
                    <a:pt x="2708066" y="2101800"/>
                    <a:pt x="2101845" y="2708008"/>
                    <a:pt x="1354033" y="2708008"/>
                  </a:cubicBezTo>
                  <a:cubicBezTo>
                    <a:pt x="606221" y="2708008"/>
                    <a:pt x="0" y="2101800"/>
                    <a:pt x="0" y="1354004"/>
                  </a:cubicBezTo>
                  <a:close/>
                </a:path>
              </a:pathLst>
            </a:custGeom>
            <a:solidFill>
              <a:schemeClr val="accent1"/>
            </a:solidFill>
            <a:ln>
              <a:noFill/>
            </a:ln>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627196" tIns="627187" rIns="627196" bIns="627187" numCol="1" spcCol="1270" anchor="ctr" anchorCtr="0">
              <a:noAutofit/>
            </a:bodyPr>
            <a:lstStyle/>
            <a:p>
              <a:pPr algn="ctr" defTabSz="2437602">
                <a:lnSpc>
                  <a:spcPct val="120000"/>
                </a:lnSpc>
                <a:spcAft>
                  <a:spcPct val="35000"/>
                </a:spcAft>
              </a:pPr>
              <a:endParaRPr lang="id-ID" sz="5484">
                <a:solidFill>
                  <a:schemeClr val="bg2">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Oval 7"/>
            <p:cNvSpPr/>
            <p:nvPr/>
          </p:nvSpPr>
          <p:spPr>
            <a:xfrm>
              <a:off x="8591026" y="2519799"/>
              <a:ext cx="301176" cy="301171"/>
            </a:xfrm>
            <a:prstGeom prst="ellipse">
              <a:avLst/>
            </a:prstGeom>
            <a:solidFill>
              <a:schemeClr val="accent6"/>
            </a:solidFill>
            <a:ln w="25400">
              <a:solidFill>
                <a:schemeClr val="bg1"/>
              </a:solidFill>
            </a:ln>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9" name="Oval 8"/>
            <p:cNvSpPr/>
            <p:nvPr/>
          </p:nvSpPr>
          <p:spPr>
            <a:xfrm>
              <a:off x="7877873" y="5149983"/>
              <a:ext cx="218075" cy="218285"/>
            </a:xfrm>
            <a:prstGeom prst="ellipse">
              <a:avLst/>
            </a:prstGeom>
            <a:solidFill>
              <a:schemeClr val="accent6"/>
            </a:solidFill>
            <a:ln w="25400">
              <a:solidFill>
                <a:schemeClr val="bg1"/>
              </a:solidFill>
            </a:ln>
          </p:spPr>
          <p:style>
            <a:lnRef idx="2">
              <a:schemeClr val="lt1">
                <a:hueOff val="0"/>
                <a:satOff val="0"/>
                <a:lumOff val="0"/>
                <a:alphaOff val="0"/>
              </a:schemeClr>
            </a:lnRef>
            <a:fillRef idx="1">
              <a:schemeClr val="accent3">
                <a:hueOff val="56240"/>
                <a:satOff val="2879"/>
                <a:lumOff val="1209"/>
                <a:alphaOff val="0"/>
              </a:schemeClr>
            </a:fillRef>
            <a:effectRef idx="0">
              <a:schemeClr val="accent3">
                <a:hueOff val="56240"/>
                <a:satOff val="2879"/>
                <a:lumOff val="1209"/>
                <a:alphaOff val="0"/>
              </a:schemeClr>
            </a:effectRef>
            <a:fontRef idx="minor">
              <a:schemeClr val="lt1"/>
            </a:fontRef>
          </p:style>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0" name="Oval 9"/>
            <p:cNvSpPr/>
            <p:nvPr/>
          </p:nvSpPr>
          <p:spPr>
            <a:xfrm>
              <a:off x="9928187" y="3742198"/>
              <a:ext cx="218075" cy="218285"/>
            </a:xfrm>
            <a:prstGeom prst="ellipse">
              <a:avLst/>
            </a:prstGeom>
            <a:solidFill>
              <a:schemeClr val="accent4">
                <a:lumMod val="40000"/>
                <a:lumOff val="60000"/>
              </a:schemeClr>
            </a:solidFill>
            <a:ln>
              <a:noFill/>
            </a:ln>
          </p:spPr>
          <p:style>
            <a:lnRef idx="2">
              <a:schemeClr val="lt1">
                <a:hueOff val="0"/>
                <a:satOff val="0"/>
                <a:lumOff val="0"/>
                <a:alphaOff val="0"/>
              </a:schemeClr>
            </a:lnRef>
            <a:fillRef idx="1">
              <a:schemeClr val="accent3">
                <a:hueOff val="112479"/>
                <a:satOff val="5757"/>
                <a:lumOff val="2418"/>
                <a:alphaOff val="0"/>
              </a:schemeClr>
            </a:fillRef>
            <a:effectRef idx="0">
              <a:schemeClr val="accent3">
                <a:hueOff val="112479"/>
                <a:satOff val="5757"/>
                <a:lumOff val="2418"/>
                <a:alphaOff val="0"/>
              </a:schemeClr>
            </a:effectRef>
            <a:fontRef idx="minor">
              <a:schemeClr val="lt1"/>
            </a:fontRef>
          </p:style>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1" name="Oval 10"/>
            <p:cNvSpPr/>
            <p:nvPr/>
          </p:nvSpPr>
          <p:spPr>
            <a:xfrm>
              <a:off x="8884647" y="5382188"/>
              <a:ext cx="301176" cy="301171"/>
            </a:xfrm>
            <a:prstGeom prst="ellipse">
              <a:avLst/>
            </a:prstGeom>
            <a:solidFill>
              <a:schemeClr val="accent1">
                <a:lumMod val="40000"/>
                <a:lumOff val="60000"/>
              </a:schemeClr>
            </a:solidFill>
            <a:ln>
              <a:noFill/>
            </a:ln>
          </p:spPr>
          <p:style>
            <a:lnRef idx="2">
              <a:schemeClr val="lt1">
                <a:hueOff val="0"/>
                <a:satOff val="0"/>
                <a:lumOff val="0"/>
                <a:alphaOff val="0"/>
              </a:schemeClr>
            </a:lnRef>
            <a:fillRef idx="1">
              <a:schemeClr val="accent3">
                <a:hueOff val="168719"/>
                <a:satOff val="8636"/>
                <a:lumOff val="3628"/>
                <a:alphaOff val="0"/>
              </a:schemeClr>
            </a:fillRef>
            <a:effectRef idx="0">
              <a:schemeClr val="accent3">
                <a:hueOff val="168719"/>
                <a:satOff val="8636"/>
                <a:lumOff val="3628"/>
                <a:alphaOff val="0"/>
              </a:schemeClr>
            </a:effectRef>
            <a:fontRef idx="minor">
              <a:schemeClr val="lt1"/>
            </a:fontRef>
          </p:style>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2" name="Oval 11"/>
            <p:cNvSpPr/>
            <p:nvPr/>
          </p:nvSpPr>
          <p:spPr>
            <a:xfrm>
              <a:off x="7578045" y="3164374"/>
              <a:ext cx="218075" cy="218285"/>
            </a:xfrm>
            <a:prstGeom prst="ellipse">
              <a:avLst/>
            </a:prstGeom>
            <a:solidFill>
              <a:schemeClr val="accent2">
                <a:lumMod val="40000"/>
                <a:lumOff val="60000"/>
              </a:schemeClr>
            </a:solidFill>
            <a:ln>
              <a:noFill/>
            </a:ln>
          </p:spPr>
          <p:style>
            <a:lnRef idx="2">
              <a:schemeClr val="lt1">
                <a:hueOff val="0"/>
                <a:satOff val="0"/>
                <a:lumOff val="0"/>
                <a:alphaOff val="0"/>
              </a:schemeClr>
            </a:lnRef>
            <a:fillRef idx="1">
              <a:schemeClr val="accent3">
                <a:hueOff val="224959"/>
                <a:satOff val="11515"/>
                <a:lumOff val="4837"/>
                <a:alphaOff val="0"/>
              </a:schemeClr>
            </a:fillRef>
            <a:effectRef idx="0">
              <a:schemeClr val="accent3">
                <a:hueOff val="224959"/>
                <a:satOff val="11515"/>
                <a:lumOff val="4837"/>
                <a:alphaOff val="0"/>
              </a:schemeClr>
            </a:effectRef>
            <a:fontRef idx="minor">
              <a:schemeClr val="lt1"/>
            </a:fontRef>
          </p:style>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3" name="Freeform 12"/>
            <p:cNvSpPr/>
            <p:nvPr/>
          </p:nvSpPr>
          <p:spPr>
            <a:xfrm>
              <a:off x="6199748" y="3131948"/>
              <a:ext cx="1100954" cy="1100602"/>
            </a:xfrm>
            <a:custGeom>
              <a:avLst/>
              <a:gdLst>
                <a:gd name="connsiteX0" fmla="*/ 0 w 1100954"/>
                <a:gd name="connsiteY0" fmla="*/ 550301 h 1100602"/>
                <a:gd name="connsiteX1" fmla="*/ 550477 w 1100954"/>
                <a:gd name="connsiteY1" fmla="*/ 0 h 1100602"/>
                <a:gd name="connsiteX2" fmla="*/ 1100954 w 1100954"/>
                <a:gd name="connsiteY2" fmla="*/ 550301 h 1100602"/>
                <a:gd name="connsiteX3" fmla="*/ 550477 w 1100954"/>
                <a:gd name="connsiteY3" fmla="*/ 1100602 h 1100602"/>
                <a:gd name="connsiteX4" fmla="*/ 0 w 1100954"/>
                <a:gd name="connsiteY4" fmla="*/ 550301 h 1100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0954" h="1100602">
                  <a:moveTo>
                    <a:pt x="0" y="550301"/>
                  </a:moveTo>
                  <a:cubicBezTo>
                    <a:pt x="0" y="246378"/>
                    <a:pt x="246457" y="0"/>
                    <a:pt x="550477" y="0"/>
                  </a:cubicBezTo>
                  <a:cubicBezTo>
                    <a:pt x="854497" y="0"/>
                    <a:pt x="1100954" y="246378"/>
                    <a:pt x="1100954" y="550301"/>
                  </a:cubicBezTo>
                  <a:cubicBezTo>
                    <a:pt x="1100954" y="854224"/>
                    <a:pt x="854497" y="1100602"/>
                    <a:pt x="550477" y="1100602"/>
                  </a:cubicBezTo>
                  <a:cubicBezTo>
                    <a:pt x="246457" y="1100602"/>
                    <a:pt x="0" y="854224"/>
                    <a:pt x="0" y="550301"/>
                  </a:cubicBezTo>
                  <a:close/>
                </a:path>
              </a:pathLst>
            </a:custGeom>
            <a:solidFill>
              <a:schemeClr val="accent2"/>
            </a:solidFill>
            <a:ln w="38100">
              <a:solidFill>
                <a:schemeClr val="bg1"/>
              </a:solidFill>
            </a:ln>
          </p:spPr>
          <p:style>
            <a:lnRef idx="2">
              <a:schemeClr val="lt1">
                <a:hueOff val="0"/>
                <a:satOff val="0"/>
                <a:lumOff val="0"/>
                <a:alphaOff val="0"/>
              </a:schemeClr>
            </a:lnRef>
            <a:fillRef idx="1">
              <a:schemeClr val="accent3">
                <a:hueOff val="337438"/>
                <a:satOff val="17272"/>
                <a:lumOff val="7255"/>
                <a:alphaOff val="0"/>
              </a:schemeClr>
            </a:fillRef>
            <a:effectRef idx="0">
              <a:schemeClr val="accent3">
                <a:hueOff val="337438"/>
                <a:satOff val="17272"/>
                <a:lumOff val="7255"/>
                <a:alphaOff val="0"/>
              </a:schemeClr>
            </a:effectRef>
            <a:fontRef idx="minor">
              <a:schemeClr val="lt1"/>
            </a:fontRef>
          </p:style>
          <p:txBody>
            <a:bodyPr spcFirstLastPara="0" vert="horz" wrap="square" lIns="254420" tIns="254365" rIns="254420" bIns="254365" numCol="1" spcCol="1270" anchor="ctr" anchorCtr="0">
              <a:noAutofit/>
            </a:bodyPr>
            <a:lstStyle/>
            <a:p>
              <a:pPr algn="ctr" defTabSz="984416">
                <a:lnSpc>
                  <a:spcPct val="120000"/>
                </a:lnSpc>
                <a:spcAft>
                  <a:spcPct val="35000"/>
                </a:spcAft>
              </a:pPr>
              <a:endParaRPr lang="id-ID" sz="2215">
                <a:solidFill>
                  <a:schemeClr val="bg2">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Oval 13"/>
            <p:cNvSpPr/>
            <p:nvPr/>
          </p:nvSpPr>
          <p:spPr>
            <a:xfrm>
              <a:off x="9288092" y="4197527"/>
              <a:ext cx="301176" cy="301171"/>
            </a:xfrm>
            <a:prstGeom prst="ellipse">
              <a:avLst/>
            </a:prstGeom>
            <a:solidFill>
              <a:schemeClr val="accent4">
                <a:lumMod val="60000"/>
                <a:lumOff val="40000"/>
              </a:schemeClr>
            </a:solidFill>
            <a:ln>
              <a:noFill/>
            </a:ln>
          </p:spPr>
          <p:style>
            <a:lnRef idx="2">
              <a:schemeClr val="lt1">
                <a:hueOff val="0"/>
                <a:satOff val="0"/>
                <a:lumOff val="0"/>
                <a:alphaOff val="0"/>
              </a:schemeClr>
            </a:lnRef>
            <a:fillRef idx="1">
              <a:schemeClr val="accent3">
                <a:hueOff val="393678"/>
                <a:satOff val="20151"/>
                <a:lumOff val="8464"/>
                <a:alphaOff val="0"/>
              </a:schemeClr>
            </a:fillRef>
            <a:effectRef idx="0">
              <a:schemeClr val="accent3">
                <a:hueOff val="393678"/>
                <a:satOff val="20151"/>
                <a:lumOff val="8464"/>
                <a:alphaOff val="0"/>
              </a:schemeClr>
            </a:effectRef>
            <a:fontRef idx="minor">
              <a:schemeClr val="lt1"/>
            </a:fontRef>
          </p:style>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5" name="Oval 14"/>
            <p:cNvSpPr/>
            <p:nvPr/>
          </p:nvSpPr>
          <p:spPr>
            <a:xfrm>
              <a:off x="6461137" y="4435079"/>
              <a:ext cx="544433" cy="544448"/>
            </a:xfrm>
            <a:prstGeom prst="ellipse">
              <a:avLst/>
            </a:prstGeom>
            <a:solidFill>
              <a:schemeClr val="accent5"/>
            </a:solidFill>
            <a:ln>
              <a:noFill/>
            </a:ln>
          </p:spPr>
          <p:style>
            <a:lnRef idx="2">
              <a:schemeClr val="lt1">
                <a:hueOff val="0"/>
                <a:satOff val="0"/>
                <a:lumOff val="0"/>
                <a:alphaOff val="0"/>
              </a:schemeClr>
            </a:lnRef>
            <a:fillRef idx="1">
              <a:schemeClr val="accent3">
                <a:hueOff val="449917"/>
                <a:satOff val="23029"/>
                <a:lumOff val="9673"/>
                <a:alphaOff val="0"/>
              </a:schemeClr>
            </a:fillRef>
            <a:effectRef idx="0">
              <a:schemeClr val="accent3">
                <a:hueOff val="449917"/>
                <a:satOff val="23029"/>
                <a:lumOff val="9673"/>
                <a:alphaOff val="0"/>
              </a:schemeClr>
            </a:effectRef>
            <a:fontRef idx="minor">
              <a:schemeClr val="lt1"/>
            </a:fontRef>
          </p:style>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6" name="Freeform 15"/>
            <p:cNvSpPr/>
            <p:nvPr/>
          </p:nvSpPr>
          <p:spPr>
            <a:xfrm>
              <a:off x="9900804" y="2294758"/>
              <a:ext cx="1100954" cy="1100602"/>
            </a:xfrm>
            <a:custGeom>
              <a:avLst/>
              <a:gdLst>
                <a:gd name="connsiteX0" fmla="*/ 0 w 1100954"/>
                <a:gd name="connsiteY0" fmla="*/ 550301 h 1100602"/>
                <a:gd name="connsiteX1" fmla="*/ 550477 w 1100954"/>
                <a:gd name="connsiteY1" fmla="*/ 0 h 1100602"/>
                <a:gd name="connsiteX2" fmla="*/ 1100954 w 1100954"/>
                <a:gd name="connsiteY2" fmla="*/ 550301 h 1100602"/>
                <a:gd name="connsiteX3" fmla="*/ 550477 w 1100954"/>
                <a:gd name="connsiteY3" fmla="*/ 1100602 h 1100602"/>
                <a:gd name="connsiteX4" fmla="*/ 0 w 1100954"/>
                <a:gd name="connsiteY4" fmla="*/ 550301 h 1100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00954" h="1100602">
                  <a:moveTo>
                    <a:pt x="0" y="550301"/>
                  </a:moveTo>
                  <a:cubicBezTo>
                    <a:pt x="0" y="246378"/>
                    <a:pt x="246457" y="0"/>
                    <a:pt x="550477" y="0"/>
                  </a:cubicBezTo>
                  <a:cubicBezTo>
                    <a:pt x="854497" y="0"/>
                    <a:pt x="1100954" y="246378"/>
                    <a:pt x="1100954" y="550301"/>
                  </a:cubicBezTo>
                  <a:cubicBezTo>
                    <a:pt x="1100954" y="854224"/>
                    <a:pt x="854497" y="1100602"/>
                    <a:pt x="550477" y="1100602"/>
                  </a:cubicBezTo>
                  <a:cubicBezTo>
                    <a:pt x="246457" y="1100602"/>
                    <a:pt x="0" y="854224"/>
                    <a:pt x="0" y="550301"/>
                  </a:cubicBezTo>
                  <a:close/>
                </a:path>
              </a:pathLst>
            </a:custGeom>
            <a:solidFill>
              <a:schemeClr val="accent3"/>
            </a:solidFill>
            <a:ln>
              <a:noFill/>
            </a:ln>
          </p:spPr>
          <p:style>
            <a:lnRef idx="2">
              <a:schemeClr val="lt1">
                <a:hueOff val="0"/>
                <a:satOff val="0"/>
                <a:lumOff val="0"/>
                <a:alphaOff val="0"/>
              </a:schemeClr>
            </a:lnRef>
            <a:fillRef idx="1">
              <a:schemeClr val="accent3">
                <a:hueOff val="506157"/>
                <a:satOff val="25908"/>
                <a:lumOff val="10883"/>
                <a:alphaOff val="0"/>
              </a:schemeClr>
            </a:fillRef>
            <a:effectRef idx="0">
              <a:schemeClr val="accent3">
                <a:hueOff val="506157"/>
                <a:satOff val="25908"/>
                <a:lumOff val="10883"/>
                <a:alphaOff val="0"/>
              </a:schemeClr>
            </a:effectRef>
            <a:fontRef idx="minor">
              <a:schemeClr val="lt1"/>
            </a:fontRef>
          </p:style>
          <p:txBody>
            <a:bodyPr spcFirstLastPara="0" vert="horz" wrap="square" lIns="254420" tIns="254365" rIns="254420" bIns="254365" numCol="1" spcCol="1270" anchor="ctr" anchorCtr="0">
              <a:noAutofit/>
            </a:bodyPr>
            <a:lstStyle/>
            <a:p>
              <a:pPr algn="ctr" defTabSz="984416">
                <a:lnSpc>
                  <a:spcPct val="120000"/>
                </a:lnSpc>
                <a:spcAft>
                  <a:spcPct val="35000"/>
                </a:spcAft>
              </a:pPr>
              <a:endParaRPr lang="id-ID" sz="2215">
                <a:solidFill>
                  <a:schemeClr val="bg2">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Oval 16"/>
            <p:cNvSpPr/>
            <p:nvPr/>
          </p:nvSpPr>
          <p:spPr>
            <a:xfrm>
              <a:off x="9540385" y="3373960"/>
              <a:ext cx="301176" cy="301171"/>
            </a:xfrm>
            <a:prstGeom prst="ellipse">
              <a:avLst/>
            </a:prstGeom>
            <a:solidFill>
              <a:schemeClr val="accent5"/>
            </a:solidFill>
            <a:ln w="25400">
              <a:solidFill>
                <a:schemeClr val="bg1"/>
              </a:solidFill>
            </a:ln>
          </p:spPr>
          <p:style>
            <a:lnRef idx="2">
              <a:schemeClr val="lt1">
                <a:hueOff val="0"/>
                <a:satOff val="0"/>
                <a:lumOff val="0"/>
                <a:alphaOff val="0"/>
              </a:schemeClr>
            </a:lnRef>
            <a:fillRef idx="1">
              <a:schemeClr val="accent3">
                <a:hueOff val="562397"/>
                <a:satOff val="28787"/>
                <a:lumOff val="12092"/>
                <a:alphaOff val="0"/>
              </a:schemeClr>
            </a:fillRef>
            <a:effectRef idx="0">
              <a:schemeClr val="accent3">
                <a:hueOff val="562397"/>
                <a:satOff val="28787"/>
                <a:lumOff val="12092"/>
                <a:alphaOff val="0"/>
              </a:schemeClr>
            </a:effectRef>
            <a:fontRef idx="minor">
              <a:schemeClr val="lt1"/>
            </a:fontRef>
          </p:style>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8" name="Oval 17"/>
            <p:cNvSpPr/>
            <p:nvPr/>
          </p:nvSpPr>
          <p:spPr>
            <a:xfrm>
              <a:off x="6243062" y="5047837"/>
              <a:ext cx="218075" cy="218285"/>
            </a:xfrm>
            <a:prstGeom prst="ellipse">
              <a:avLst/>
            </a:prstGeom>
            <a:solidFill>
              <a:schemeClr val="accent5">
                <a:lumMod val="40000"/>
                <a:lumOff val="60000"/>
              </a:schemeClr>
            </a:solidFill>
            <a:ln>
              <a:noFill/>
            </a:ln>
          </p:spPr>
          <p:style>
            <a:lnRef idx="2">
              <a:schemeClr val="lt1">
                <a:hueOff val="0"/>
                <a:satOff val="0"/>
                <a:lumOff val="0"/>
                <a:alphaOff val="0"/>
              </a:schemeClr>
            </a:lnRef>
            <a:fillRef idx="1">
              <a:schemeClr val="accent3">
                <a:hueOff val="618636"/>
                <a:satOff val="31665"/>
                <a:lumOff val="13301"/>
                <a:alphaOff val="0"/>
              </a:schemeClr>
            </a:fillRef>
            <a:effectRef idx="0">
              <a:schemeClr val="accent3">
                <a:hueOff val="618636"/>
                <a:satOff val="31665"/>
                <a:lumOff val="13301"/>
                <a:alphaOff val="0"/>
              </a:schemeClr>
            </a:effectRef>
            <a:fontRef idx="minor">
              <a:schemeClr val="lt1"/>
            </a:fontRef>
          </p:style>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9" name="Oval 18"/>
            <p:cNvSpPr/>
            <p:nvPr/>
          </p:nvSpPr>
          <p:spPr>
            <a:xfrm>
              <a:off x="7733702" y="4763552"/>
              <a:ext cx="218075" cy="218285"/>
            </a:xfrm>
            <a:prstGeom prst="ellipse">
              <a:avLst/>
            </a:prstGeom>
            <a:solidFill>
              <a:schemeClr val="accent6">
                <a:lumMod val="40000"/>
                <a:lumOff val="60000"/>
              </a:schemeClr>
            </a:solidFill>
            <a:ln>
              <a:noFill/>
            </a:ln>
          </p:spPr>
          <p:style>
            <a:lnRef idx="2">
              <a:schemeClr val="lt1">
                <a:hueOff val="0"/>
                <a:satOff val="0"/>
                <a:lumOff val="0"/>
                <a:alphaOff val="0"/>
              </a:schemeClr>
            </a:lnRef>
            <a:fillRef idx="1">
              <a:schemeClr val="accent3">
                <a:hueOff val="674876"/>
                <a:satOff val="34544"/>
                <a:lumOff val="14510"/>
                <a:alphaOff val="0"/>
              </a:schemeClr>
            </a:fillRef>
            <a:effectRef idx="0">
              <a:schemeClr val="accent3">
                <a:hueOff val="674876"/>
                <a:satOff val="34544"/>
                <a:lumOff val="14510"/>
                <a:alphaOff val="0"/>
              </a:schemeClr>
            </a:effectRef>
            <a:fontRef idx="minor">
              <a:schemeClr val="lt1"/>
            </a:fontRef>
          </p:style>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20" name="Title 13"/>
          <p:cNvSpPr txBox="1">
            <a:spLocks/>
          </p:cNvSpPr>
          <p:nvPr/>
        </p:nvSpPr>
        <p:spPr>
          <a:xfrm>
            <a:off x="5928358" y="3958973"/>
            <a:ext cx="1016097" cy="303801"/>
          </a:xfrm>
          <a:prstGeom prst="rect">
            <a:avLst/>
          </a:prstGeom>
        </p:spPr>
        <p:txBody>
          <a:bodyPr vert="horz" lIns="0" tIns="0" rIns="0" bIns="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lnSpc>
                <a:spcPct val="120000"/>
              </a:lnSpc>
            </a:pPr>
            <a:r>
              <a:rPr lang="zh-CN" altLang="en-US" sz="1800" dirty="0">
                <a:solidFill>
                  <a:schemeClr val="bg1"/>
                </a:solidFill>
                <a:latin typeface="Arial" panose="020B0604020202020204" pitchFamily="34" charset="0"/>
                <a:ea typeface="微软雅黑" panose="020B0503020204020204" pitchFamily="34" charset="-122"/>
                <a:sym typeface="Arial" panose="020B0604020202020204" pitchFamily="34" charset="0"/>
              </a:rPr>
              <a:t>文字内容</a:t>
            </a:r>
            <a:endParaRPr lang="en-US" altLang="zh-CN" sz="2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Title 13"/>
          <p:cNvSpPr txBox="1">
            <a:spLocks/>
          </p:cNvSpPr>
          <p:nvPr/>
        </p:nvSpPr>
        <p:spPr>
          <a:xfrm>
            <a:off x="4197626" y="3668558"/>
            <a:ext cx="1016097" cy="195759"/>
          </a:xfrm>
          <a:prstGeom prst="rect">
            <a:avLst/>
          </a:prstGeom>
        </p:spPr>
        <p:txBody>
          <a:bodyPr vert="horz" lIns="0" tIns="0" rIns="0" bIns="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lnSpc>
                <a:spcPct val="120000"/>
              </a:lnSpc>
            </a:pPr>
            <a:r>
              <a:rPr lang="zh-CN" altLang="en-US" sz="116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文字</a:t>
            </a:r>
            <a:r>
              <a:rPr lang="zh-CN" altLang="en-US" sz="1160" dirty="0">
                <a:solidFill>
                  <a:schemeClr val="bg1"/>
                </a:solidFill>
                <a:latin typeface="Arial" panose="020B0604020202020204" pitchFamily="34" charset="0"/>
                <a:ea typeface="微软雅黑" panose="020B0503020204020204" pitchFamily="34" charset="-122"/>
                <a:sym typeface="Arial" panose="020B0604020202020204" pitchFamily="34" charset="0"/>
              </a:rPr>
              <a:t>内容</a:t>
            </a:r>
            <a:endParaRPr lang="en-US" sz="1266"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Title 13"/>
          <p:cNvSpPr txBox="1">
            <a:spLocks/>
          </p:cNvSpPr>
          <p:nvPr/>
        </p:nvSpPr>
        <p:spPr>
          <a:xfrm>
            <a:off x="8101502" y="2768730"/>
            <a:ext cx="1016097" cy="195759"/>
          </a:xfrm>
          <a:prstGeom prst="rect">
            <a:avLst/>
          </a:prstGeom>
        </p:spPr>
        <p:txBody>
          <a:bodyPr vert="horz" lIns="0" tIns="0" rIns="0" bIns="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lnSpc>
                <a:spcPct val="120000"/>
              </a:lnSpc>
            </a:pPr>
            <a:r>
              <a:rPr lang="zh-CN" altLang="en-US" sz="1160" dirty="0">
                <a:solidFill>
                  <a:schemeClr val="bg1"/>
                </a:solidFill>
                <a:latin typeface="Arial" panose="020B0604020202020204" pitchFamily="34" charset="0"/>
                <a:ea typeface="微软雅黑" panose="020B0503020204020204" pitchFamily="34" charset="-122"/>
                <a:sym typeface="Arial" panose="020B0604020202020204" pitchFamily="34" charset="0"/>
              </a:rPr>
              <a:t>文字内容</a:t>
            </a:r>
            <a:endParaRPr lang="en-US" altLang="zh-CN" sz="1266"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2" name="TextBox 51"/>
          <p:cNvSpPr txBox="1"/>
          <p:nvPr/>
        </p:nvSpPr>
        <p:spPr>
          <a:xfrm>
            <a:off x="6136657" y="3440280"/>
            <a:ext cx="599498" cy="469552"/>
          </a:xfrm>
          <a:prstGeom prst="rect">
            <a:avLst/>
          </a:prstGeom>
          <a:noFill/>
        </p:spPr>
        <p:txBody>
          <a:bodyPr wrap="square" lIns="0" tIns="0" rIns="0" bIns="0" rtlCol="0">
            <a:spAutoFit/>
          </a:bodyPr>
          <a:lstStyle/>
          <a:p>
            <a:pPr algn="ctr">
              <a:lnSpc>
                <a:spcPct val="120000"/>
              </a:lnSpc>
            </a:pPr>
            <a:r>
              <a:rPr lang="en-US" sz="2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lang="id-ID" sz="2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3" name="TextBox 52"/>
          <p:cNvSpPr txBox="1"/>
          <p:nvPr/>
        </p:nvSpPr>
        <p:spPr>
          <a:xfrm>
            <a:off x="8327311" y="2343706"/>
            <a:ext cx="599498" cy="469552"/>
          </a:xfrm>
          <a:prstGeom prst="rect">
            <a:avLst/>
          </a:prstGeom>
          <a:noFill/>
        </p:spPr>
        <p:txBody>
          <a:bodyPr wrap="square" lIns="0" tIns="0" rIns="0" bIns="0" rtlCol="0">
            <a:spAutoFit/>
          </a:bodyPr>
          <a:lstStyle/>
          <a:p>
            <a:pPr algn="ctr">
              <a:lnSpc>
                <a:spcPct val="120000"/>
              </a:lnSpc>
            </a:pPr>
            <a:r>
              <a:rPr lang="en-US" sz="2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03</a:t>
            </a:r>
            <a:endParaRPr lang="id-ID" sz="2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4" name="TextBox 53"/>
          <p:cNvSpPr txBox="1"/>
          <p:nvPr/>
        </p:nvSpPr>
        <p:spPr>
          <a:xfrm>
            <a:off x="4425212" y="3229450"/>
            <a:ext cx="599498" cy="469552"/>
          </a:xfrm>
          <a:prstGeom prst="rect">
            <a:avLst/>
          </a:prstGeom>
          <a:noFill/>
        </p:spPr>
        <p:txBody>
          <a:bodyPr wrap="square" lIns="0" tIns="0" rIns="0" bIns="0" rtlCol="0">
            <a:spAutoFit/>
          </a:bodyPr>
          <a:lstStyle/>
          <a:p>
            <a:pPr algn="ctr">
              <a:lnSpc>
                <a:spcPct val="120000"/>
              </a:lnSpc>
            </a:pPr>
            <a:r>
              <a:rPr lang="en-US" sz="2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lang="id-ID" sz="2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6" name="Oval 55"/>
          <p:cNvSpPr/>
          <p:nvPr/>
        </p:nvSpPr>
        <p:spPr>
          <a:xfrm>
            <a:off x="7727814" y="4549425"/>
            <a:ext cx="574175" cy="574191"/>
          </a:xfrm>
          <a:prstGeom prst="ellipse">
            <a:avLst/>
          </a:prstGeom>
          <a:solidFill>
            <a:schemeClr val="accent4"/>
          </a:solidFill>
          <a:ln>
            <a:noFill/>
          </a:ln>
        </p:spPr>
        <p:style>
          <a:lnRef idx="2">
            <a:schemeClr val="lt1">
              <a:hueOff val="0"/>
              <a:satOff val="0"/>
              <a:lumOff val="0"/>
              <a:alphaOff val="0"/>
            </a:schemeClr>
          </a:lnRef>
          <a:fillRef idx="1">
            <a:schemeClr val="accent3">
              <a:hueOff val="449917"/>
              <a:satOff val="23029"/>
              <a:lumOff val="9673"/>
              <a:alphaOff val="0"/>
            </a:schemeClr>
          </a:fillRef>
          <a:effectRef idx="0">
            <a:schemeClr val="accent3">
              <a:hueOff val="449917"/>
              <a:satOff val="23029"/>
              <a:lumOff val="9673"/>
              <a:alphaOff val="0"/>
            </a:schemeClr>
          </a:effectRef>
          <a:fontRef idx="minor">
            <a:schemeClr val="lt1"/>
          </a:fontRef>
        </p:style>
        <p:txBody>
          <a:bodyP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8" name="Content Placeholder 2"/>
          <p:cNvSpPr txBox="1">
            <a:spLocks/>
          </p:cNvSpPr>
          <p:nvPr/>
        </p:nvSpPr>
        <p:spPr>
          <a:xfrm>
            <a:off x="1907590" y="3629994"/>
            <a:ext cx="2073024" cy="42960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Please replace text, click add relevant headline, modify the text content, also can copy your content to this directly.</a:t>
            </a:r>
            <a:endParaRPr lang="en-US" sz="80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59" name="TextBox 78"/>
          <p:cNvSpPr txBox="1"/>
          <p:nvPr/>
        </p:nvSpPr>
        <p:spPr>
          <a:xfrm>
            <a:off x="1907589" y="3350082"/>
            <a:ext cx="1569124" cy="258532"/>
          </a:xfrm>
          <a:prstGeom prst="rect">
            <a:avLst/>
          </a:prstGeom>
          <a:noFill/>
        </p:spPr>
        <p:txBody>
          <a:bodyPr wrap="square" lIns="0" tIns="0" rIns="0" bIns="0" rtlCol="0">
            <a:spAutoFit/>
          </a:bodyPr>
          <a:lstStyle/>
          <a:p>
            <a:pPr algn="just">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4" name="Content Placeholder 2"/>
          <p:cNvSpPr txBox="1">
            <a:spLocks/>
          </p:cNvSpPr>
          <p:nvPr/>
        </p:nvSpPr>
        <p:spPr>
          <a:xfrm>
            <a:off x="5392863" y="6068394"/>
            <a:ext cx="2073024" cy="42960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Please replace text, click add relevant headline, modify the text content, also can copy your content to this directly.</a:t>
            </a:r>
            <a:endParaRPr lang="en-US" sz="80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75" name="TextBox 78"/>
          <p:cNvSpPr txBox="1"/>
          <p:nvPr/>
        </p:nvSpPr>
        <p:spPr>
          <a:xfrm>
            <a:off x="5644813" y="5788482"/>
            <a:ext cx="1569124" cy="258532"/>
          </a:xfrm>
          <a:prstGeom prst="rect">
            <a:avLst/>
          </a:prstGeom>
          <a:noFill/>
        </p:spPr>
        <p:txBody>
          <a:bodyPr wrap="square" lIns="0" tIns="0" rIns="0" bIns="0" rtlCol="0">
            <a:spAutoFit/>
          </a:bodyPr>
          <a:lstStyle/>
          <a:p>
            <a:pPr algn="ct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7" name="Content Placeholder 2"/>
          <p:cNvSpPr txBox="1">
            <a:spLocks/>
          </p:cNvSpPr>
          <p:nvPr/>
        </p:nvSpPr>
        <p:spPr>
          <a:xfrm>
            <a:off x="9286290" y="2728294"/>
            <a:ext cx="2073024" cy="42960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Please replace text, click add relevant headline, modify the text content, also can copy your content to this directly.</a:t>
            </a:r>
            <a:endParaRPr lang="en-US" sz="80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79" name="TextBox 78"/>
          <p:cNvSpPr txBox="1"/>
          <p:nvPr/>
        </p:nvSpPr>
        <p:spPr>
          <a:xfrm>
            <a:off x="9286289" y="2448382"/>
            <a:ext cx="1569124" cy="258532"/>
          </a:xfrm>
          <a:prstGeom prst="rect">
            <a:avLst/>
          </a:prstGeom>
          <a:noFill/>
        </p:spPr>
        <p:txBody>
          <a:bodyPr wrap="square" lIns="0" tIns="0" rIns="0" bIns="0" rtlCol="0">
            <a:spAutoFit/>
          </a:bodyPr>
          <a:lstStyle/>
          <a:p>
            <a:pPr algn="just">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文本框 28"/>
          <p:cNvSpPr txBox="1"/>
          <p:nvPr/>
        </p:nvSpPr>
        <p:spPr>
          <a:xfrm>
            <a:off x="372973" y="362225"/>
            <a:ext cx="2503076" cy="374375"/>
          </a:xfrm>
          <a:prstGeom prst="rect">
            <a:avLst/>
          </a:prstGeom>
          <a:noFill/>
        </p:spPr>
        <p:txBody>
          <a:bodyPr wrap="none" lIns="96434" tIns="48217" rIns="96434" bIns="48217" rtlCol="0">
            <a:spAutoFit/>
          </a:bodyPr>
          <a:lstStyle/>
          <a:p>
            <a:pPr defTabSz="964278"/>
            <a:r>
              <a:rPr lang="zh-CN" altLang="en-US" sz="1800" dirty="0">
                <a:solidFill>
                  <a:schemeClr val="accent2"/>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30" name="文本框 29"/>
          <p:cNvSpPr txBox="1"/>
          <p:nvPr/>
        </p:nvSpPr>
        <p:spPr>
          <a:xfrm>
            <a:off x="372973" y="654957"/>
            <a:ext cx="2230630" cy="312819"/>
          </a:xfrm>
          <a:prstGeom prst="rect">
            <a:avLst/>
          </a:prstGeom>
          <a:noFill/>
        </p:spPr>
        <p:txBody>
          <a:bodyPr wrap="none" lIns="96434" tIns="48217" rIns="96434" bIns="48217" rtlCol="0">
            <a:spAutoFit/>
          </a:bodyPr>
          <a:lstStyle/>
          <a:p>
            <a:pPr defTabSz="964278"/>
            <a:r>
              <a:rPr lang="en-US" altLang="zh-CN" sz="1400" dirty="0">
                <a:solidFill>
                  <a:schemeClr val="accent2"/>
                </a:solidFill>
                <a:cs typeface="+mn-ea"/>
                <a:sym typeface="+mn-lt"/>
              </a:rPr>
              <a:t>ADD RELATED TITLE WORDS</a:t>
            </a:r>
            <a:endParaRPr lang="zh-CN" altLang="en-US" sz="1400" dirty="0">
              <a:solidFill>
                <a:schemeClr val="accent2"/>
              </a:solidFill>
              <a:cs typeface="+mn-ea"/>
              <a:sym typeface="+mn-lt"/>
            </a:endParaRPr>
          </a:p>
        </p:txBody>
      </p:sp>
    </p:spTree>
    <p:extLst>
      <p:ext uri="{BB962C8B-B14F-4D97-AF65-F5344CB8AC3E}">
        <p14:creationId xmlns:p14="http://schemas.microsoft.com/office/powerpoint/2010/main" val="3645795190"/>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vertical)">
                                      <p:cBhvr>
                                        <p:cTn id="7" dur="1000"/>
                                        <p:tgtEl>
                                          <p:spTgt spid="6"/>
                                        </p:tgtEl>
                                      </p:cBhvr>
                                    </p:animEffect>
                                  </p:childTnLst>
                                </p:cTn>
                              </p:par>
                              <p:par>
                                <p:cTn id="8" presetID="22" presetClass="entr" presetSubtype="4" fill="hold" grpId="0" nodeType="withEffect">
                                  <p:stCondLst>
                                    <p:cond delay="2000"/>
                                  </p:stCondLst>
                                  <p:childTnLst>
                                    <p:set>
                                      <p:cBhvr>
                                        <p:cTn id="9" dur="1" fill="hold">
                                          <p:stCondLst>
                                            <p:cond delay="0"/>
                                          </p:stCondLst>
                                        </p:cTn>
                                        <p:tgtEl>
                                          <p:spTgt spid="20"/>
                                        </p:tgtEl>
                                        <p:attrNameLst>
                                          <p:attrName>style.visibility</p:attrName>
                                        </p:attrNameLst>
                                      </p:cBhvr>
                                      <p:to>
                                        <p:strVal val="visible"/>
                                      </p:to>
                                    </p:set>
                                    <p:animEffect transition="in" filter="wipe(down)">
                                      <p:cBhvr>
                                        <p:cTn id="10" dur="500"/>
                                        <p:tgtEl>
                                          <p:spTgt spid="20"/>
                                        </p:tgtEl>
                                      </p:cBhvr>
                                    </p:animEffect>
                                  </p:childTnLst>
                                </p:cTn>
                              </p:par>
                              <p:par>
                                <p:cTn id="11" presetID="22" presetClass="entr" presetSubtype="4" fill="hold" grpId="0" nodeType="withEffect">
                                  <p:stCondLst>
                                    <p:cond delay="2000"/>
                                  </p:stCondLst>
                                  <p:childTnLst>
                                    <p:set>
                                      <p:cBhvr>
                                        <p:cTn id="12" dur="1" fill="hold">
                                          <p:stCondLst>
                                            <p:cond delay="0"/>
                                          </p:stCondLst>
                                        </p:cTn>
                                        <p:tgtEl>
                                          <p:spTgt spid="21"/>
                                        </p:tgtEl>
                                        <p:attrNameLst>
                                          <p:attrName>style.visibility</p:attrName>
                                        </p:attrNameLst>
                                      </p:cBhvr>
                                      <p:to>
                                        <p:strVal val="visible"/>
                                      </p:to>
                                    </p:set>
                                    <p:animEffect transition="in" filter="wipe(down)">
                                      <p:cBhvr>
                                        <p:cTn id="13" dur="500"/>
                                        <p:tgtEl>
                                          <p:spTgt spid="21"/>
                                        </p:tgtEl>
                                      </p:cBhvr>
                                    </p:animEffect>
                                  </p:childTnLst>
                                </p:cTn>
                              </p:par>
                              <p:par>
                                <p:cTn id="14" presetID="22" presetClass="entr" presetSubtype="4" fill="hold" grpId="0" nodeType="withEffect">
                                  <p:stCondLst>
                                    <p:cond delay="2000"/>
                                  </p:stCondLst>
                                  <p:childTnLst>
                                    <p:set>
                                      <p:cBhvr>
                                        <p:cTn id="15" dur="1" fill="hold">
                                          <p:stCondLst>
                                            <p:cond delay="0"/>
                                          </p:stCondLst>
                                        </p:cTn>
                                        <p:tgtEl>
                                          <p:spTgt spid="22"/>
                                        </p:tgtEl>
                                        <p:attrNameLst>
                                          <p:attrName>style.visibility</p:attrName>
                                        </p:attrNameLst>
                                      </p:cBhvr>
                                      <p:to>
                                        <p:strVal val="visible"/>
                                      </p:to>
                                    </p:set>
                                    <p:animEffect transition="in" filter="wipe(down)">
                                      <p:cBhvr>
                                        <p:cTn id="16" dur="500"/>
                                        <p:tgtEl>
                                          <p:spTgt spid="22"/>
                                        </p:tgtEl>
                                      </p:cBhvr>
                                    </p:animEffect>
                                  </p:childTnLst>
                                </p:cTn>
                              </p:par>
                            </p:childTnLst>
                          </p:cTn>
                        </p:par>
                        <p:par>
                          <p:cTn id="17" fill="hold">
                            <p:stCondLst>
                              <p:cond delay="2500"/>
                            </p:stCondLst>
                            <p:childTnLst>
                              <p:par>
                                <p:cTn id="18" presetID="53" presetClass="entr" presetSubtype="528" fill="hold" grpId="0" nodeType="afterEffect">
                                  <p:stCondLst>
                                    <p:cond delay="0"/>
                                  </p:stCondLst>
                                  <p:childTnLst>
                                    <p:set>
                                      <p:cBhvr>
                                        <p:cTn id="19" dur="1" fill="hold">
                                          <p:stCondLst>
                                            <p:cond delay="0"/>
                                          </p:stCondLst>
                                        </p:cTn>
                                        <p:tgtEl>
                                          <p:spTgt spid="52"/>
                                        </p:tgtEl>
                                        <p:attrNameLst>
                                          <p:attrName>style.visibility</p:attrName>
                                        </p:attrNameLst>
                                      </p:cBhvr>
                                      <p:to>
                                        <p:strVal val="visible"/>
                                      </p:to>
                                    </p:set>
                                    <p:anim calcmode="lin" valueType="num">
                                      <p:cBhvr>
                                        <p:cTn id="20" dur="1000" fill="hold"/>
                                        <p:tgtEl>
                                          <p:spTgt spid="52"/>
                                        </p:tgtEl>
                                        <p:attrNameLst>
                                          <p:attrName>ppt_w</p:attrName>
                                        </p:attrNameLst>
                                      </p:cBhvr>
                                      <p:tavLst>
                                        <p:tav tm="0">
                                          <p:val>
                                            <p:fltVal val="0"/>
                                          </p:val>
                                        </p:tav>
                                        <p:tav tm="100000">
                                          <p:val>
                                            <p:strVal val="#ppt_w"/>
                                          </p:val>
                                        </p:tav>
                                      </p:tavLst>
                                    </p:anim>
                                    <p:anim calcmode="lin" valueType="num">
                                      <p:cBhvr>
                                        <p:cTn id="21" dur="1000" fill="hold"/>
                                        <p:tgtEl>
                                          <p:spTgt spid="52"/>
                                        </p:tgtEl>
                                        <p:attrNameLst>
                                          <p:attrName>ppt_h</p:attrName>
                                        </p:attrNameLst>
                                      </p:cBhvr>
                                      <p:tavLst>
                                        <p:tav tm="0">
                                          <p:val>
                                            <p:fltVal val="0"/>
                                          </p:val>
                                        </p:tav>
                                        <p:tav tm="100000">
                                          <p:val>
                                            <p:strVal val="#ppt_h"/>
                                          </p:val>
                                        </p:tav>
                                      </p:tavLst>
                                    </p:anim>
                                    <p:animEffect transition="in" filter="fade">
                                      <p:cBhvr>
                                        <p:cTn id="22" dur="1000"/>
                                        <p:tgtEl>
                                          <p:spTgt spid="52"/>
                                        </p:tgtEl>
                                      </p:cBhvr>
                                    </p:animEffect>
                                    <p:anim calcmode="lin" valueType="num">
                                      <p:cBhvr>
                                        <p:cTn id="23" dur="1000" fill="hold"/>
                                        <p:tgtEl>
                                          <p:spTgt spid="52"/>
                                        </p:tgtEl>
                                        <p:attrNameLst>
                                          <p:attrName>ppt_x</p:attrName>
                                        </p:attrNameLst>
                                      </p:cBhvr>
                                      <p:tavLst>
                                        <p:tav tm="0">
                                          <p:val>
                                            <p:fltVal val="0.5"/>
                                          </p:val>
                                        </p:tav>
                                        <p:tav tm="100000">
                                          <p:val>
                                            <p:strVal val="#ppt_x"/>
                                          </p:val>
                                        </p:tav>
                                      </p:tavLst>
                                    </p:anim>
                                    <p:anim calcmode="lin" valueType="num">
                                      <p:cBhvr>
                                        <p:cTn id="24" dur="1000" fill="hold"/>
                                        <p:tgtEl>
                                          <p:spTgt spid="52"/>
                                        </p:tgtEl>
                                        <p:attrNameLst>
                                          <p:attrName>ppt_y</p:attrName>
                                        </p:attrNameLst>
                                      </p:cBhvr>
                                      <p:tavLst>
                                        <p:tav tm="0">
                                          <p:val>
                                            <p:fltVal val="0.5"/>
                                          </p:val>
                                        </p:tav>
                                        <p:tav tm="100000">
                                          <p:val>
                                            <p:strVal val="#ppt_y"/>
                                          </p:val>
                                        </p:tav>
                                      </p:tavLst>
                                    </p:anim>
                                  </p:childTnLst>
                                </p:cTn>
                              </p:par>
                              <p:par>
                                <p:cTn id="25" presetID="53" presetClass="entr" presetSubtype="528" fill="hold" grpId="0" nodeType="withEffect">
                                  <p:stCondLst>
                                    <p:cond delay="0"/>
                                  </p:stCondLst>
                                  <p:childTnLst>
                                    <p:set>
                                      <p:cBhvr>
                                        <p:cTn id="26" dur="1" fill="hold">
                                          <p:stCondLst>
                                            <p:cond delay="0"/>
                                          </p:stCondLst>
                                        </p:cTn>
                                        <p:tgtEl>
                                          <p:spTgt spid="53"/>
                                        </p:tgtEl>
                                        <p:attrNameLst>
                                          <p:attrName>style.visibility</p:attrName>
                                        </p:attrNameLst>
                                      </p:cBhvr>
                                      <p:to>
                                        <p:strVal val="visible"/>
                                      </p:to>
                                    </p:set>
                                    <p:anim calcmode="lin" valueType="num">
                                      <p:cBhvr>
                                        <p:cTn id="27" dur="1000" fill="hold"/>
                                        <p:tgtEl>
                                          <p:spTgt spid="53"/>
                                        </p:tgtEl>
                                        <p:attrNameLst>
                                          <p:attrName>ppt_w</p:attrName>
                                        </p:attrNameLst>
                                      </p:cBhvr>
                                      <p:tavLst>
                                        <p:tav tm="0">
                                          <p:val>
                                            <p:fltVal val="0"/>
                                          </p:val>
                                        </p:tav>
                                        <p:tav tm="100000">
                                          <p:val>
                                            <p:strVal val="#ppt_w"/>
                                          </p:val>
                                        </p:tav>
                                      </p:tavLst>
                                    </p:anim>
                                    <p:anim calcmode="lin" valueType="num">
                                      <p:cBhvr>
                                        <p:cTn id="28" dur="1000" fill="hold"/>
                                        <p:tgtEl>
                                          <p:spTgt spid="53"/>
                                        </p:tgtEl>
                                        <p:attrNameLst>
                                          <p:attrName>ppt_h</p:attrName>
                                        </p:attrNameLst>
                                      </p:cBhvr>
                                      <p:tavLst>
                                        <p:tav tm="0">
                                          <p:val>
                                            <p:fltVal val="0"/>
                                          </p:val>
                                        </p:tav>
                                        <p:tav tm="100000">
                                          <p:val>
                                            <p:strVal val="#ppt_h"/>
                                          </p:val>
                                        </p:tav>
                                      </p:tavLst>
                                    </p:anim>
                                    <p:animEffect transition="in" filter="fade">
                                      <p:cBhvr>
                                        <p:cTn id="29" dur="1000"/>
                                        <p:tgtEl>
                                          <p:spTgt spid="53"/>
                                        </p:tgtEl>
                                      </p:cBhvr>
                                    </p:animEffect>
                                    <p:anim calcmode="lin" valueType="num">
                                      <p:cBhvr>
                                        <p:cTn id="30" dur="1000" fill="hold"/>
                                        <p:tgtEl>
                                          <p:spTgt spid="53"/>
                                        </p:tgtEl>
                                        <p:attrNameLst>
                                          <p:attrName>ppt_x</p:attrName>
                                        </p:attrNameLst>
                                      </p:cBhvr>
                                      <p:tavLst>
                                        <p:tav tm="0">
                                          <p:val>
                                            <p:fltVal val="0.5"/>
                                          </p:val>
                                        </p:tav>
                                        <p:tav tm="100000">
                                          <p:val>
                                            <p:strVal val="#ppt_x"/>
                                          </p:val>
                                        </p:tav>
                                      </p:tavLst>
                                    </p:anim>
                                    <p:anim calcmode="lin" valueType="num">
                                      <p:cBhvr>
                                        <p:cTn id="31" dur="1000" fill="hold"/>
                                        <p:tgtEl>
                                          <p:spTgt spid="53"/>
                                        </p:tgtEl>
                                        <p:attrNameLst>
                                          <p:attrName>ppt_y</p:attrName>
                                        </p:attrNameLst>
                                      </p:cBhvr>
                                      <p:tavLst>
                                        <p:tav tm="0">
                                          <p:val>
                                            <p:fltVal val="0.5"/>
                                          </p:val>
                                        </p:tav>
                                        <p:tav tm="100000">
                                          <p:val>
                                            <p:strVal val="#ppt_y"/>
                                          </p:val>
                                        </p:tav>
                                      </p:tavLst>
                                    </p:anim>
                                  </p:childTnLst>
                                </p:cTn>
                              </p:par>
                              <p:par>
                                <p:cTn id="32" presetID="53" presetClass="entr" presetSubtype="528" fill="hold" grpId="0" nodeType="withEffect">
                                  <p:stCondLst>
                                    <p:cond delay="0"/>
                                  </p:stCondLst>
                                  <p:childTnLst>
                                    <p:set>
                                      <p:cBhvr>
                                        <p:cTn id="33" dur="1" fill="hold">
                                          <p:stCondLst>
                                            <p:cond delay="0"/>
                                          </p:stCondLst>
                                        </p:cTn>
                                        <p:tgtEl>
                                          <p:spTgt spid="54"/>
                                        </p:tgtEl>
                                        <p:attrNameLst>
                                          <p:attrName>style.visibility</p:attrName>
                                        </p:attrNameLst>
                                      </p:cBhvr>
                                      <p:to>
                                        <p:strVal val="visible"/>
                                      </p:to>
                                    </p:set>
                                    <p:anim calcmode="lin" valueType="num">
                                      <p:cBhvr>
                                        <p:cTn id="34" dur="1000" fill="hold"/>
                                        <p:tgtEl>
                                          <p:spTgt spid="54"/>
                                        </p:tgtEl>
                                        <p:attrNameLst>
                                          <p:attrName>ppt_w</p:attrName>
                                        </p:attrNameLst>
                                      </p:cBhvr>
                                      <p:tavLst>
                                        <p:tav tm="0">
                                          <p:val>
                                            <p:fltVal val="0"/>
                                          </p:val>
                                        </p:tav>
                                        <p:tav tm="100000">
                                          <p:val>
                                            <p:strVal val="#ppt_w"/>
                                          </p:val>
                                        </p:tav>
                                      </p:tavLst>
                                    </p:anim>
                                    <p:anim calcmode="lin" valueType="num">
                                      <p:cBhvr>
                                        <p:cTn id="35" dur="1000" fill="hold"/>
                                        <p:tgtEl>
                                          <p:spTgt spid="54"/>
                                        </p:tgtEl>
                                        <p:attrNameLst>
                                          <p:attrName>ppt_h</p:attrName>
                                        </p:attrNameLst>
                                      </p:cBhvr>
                                      <p:tavLst>
                                        <p:tav tm="0">
                                          <p:val>
                                            <p:fltVal val="0"/>
                                          </p:val>
                                        </p:tav>
                                        <p:tav tm="100000">
                                          <p:val>
                                            <p:strVal val="#ppt_h"/>
                                          </p:val>
                                        </p:tav>
                                      </p:tavLst>
                                    </p:anim>
                                    <p:animEffect transition="in" filter="fade">
                                      <p:cBhvr>
                                        <p:cTn id="36" dur="1000"/>
                                        <p:tgtEl>
                                          <p:spTgt spid="54"/>
                                        </p:tgtEl>
                                      </p:cBhvr>
                                    </p:animEffect>
                                    <p:anim calcmode="lin" valueType="num">
                                      <p:cBhvr>
                                        <p:cTn id="37" dur="1000" fill="hold"/>
                                        <p:tgtEl>
                                          <p:spTgt spid="54"/>
                                        </p:tgtEl>
                                        <p:attrNameLst>
                                          <p:attrName>ppt_x</p:attrName>
                                        </p:attrNameLst>
                                      </p:cBhvr>
                                      <p:tavLst>
                                        <p:tav tm="0">
                                          <p:val>
                                            <p:fltVal val="0.5"/>
                                          </p:val>
                                        </p:tav>
                                        <p:tav tm="100000">
                                          <p:val>
                                            <p:strVal val="#ppt_x"/>
                                          </p:val>
                                        </p:tav>
                                      </p:tavLst>
                                    </p:anim>
                                    <p:anim calcmode="lin" valueType="num">
                                      <p:cBhvr>
                                        <p:cTn id="38" dur="1000" fill="hold"/>
                                        <p:tgtEl>
                                          <p:spTgt spid="54"/>
                                        </p:tgtEl>
                                        <p:attrNameLst>
                                          <p:attrName>ppt_y</p:attrName>
                                        </p:attrNameLst>
                                      </p:cBhvr>
                                      <p:tavLst>
                                        <p:tav tm="0">
                                          <p:val>
                                            <p:fltVal val="0.5"/>
                                          </p:val>
                                        </p:tav>
                                        <p:tav tm="100000">
                                          <p:val>
                                            <p:strVal val="#ppt_y"/>
                                          </p:val>
                                        </p:tav>
                                      </p:tavLst>
                                    </p:anim>
                                  </p:childTnLst>
                                </p:cTn>
                              </p:par>
                            </p:childTnLst>
                          </p:cTn>
                        </p:par>
                        <p:par>
                          <p:cTn id="39" fill="hold">
                            <p:stCondLst>
                              <p:cond delay="3500"/>
                            </p:stCondLst>
                            <p:childTnLst>
                              <p:par>
                                <p:cTn id="40" presetID="22" presetClass="entr" presetSubtype="8" fill="hold" grpId="0" nodeType="afterEffect">
                                  <p:stCondLst>
                                    <p:cond delay="0"/>
                                  </p:stCondLst>
                                  <p:childTnLst>
                                    <p:set>
                                      <p:cBhvr>
                                        <p:cTn id="41" dur="1" fill="hold">
                                          <p:stCondLst>
                                            <p:cond delay="0"/>
                                          </p:stCondLst>
                                        </p:cTn>
                                        <p:tgtEl>
                                          <p:spTgt spid="58"/>
                                        </p:tgtEl>
                                        <p:attrNameLst>
                                          <p:attrName>style.visibility</p:attrName>
                                        </p:attrNameLst>
                                      </p:cBhvr>
                                      <p:to>
                                        <p:strVal val="visible"/>
                                      </p:to>
                                    </p:set>
                                    <p:animEffect transition="in" filter="wipe(left)">
                                      <p:cBhvr>
                                        <p:cTn id="42" dur="750"/>
                                        <p:tgtEl>
                                          <p:spTgt spid="58"/>
                                        </p:tgtEl>
                                      </p:cBhvr>
                                    </p:animEffect>
                                  </p:childTnLst>
                                </p:cTn>
                              </p:par>
                            </p:childTnLst>
                          </p:cTn>
                        </p:par>
                        <p:par>
                          <p:cTn id="43" fill="hold">
                            <p:stCondLst>
                              <p:cond delay="4250"/>
                            </p:stCondLst>
                            <p:childTnLst>
                              <p:par>
                                <p:cTn id="44" presetID="22" presetClass="entr" presetSubtype="4" fill="hold" grpId="0" nodeType="afterEffect">
                                  <p:stCondLst>
                                    <p:cond delay="0"/>
                                  </p:stCondLst>
                                  <p:childTnLst>
                                    <p:set>
                                      <p:cBhvr>
                                        <p:cTn id="45" dur="1" fill="hold">
                                          <p:stCondLst>
                                            <p:cond delay="0"/>
                                          </p:stCondLst>
                                        </p:cTn>
                                        <p:tgtEl>
                                          <p:spTgt spid="59"/>
                                        </p:tgtEl>
                                        <p:attrNameLst>
                                          <p:attrName>style.visibility</p:attrName>
                                        </p:attrNameLst>
                                      </p:cBhvr>
                                      <p:to>
                                        <p:strVal val="visible"/>
                                      </p:to>
                                    </p:set>
                                    <p:animEffect transition="in" filter="wipe(down)">
                                      <p:cBhvr>
                                        <p:cTn id="46" dur="750"/>
                                        <p:tgtEl>
                                          <p:spTgt spid="59"/>
                                        </p:tgtEl>
                                      </p:cBhvr>
                                    </p:animEffect>
                                  </p:childTnLst>
                                </p:cTn>
                              </p:par>
                            </p:childTnLst>
                          </p:cTn>
                        </p:par>
                        <p:par>
                          <p:cTn id="47" fill="hold">
                            <p:stCondLst>
                              <p:cond delay="5000"/>
                            </p:stCondLst>
                            <p:childTnLst>
                              <p:par>
                                <p:cTn id="48" presetID="22" presetClass="entr" presetSubtype="8" fill="hold" grpId="0" nodeType="afterEffect">
                                  <p:stCondLst>
                                    <p:cond delay="0"/>
                                  </p:stCondLst>
                                  <p:childTnLst>
                                    <p:set>
                                      <p:cBhvr>
                                        <p:cTn id="49" dur="1" fill="hold">
                                          <p:stCondLst>
                                            <p:cond delay="0"/>
                                          </p:stCondLst>
                                        </p:cTn>
                                        <p:tgtEl>
                                          <p:spTgt spid="74"/>
                                        </p:tgtEl>
                                        <p:attrNameLst>
                                          <p:attrName>style.visibility</p:attrName>
                                        </p:attrNameLst>
                                      </p:cBhvr>
                                      <p:to>
                                        <p:strVal val="visible"/>
                                      </p:to>
                                    </p:set>
                                    <p:animEffect transition="in" filter="wipe(left)">
                                      <p:cBhvr>
                                        <p:cTn id="50" dur="750"/>
                                        <p:tgtEl>
                                          <p:spTgt spid="74"/>
                                        </p:tgtEl>
                                      </p:cBhvr>
                                    </p:animEffect>
                                  </p:childTnLst>
                                </p:cTn>
                              </p:par>
                            </p:childTnLst>
                          </p:cTn>
                        </p:par>
                        <p:par>
                          <p:cTn id="51" fill="hold">
                            <p:stCondLst>
                              <p:cond delay="5750"/>
                            </p:stCondLst>
                            <p:childTnLst>
                              <p:par>
                                <p:cTn id="52" presetID="22" presetClass="entr" presetSubtype="4" fill="hold" grpId="0" nodeType="afterEffect">
                                  <p:stCondLst>
                                    <p:cond delay="0"/>
                                  </p:stCondLst>
                                  <p:childTnLst>
                                    <p:set>
                                      <p:cBhvr>
                                        <p:cTn id="53" dur="1" fill="hold">
                                          <p:stCondLst>
                                            <p:cond delay="0"/>
                                          </p:stCondLst>
                                        </p:cTn>
                                        <p:tgtEl>
                                          <p:spTgt spid="75"/>
                                        </p:tgtEl>
                                        <p:attrNameLst>
                                          <p:attrName>style.visibility</p:attrName>
                                        </p:attrNameLst>
                                      </p:cBhvr>
                                      <p:to>
                                        <p:strVal val="visible"/>
                                      </p:to>
                                    </p:set>
                                    <p:animEffect transition="in" filter="wipe(down)">
                                      <p:cBhvr>
                                        <p:cTn id="54" dur="750"/>
                                        <p:tgtEl>
                                          <p:spTgt spid="75"/>
                                        </p:tgtEl>
                                      </p:cBhvr>
                                    </p:animEffect>
                                  </p:childTnLst>
                                </p:cTn>
                              </p:par>
                            </p:childTnLst>
                          </p:cTn>
                        </p:par>
                        <p:par>
                          <p:cTn id="55" fill="hold">
                            <p:stCondLst>
                              <p:cond delay="6500"/>
                            </p:stCondLst>
                            <p:childTnLst>
                              <p:par>
                                <p:cTn id="56" presetID="22" presetClass="entr" presetSubtype="8" fill="hold" grpId="0" nodeType="afterEffect">
                                  <p:stCondLst>
                                    <p:cond delay="0"/>
                                  </p:stCondLst>
                                  <p:childTnLst>
                                    <p:set>
                                      <p:cBhvr>
                                        <p:cTn id="57" dur="1" fill="hold">
                                          <p:stCondLst>
                                            <p:cond delay="0"/>
                                          </p:stCondLst>
                                        </p:cTn>
                                        <p:tgtEl>
                                          <p:spTgt spid="77"/>
                                        </p:tgtEl>
                                        <p:attrNameLst>
                                          <p:attrName>style.visibility</p:attrName>
                                        </p:attrNameLst>
                                      </p:cBhvr>
                                      <p:to>
                                        <p:strVal val="visible"/>
                                      </p:to>
                                    </p:set>
                                    <p:animEffect transition="in" filter="wipe(left)">
                                      <p:cBhvr>
                                        <p:cTn id="58" dur="750"/>
                                        <p:tgtEl>
                                          <p:spTgt spid="77"/>
                                        </p:tgtEl>
                                      </p:cBhvr>
                                    </p:animEffect>
                                  </p:childTnLst>
                                </p:cTn>
                              </p:par>
                            </p:childTnLst>
                          </p:cTn>
                        </p:par>
                        <p:par>
                          <p:cTn id="59" fill="hold">
                            <p:stCondLst>
                              <p:cond delay="7250"/>
                            </p:stCondLst>
                            <p:childTnLst>
                              <p:par>
                                <p:cTn id="60" presetID="22" presetClass="entr" presetSubtype="4" fill="hold" grpId="0" nodeType="afterEffect">
                                  <p:stCondLst>
                                    <p:cond delay="0"/>
                                  </p:stCondLst>
                                  <p:childTnLst>
                                    <p:set>
                                      <p:cBhvr>
                                        <p:cTn id="61" dur="1" fill="hold">
                                          <p:stCondLst>
                                            <p:cond delay="0"/>
                                          </p:stCondLst>
                                        </p:cTn>
                                        <p:tgtEl>
                                          <p:spTgt spid="79"/>
                                        </p:tgtEl>
                                        <p:attrNameLst>
                                          <p:attrName>style.visibility</p:attrName>
                                        </p:attrNameLst>
                                      </p:cBhvr>
                                      <p:to>
                                        <p:strVal val="visible"/>
                                      </p:to>
                                    </p:set>
                                    <p:animEffect transition="in" filter="wipe(down)">
                                      <p:cBhvr>
                                        <p:cTn id="62" dur="75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52" grpId="0"/>
      <p:bldP spid="53" grpId="0"/>
      <p:bldP spid="54" grpId="0"/>
      <p:bldP spid="58" grpId="0"/>
      <p:bldP spid="59" grpId="0"/>
      <p:bldP spid="74" grpId="0"/>
      <p:bldP spid="75" grpId="0"/>
      <p:bldP spid="77" grpId="0"/>
      <p:bldP spid="7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p:nvPr/>
        </p:nvSpPr>
        <p:spPr>
          <a:xfrm>
            <a:off x="353" y="2"/>
            <a:ext cx="12862858" cy="7265945"/>
          </a:xfrm>
          <a:prstGeom prst="rect">
            <a:avLst/>
          </a:prstGeom>
          <a:gradFill flip="none" rotWithShape="1">
            <a:gsLst>
              <a:gs pos="0">
                <a:srgbClr val="F4F6F8"/>
              </a:gs>
              <a:gs pos="100000">
                <a:srgbClr val="E1E1E1"/>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p>
        </p:txBody>
      </p:sp>
      <p:pic>
        <p:nvPicPr>
          <p:cNvPr id="25" name="图片 20"/>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776217" y="373353"/>
            <a:ext cx="7890621" cy="3947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矩形 6"/>
          <p:cNvSpPr>
            <a:spLocks noChangeArrowheads="1"/>
          </p:cNvSpPr>
          <p:nvPr/>
        </p:nvSpPr>
        <p:spPr bwMode="auto">
          <a:xfrm>
            <a:off x="353" y="5196793"/>
            <a:ext cx="12858044" cy="2062645"/>
          </a:xfrm>
          <a:prstGeom prst="rect">
            <a:avLst/>
          </a:prstGeom>
          <a:solidFill>
            <a:srgbClr val="1C488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6435" tIns="48218" rIns="96435" bIns="48218"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grpSp>
        <p:nvGrpSpPr>
          <p:cNvPr id="27" name="组合 13"/>
          <p:cNvGrpSpPr>
            <a:grpSpLocks noChangeAspect="1"/>
          </p:cNvGrpSpPr>
          <p:nvPr/>
        </p:nvGrpSpPr>
        <p:grpSpPr bwMode="auto">
          <a:xfrm>
            <a:off x="7176079" y="3351798"/>
            <a:ext cx="5883225" cy="3671575"/>
            <a:chOff x="0" y="0"/>
            <a:chExt cx="5324473" cy="3322983"/>
          </a:xfrm>
        </p:grpSpPr>
        <p:pic>
          <p:nvPicPr>
            <p:cNvPr id="28" name="图片 14"/>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344" y="0"/>
              <a:ext cx="5318129" cy="1642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图片 15"/>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0" y="1632435"/>
              <a:ext cx="5178427" cy="1690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8" name="TextBox 7"/>
          <p:cNvSpPr txBox="1"/>
          <p:nvPr/>
        </p:nvSpPr>
        <p:spPr>
          <a:xfrm>
            <a:off x="3767120" y="4147884"/>
            <a:ext cx="3701334" cy="871329"/>
          </a:xfrm>
          <a:prstGeom prst="rect">
            <a:avLst/>
          </a:prstGeom>
          <a:noFill/>
        </p:spPr>
        <p:txBody>
          <a:bodyPr wrap="none" rtlCol="0">
            <a:spAutoFit/>
          </a:bodyPr>
          <a:lstStyle/>
          <a:p>
            <a:pPr marL="0" lvl="1"/>
            <a:r>
              <a:rPr lang="zh-CN" altLang="en-US" sz="5062" b="1" spc="422" dirty="0">
                <a:solidFill>
                  <a:srgbClr val="0070C0"/>
                </a:solidFill>
                <a:latin typeface="微软雅黑" panose="020B0503020204020204" pitchFamily="34" charset="-122"/>
                <a:ea typeface="微软雅黑" panose="020B0503020204020204" pitchFamily="34" charset="-122"/>
              </a:rPr>
              <a:t>产品与运营</a:t>
            </a:r>
          </a:p>
        </p:txBody>
      </p:sp>
      <p:sp>
        <p:nvSpPr>
          <p:cNvPr id="9" name="文本框 9"/>
          <p:cNvSpPr txBox="1"/>
          <p:nvPr/>
        </p:nvSpPr>
        <p:spPr>
          <a:xfrm>
            <a:off x="3539728" y="5366632"/>
            <a:ext cx="2823511" cy="324576"/>
          </a:xfrm>
          <a:prstGeom prst="rect">
            <a:avLst/>
          </a:prstGeom>
          <a:noFill/>
        </p:spPr>
        <p:txBody>
          <a:bodyPr wrap="square" lIns="0" tIns="0" rIns="0" bIns="0" rtlCol="0">
            <a:spAutoFit/>
          </a:bodyPr>
          <a:lstStyle/>
          <a:p>
            <a:pPr marL="241093" lvl="1" indent="-241093">
              <a:buFont typeface="Wingdings" panose="05000000000000000000" pitchFamily="2" charset="2"/>
              <a:buChar char="l"/>
            </a:pPr>
            <a:r>
              <a:rPr lang="zh-CN" altLang="en-US" sz="2109" dirty="0">
                <a:solidFill>
                  <a:schemeClr val="bg1"/>
                </a:solidFill>
                <a:latin typeface="微软雅黑" panose="020B0503020204020204" pitchFamily="34" charset="-122"/>
                <a:ea typeface="微软雅黑" panose="020B0503020204020204" pitchFamily="34" charset="-122"/>
              </a:rPr>
              <a:t>产品概述</a:t>
            </a:r>
          </a:p>
        </p:txBody>
      </p:sp>
      <p:sp>
        <p:nvSpPr>
          <p:cNvPr id="11" name="文本框 9"/>
          <p:cNvSpPr txBox="1"/>
          <p:nvPr/>
        </p:nvSpPr>
        <p:spPr>
          <a:xfrm>
            <a:off x="3539726" y="5824257"/>
            <a:ext cx="2823511" cy="324576"/>
          </a:xfrm>
          <a:prstGeom prst="rect">
            <a:avLst/>
          </a:prstGeom>
          <a:noFill/>
        </p:spPr>
        <p:txBody>
          <a:bodyPr wrap="square" lIns="0" tIns="0" rIns="0" bIns="0" rtlCol="0">
            <a:spAutoFit/>
          </a:bodyPr>
          <a:lstStyle/>
          <a:p>
            <a:pPr marL="241093" lvl="1" indent="-241093">
              <a:buFont typeface="Wingdings" panose="05000000000000000000" pitchFamily="2" charset="2"/>
              <a:buChar char="l"/>
            </a:pPr>
            <a:r>
              <a:rPr lang="zh-CN" altLang="en-US" sz="2109" dirty="0">
                <a:solidFill>
                  <a:schemeClr val="bg1"/>
                </a:solidFill>
                <a:latin typeface="微软雅黑" panose="020B0503020204020204" pitchFamily="34" charset="-122"/>
                <a:ea typeface="微软雅黑" panose="020B0503020204020204" pitchFamily="34" charset="-122"/>
              </a:rPr>
              <a:t>产品形式</a:t>
            </a:r>
          </a:p>
        </p:txBody>
      </p:sp>
      <p:sp>
        <p:nvSpPr>
          <p:cNvPr id="12" name="文本框 9"/>
          <p:cNvSpPr txBox="1"/>
          <p:nvPr/>
        </p:nvSpPr>
        <p:spPr>
          <a:xfrm>
            <a:off x="3539728" y="6282514"/>
            <a:ext cx="2823511" cy="324576"/>
          </a:xfrm>
          <a:prstGeom prst="rect">
            <a:avLst/>
          </a:prstGeom>
          <a:noFill/>
        </p:spPr>
        <p:txBody>
          <a:bodyPr wrap="square" lIns="0" tIns="0" rIns="0" bIns="0" rtlCol="0">
            <a:spAutoFit/>
          </a:bodyPr>
          <a:lstStyle/>
          <a:p>
            <a:pPr marL="241093" lvl="1" indent="-241093">
              <a:buFont typeface="Wingdings" panose="05000000000000000000" pitchFamily="2" charset="2"/>
              <a:buChar char="l"/>
            </a:pPr>
            <a:r>
              <a:rPr lang="zh-CN" altLang="en-US" sz="2109" dirty="0">
                <a:solidFill>
                  <a:schemeClr val="bg1"/>
                </a:solidFill>
                <a:latin typeface="微软雅黑" panose="020B0503020204020204" pitchFamily="34" charset="-122"/>
                <a:ea typeface="微软雅黑" panose="020B0503020204020204" pitchFamily="34" charset="-122"/>
              </a:rPr>
              <a:t>产品功能</a:t>
            </a:r>
          </a:p>
        </p:txBody>
      </p:sp>
      <p:sp>
        <p:nvSpPr>
          <p:cNvPr id="13" name="文本框 9"/>
          <p:cNvSpPr txBox="1"/>
          <p:nvPr/>
        </p:nvSpPr>
        <p:spPr>
          <a:xfrm>
            <a:off x="3539726" y="6734429"/>
            <a:ext cx="2823511" cy="324576"/>
          </a:xfrm>
          <a:prstGeom prst="rect">
            <a:avLst/>
          </a:prstGeom>
          <a:noFill/>
        </p:spPr>
        <p:txBody>
          <a:bodyPr wrap="square" lIns="0" tIns="0" rIns="0" bIns="0" rtlCol="0">
            <a:spAutoFit/>
          </a:bodyPr>
          <a:lstStyle/>
          <a:p>
            <a:pPr marL="241093" lvl="1" indent="-241093">
              <a:buFont typeface="Wingdings" panose="05000000000000000000" pitchFamily="2" charset="2"/>
              <a:buChar char="l"/>
            </a:pPr>
            <a:r>
              <a:rPr lang="zh-CN" altLang="en-US" sz="2109" dirty="0">
                <a:solidFill>
                  <a:schemeClr val="bg1"/>
                </a:solidFill>
                <a:latin typeface="微软雅黑" panose="020B0503020204020204" pitchFamily="34" charset="-122"/>
                <a:ea typeface="微软雅黑" panose="020B0503020204020204" pitchFamily="34" charset="-122"/>
              </a:rPr>
              <a:t>网络营销方案</a:t>
            </a:r>
          </a:p>
        </p:txBody>
      </p:sp>
      <p:sp>
        <p:nvSpPr>
          <p:cNvPr id="14" name="文本框 9"/>
          <p:cNvSpPr txBox="1"/>
          <p:nvPr/>
        </p:nvSpPr>
        <p:spPr>
          <a:xfrm>
            <a:off x="5934744" y="5371213"/>
            <a:ext cx="2823511" cy="324576"/>
          </a:xfrm>
          <a:prstGeom prst="rect">
            <a:avLst/>
          </a:prstGeom>
          <a:noFill/>
        </p:spPr>
        <p:txBody>
          <a:bodyPr wrap="square" lIns="0" tIns="0" rIns="0" bIns="0" rtlCol="0">
            <a:spAutoFit/>
          </a:bodyPr>
          <a:lstStyle/>
          <a:p>
            <a:pPr marL="241093" lvl="1" indent="-241093">
              <a:buFont typeface="Wingdings" panose="05000000000000000000" pitchFamily="2" charset="2"/>
              <a:buChar char="l"/>
            </a:pPr>
            <a:r>
              <a:rPr lang="zh-CN" altLang="en-US" sz="2109" dirty="0">
                <a:solidFill>
                  <a:schemeClr val="bg1"/>
                </a:solidFill>
                <a:latin typeface="微软雅黑" panose="020B0503020204020204" pitchFamily="34" charset="-122"/>
                <a:ea typeface="微软雅黑" panose="020B0503020204020204" pitchFamily="34" charset="-122"/>
              </a:rPr>
              <a:t>线下推广方案</a:t>
            </a:r>
          </a:p>
        </p:txBody>
      </p:sp>
      <p:sp>
        <p:nvSpPr>
          <p:cNvPr id="15" name="文本框 9"/>
          <p:cNvSpPr txBox="1"/>
          <p:nvPr/>
        </p:nvSpPr>
        <p:spPr>
          <a:xfrm>
            <a:off x="5934745" y="5829471"/>
            <a:ext cx="2823511" cy="324576"/>
          </a:xfrm>
          <a:prstGeom prst="rect">
            <a:avLst/>
          </a:prstGeom>
          <a:noFill/>
        </p:spPr>
        <p:txBody>
          <a:bodyPr wrap="square" lIns="0" tIns="0" rIns="0" bIns="0" rtlCol="0">
            <a:spAutoFit/>
          </a:bodyPr>
          <a:lstStyle/>
          <a:p>
            <a:pPr marL="241093" lvl="1" indent="-241093">
              <a:buFont typeface="Wingdings" panose="05000000000000000000" pitchFamily="2" charset="2"/>
              <a:buChar char="l"/>
            </a:pPr>
            <a:r>
              <a:rPr lang="zh-CN" altLang="en-US" sz="2109" dirty="0">
                <a:solidFill>
                  <a:schemeClr val="bg1"/>
                </a:solidFill>
                <a:latin typeface="微软雅黑" panose="020B0503020204020204" pitchFamily="34" charset="-122"/>
                <a:ea typeface="微软雅黑" panose="020B0503020204020204" pitchFamily="34" charset="-122"/>
              </a:rPr>
              <a:t>执行方式</a:t>
            </a:r>
          </a:p>
        </p:txBody>
      </p:sp>
      <p:sp>
        <p:nvSpPr>
          <p:cNvPr id="16" name="文本框 9"/>
          <p:cNvSpPr txBox="1"/>
          <p:nvPr/>
        </p:nvSpPr>
        <p:spPr>
          <a:xfrm>
            <a:off x="5934744" y="6281385"/>
            <a:ext cx="2823511" cy="324576"/>
          </a:xfrm>
          <a:prstGeom prst="rect">
            <a:avLst/>
          </a:prstGeom>
          <a:noFill/>
        </p:spPr>
        <p:txBody>
          <a:bodyPr wrap="square" lIns="0" tIns="0" rIns="0" bIns="0" rtlCol="0">
            <a:spAutoFit/>
          </a:bodyPr>
          <a:lstStyle/>
          <a:p>
            <a:pPr marL="241093" lvl="1" indent="-241093">
              <a:buFont typeface="Wingdings" panose="05000000000000000000" pitchFamily="2" charset="2"/>
              <a:buChar char="l"/>
            </a:pPr>
            <a:r>
              <a:rPr lang="zh-CN" altLang="en-US" sz="2109" dirty="0">
                <a:solidFill>
                  <a:schemeClr val="bg1"/>
                </a:solidFill>
                <a:latin typeface="微软雅黑" panose="020B0503020204020204" pitchFamily="34" charset="-122"/>
                <a:ea typeface="微软雅黑" panose="020B0503020204020204" pitchFamily="34" charset="-122"/>
              </a:rPr>
              <a:t>利润来源分析</a:t>
            </a:r>
          </a:p>
        </p:txBody>
      </p:sp>
      <p:grpSp>
        <p:nvGrpSpPr>
          <p:cNvPr id="17" name="组合 16"/>
          <p:cNvGrpSpPr/>
          <p:nvPr/>
        </p:nvGrpSpPr>
        <p:grpSpPr>
          <a:xfrm>
            <a:off x="2986682" y="4283201"/>
            <a:ext cx="707860" cy="638217"/>
            <a:chOff x="5557128" y="2138335"/>
            <a:chExt cx="428348" cy="386204"/>
          </a:xfrm>
        </p:grpSpPr>
        <p:sp>
          <p:nvSpPr>
            <p:cNvPr id="18" name="Freeform 5"/>
            <p:cNvSpPr/>
            <p:nvPr/>
          </p:nvSpPr>
          <p:spPr bwMode="auto">
            <a:xfrm>
              <a:off x="5557128"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070C0"/>
            </a:solidFill>
            <a:ln w="9525" cap="flat">
              <a:noFill/>
              <a:prstDash val="solid"/>
              <a:miter lim="800000"/>
            </a:ln>
          </p:spPr>
          <p:txBody>
            <a:bodyPr vert="horz" wrap="square" lIns="128580" tIns="64290" rIns="128580" bIns="64290" numCol="1" anchor="t" anchorCtr="0" compatLnSpc="1"/>
            <a:lstStyle/>
            <a:p>
              <a:endParaRPr lang="zh-CN" altLang="en-US" sz="2250" dirty="0">
                <a:ea typeface="微软雅黑" panose="020B0503020204020204" pitchFamily="34" charset="-122"/>
              </a:endParaRPr>
            </a:p>
          </p:txBody>
        </p:sp>
        <p:sp>
          <p:nvSpPr>
            <p:cNvPr id="24" name="KSO_Shape"/>
            <p:cNvSpPr/>
            <p:nvPr/>
          </p:nvSpPr>
          <p:spPr bwMode="auto">
            <a:xfrm>
              <a:off x="5652120" y="2208685"/>
              <a:ext cx="238362" cy="235978"/>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2250" dirty="0">
                <a:solidFill>
                  <a:srgbClr val="FFFFFF"/>
                </a:solidFill>
                <a:ea typeface="微软雅黑" panose="020B0503020204020204" pitchFamily="34" charset="-122"/>
              </a:endParaRPr>
            </a:p>
          </p:txBody>
        </p:sp>
      </p:grpSp>
      <p:grpSp>
        <p:nvGrpSpPr>
          <p:cNvPr id="30" name="组合 29"/>
          <p:cNvGrpSpPr/>
          <p:nvPr/>
        </p:nvGrpSpPr>
        <p:grpSpPr>
          <a:xfrm>
            <a:off x="353" y="1657483"/>
            <a:ext cx="2648624" cy="5680445"/>
            <a:chOff x="0" y="1178719"/>
            <a:chExt cx="1883569" cy="4039649"/>
          </a:xfrm>
        </p:grpSpPr>
        <p:sp>
          <p:nvSpPr>
            <p:cNvPr id="31" name="文本框 8"/>
            <p:cNvSpPr txBox="1">
              <a:spLocks noChangeArrowheads="1"/>
            </p:cNvSpPr>
            <p:nvPr/>
          </p:nvSpPr>
          <p:spPr bwMode="auto">
            <a:xfrm>
              <a:off x="0" y="1178719"/>
              <a:ext cx="1121569" cy="40396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435" tIns="48218" rIns="96435" bIns="4821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6280" b="1" dirty="0">
                  <a:solidFill>
                    <a:srgbClr val="1C4885"/>
                  </a:solidFill>
                  <a:latin typeface="微软雅黑" panose="020B0503020204020204" pitchFamily="34" charset="-122"/>
                  <a:ea typeface="微软雅黑" panose="020B0503020204020204" pitchFamily="34" charset="-122"/>
                </a:rPr>
                <a:t>3</a:t>
              </a:r>
              <a:endParaRPr lang="zh-CN" altLang="en-US" sz="36280" b="1" dirty="0">
                <a:solidFill>
                  <a:srgbClr val="1C4885"/>
                </a:solidFill>
                <a:latin typeface="微软雅黑" panose="020B0503020204020204" pitchFamily="34" charset="-122"/>
                <a:ea typeface="微软雅黑" panose="020B0503020204020204" pitchFamily="34" charset="-122"/>
              </a:endParaRPr>
            </a:p>
          </p:txBody>
        </p:sp>
        <p:sp>
          <p:nvSpPr>
            <p:cNvPr id="32" name="文本框 18"/>
            <p:cNvSpPr/>
            <p:nvPr/>
          </p:nvSpPr>
          <p:spPr bwMode="auto">
            <a:xfrm>
              <a:off x="321469" y="3674269"/>
              <a:ext cx="1562100" cy="732235"/>
            </a:xfrm>
            <a:custGeom>
              <a:avLst/>
              <a:gdLst>
                <a:gd name="T0" fmla="*/ 1378441 w 2083287"/>
                <a:gd name="T1" fmla="*/ 0 h 976698"/>
                <a:gd name="T2" fmla="*/ 2083287 w 2083287"/>
                <a:gd name="T3" fmla="*/ 0 h 976698"/>
                <a:gd name="T4" fmla="*/ 2064107 w 2083287"/>
                <a:gd name="T5" fmla="*/ 198447 h 976698"/>
                <a:gd name="T6" fmla="*/ 1740892 w 2083287"/>
                <a:gd name="T7" fmla="*/ 711989 h 976698"/>
                <a:gd name="T8" fmla="*/ 821880 w 2083287"/>
                <a:gd name="T9" fmla="*/ 976698 h 976698"/>
                <a:gd name="T10" fmla="*/ 0 w 2083287"/>
                <a:gd name="T11" fmla="*/ 808053 h 976698"/>
                <a:gd name="T12" fmla="*/ 0 w 2083287"/>
                <a:gd name="T13" fmla="*/ 199648 h 976698"/>
                <a:gd name="T14" fmla="*/ 772781 w 2083287"/>
                <a:gd name="T15" fmla="*/ 447280 h 976698"/>
                <a:gd name="T16" fmla="*/ 1216810 w 2083287"/>
                <a:gd name="T17" fmla="*/ 323464 h 976698"/>
                <a:gd name="T18" fmla="*/ 1370912 w 2083287"/>
                <a:gd name="T19" fmla="*/ 78901 h 976698"/>
                <a:gd name="T20" fmla="*/ 1378441 w 2083287"/>
                <a:gd name="T21" fmla="*/ 0 h 9766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83287" h="976698">
                  <a:moveTo>
                    <a:pt x="1378441" y="0"/>
                  </a:moveTo>
                  <a:lnTo>
                    <a:pt x="2083287" y="0"/>
                  </a:lnTo>
                  <a:lnTo>
                    <a:pt x="2064107" y="198447"/>
                  </a:lnTo>
                  <a:cubicBezTo>
                    <a:pt x="2021012" y="408454"/>
                    <a:pt x="1913273" y="579634"/>
                    <a:pt x="1740892" y="711989"/>
                  </a:cubicBezTo>
                  <a:cubicBezTo>
                    <a:pt x="1511050" y="888462"/>
                    <a:pt x="1204713" y="976698"/>
                    <a:pt x="821880" y="976698"/>
                  </a:cubicBezTo>
                  <a:cubicBezTo>
                    <a:pt x="481743" y="976698"/>
                    <a:pt x="207783" y="920483"/>
                    <a:pt x="0" y="808053"/>
                  </a:cubicBezTo>
                  <a:lnTo>
                    <a:pt x="0" y="199648"/>
                  </a:lnTo>
                  <a:cubicBezTo>
                    <a:pt x="220592" y="364736"/>
                    <a:pt x="478185" y="447280"/>
                    <a:pt x="772781" y="447280"/>
                  </a:cubicBezTo>
                  <a:cubicBezTo>
                    <a:pt x="959216" y="447280"/>
                    <a:pt x="1107226" y="406008"/>
                    <a:pt x="1216810" y="323464"/>
                  </a:cubicBezTo>
                  <a:cubicBezTo>
                    <a:pt x="1298998" y="261556"/>
                    <a:pt x="1350365" y="180035"/>
                    <a:pt x="1370912" y="78901"/>
                  </a:cubicBezTo>
                  <a:lnTo>
                    <a:pt x="1378441"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96435" tIns="48218" rIns="96435" bIns="48218"/>
            <a:lstStyle/>
            <a:p>
              <a:endParaRPr lang="zh-CN" altLang="en-US"/>
            </a:p>
          </p:txBody>
        </p:sp>
      </p:grpSp>
    </p:spTree>
    <p:extLst>
      <p:ext uri="{BB962C8B-B14F-4D97-AF65-F5344CB8AC3E}">
        <p14:creationId xmlns:p14="http://schemas.microsoft.com/office/powerpoint/2010/main" val="572309622"/>
      </p:ext>
    </p:extLst>
  </p:cSld>
  <p:clrMapOvr>
    <a:masterClrMapping/>
  </p:clrMapOvr>
  <mc:AlternateContent xmlns:mc="http://schemas.openxmlformats.org/markup-compatibility/2006" xmlns:p14="http://schemas.microsoft.com/office/powerpoint/2010/main">
    <mc:Choice Requires="p14">
      <p:transition spd="slow" p14:dur="1600" advTm="6000">
        <p14:gallery dir="l"/>
      </p:transition>
    </mc:Choice>
    <mc:Fallback xmlns="">
      <p:transition spd="slow"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barn(inVertical)">
                                      <p:cBhvr>
                                        <p:cTn id="7" dur="500"/>
                                        <p:tgtEl>
                                          <p:spTgt spid="26"/>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wipe(right)">
                                      <p:cBhvr>
                                        <p:cTn id="11" dur="500"/>
                                        <p:tgtEl>
                                          <p:spTgt spid="27"/>
                                        </p:tgtEl>
                                      </p:cBhvr>
                                    </p:animEffect>
                                  </p:childTnLst>
                                </p:cTn>
                              </p:par>
                            </p:childTnLst>
                          </p:cTn>
                        </p:par>
                        <p:par>
                          <p:cTn id="12" fill="hold">
                            <p:stCondLst>
                              <p:cond delay="1000"/>
                            </p:stCondLst>
                            <p:childTnLst>
                              <p:par>
                                <p:cTn id="13" presetID="49" presetClass="entr" presetSubtype="0" decel="100000" fill="hold" nodeType="after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p:cTn id="15" dur="500" fill="hold"/>
                                        <p:tgtEl>
                                          <p:spTgt spid="30"/>
                                        </p:tgtEl>
                                        <p:attrNameLst>
                                          <p:attrName>ppt_w</p:attrName>
                                        </p:attrNameLst>
                                      </p:cBhvr>
                                      <p:tavLst>
                                        <p:tav tm="0">
                                          <p:val>
                                            <p:fltVal val="0"/>
                                          </p:val>
                                        </p:tav>
                                        <p:tav tm="100000">
                                          <p:val>
                                            <p:strVal val="#ppt_w"/>
                                          </p:val>
                                        </p:tav>
                                      </p:tavLst>
                                    </p:anim>
                                    <p:anim calcmode="lin" valueType="num">
                                      <p:cBhvr>
                                        <p:cTn id="16" dur="500" fill="hold"/>
                                        <p:tgtEl>
                                          <p:spTgt spid="30"/>
                                        </p:tgtEl>
                                        <p:attrNameLst>
                                          <p:attrName>ppt_h</p:attrName>
                                        </p:attrNameLst>
                                      </p:cBhvr>
                                      <p:tavLst>
                                        <p:tav tm="0">
                                          <p:val>
                                            <p:fltVal val="0"/>
                                          </p:val>
                                        </p:tav>
                                        <p:tav tm="100000">
                                          <p:val>
                                            <p:strVal val="#ppt_h"/>
                                          </p:val>
                                        </p:tav>
                                      </p:tavLst>
                                    </p:anim>
                                    <p:anim calcmode="lin" valueType="num">
                                      <p:cBhvr>
                                        <p:cTn id="17" dur="500" fill="hold"/>
                                        <p:tgtEl>
                                          <p:spTgt spid="30"/>
                                        </p:tgtEl>
                                        <p:attrNameLst>
                                          <p:attrName>style.rotation</p:attrName>
                                        </p:attrNameLst>
                                      </p:cBhvr>
                                      <p:tavLst>
                                        <p:tav tm="0">
                                          <p:val>
                                            <p:fltVal val="360"/>
                                          </p:val>
                                        </p:tav>
                                        <p:tav tm="100000">
                                          <p:val>
                                            <p:fltVal val="0"/>
                                          </p:val>
                                        </p:tav>
                                      </p:tavLst>
                                    </p:anim>
                                    <p:animEffect transition="in" filter="fade">
                                      <p:cBhvr>
                                        <p:cTn id="18" dur="500"/>
                                        <p:tgtEl>
                                          <p:spTgt spid="30"/>
                                        </p:tgtEl>
                                      </p:cBhvr>
                                    </p:animEffect>
                                  </p:childTnLst>
                                </p:cTn>
                              </p:par>
                            </p:childTnLst>
                          </p:cTn>
                        </p:par>
                        <p:par>
                          <p:cTn id="19" fill="hold">
                            <p:stCondLst>
                              <p:cond delay="1500"/>
                            </p:stCondLst>
                            <p:childTnLst>
                              <p:par>
                                <p:cTn id="20" presetID="53" presetClass="entr" presetSubtype="16" fill="hold" nodeType="after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p:cTn id="22" dur="500" fill="hold"/>
                                        <p:tgtEl>
                                          <p:spTgt spid="17"/>
                                        </p:tgtEl>
                                        <p:attrNameLst>
                                          <p:attrName>ppt_w</p:attrName>
                                        </p:attrNameLst>
                                      </p:cBhvr>
                                      <p:tavLst>
                                        <p:tav tm="0">
                                          <p:val>
                                            <p:fltVal val="0"/>
                                          </p:val>
                                        </p:tav>
                                        <p:tav tm="100000">
                                          <p:val>
                                            <p:strVal val="#ppt_w"/>
                                          </p:val>
                                        </p:tav>
                                      </p:tavLst>
                                    </p:anim>
                                    <p:anim calcmode="lin" valueType="num">
                                      <p:cBhvr>
                                        <p:cTn id="23" dur="500" fill="hold"/>
                                        <p:tgtEl>
                                          <p:spTgt spid="17"/>
                                        </p:tgtEl>
                                        <p:attrNameLst>
                                          <p:attrName>ppt_h</p:attrName>
                                        </p:attrNameLst>
                                      </p:cBhvr>
                                      <p:tavLst>
                                        <p:tav tm="0">
                                          <p:val>
                                            <p:fltVal val="0"/>
                                          </p:val>
                                        </p:tav>
                                        <p:tav tm="100000">
                                          <p:val>
                                            <p:strVal val="#ppt_h"/>
                                          </p:val>
                                        </p:tav>
                                      </p:tavLst>
                                    </p:anim>
                                    <p:animEffect transition="in" filter="fade">
                                      <p:cBhvr>
                                        <p:cTn id="24" dur="500"/>
                                        <p:tgtEl>
                                          <p:spTgt spid="17"/>
                                        </p:tgtEl>
                                      </p:cBhvr>
                                    </p:animEffect>
                                  </p:childTnLst>
                                </p:cTn>
                              </p:par>
                              <p:par>
                                <p:cTn id="25" presetID="12" presetClass="entr" presetSubtype="8"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p:tgtEl>
                                          <p:spTgt spid="8"/>
                                        </p:tgtEl>
                                        <p:attrNameLst>
                                          <p:attrName>ppt_x</p:attrName>
                                        </p:attrNameLst>
                                      </p:cBhvr>
                                      <p:tavLst>
                                        <p:tav tm="0">
                                          <p:val>
                                            <p:strVal val="#ppt_x-#ppt_w*1.125000"/>
                                          </p:val>
                                        </p:tav>
                                        <p:tav tm="100000">
                                          <p:val>
                                            <p:strVal val="#ppt_x"/>
                                          </p:val>
                                        </p:tav>
                                      </p:tavLst>
                                    </p:anim>
                                    <p:animEffect transition="in" filter="wipe(right)">
                                      <p:cBhvr>
                                        <p:cTn id="28" dur="500"/>
                                        <p:tgtEl>
                                          <p:spTgt spid="8"/>
                                        </p:tgtEl>
                                      </p:cBhvr>
                                    </p:animEffect>
                                  </p:childTnLst>
                                </p:cTn>
                              </p:par>
                            </p:childTnLst>
                          </p:cTn>
                        </p:par>
                        <p:par>
                          <p:cTn id="29" fill="hold">
                            <p:stCondLst>
                              <p:cond delay="2000"/>
                            </p:stCondLst>
                            <p:childTnLst>
                              <p:par>
                                <p:cTn id="30" presetID="2" presetClass="entr" presetSubtype="4"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500" fill="hold"/>
                                        <p:tgtEl>
                                          <p:spTgt spid="9"/>
                                        </p:tgtEl>
                                        <p:attrNameLst>
                                          <p:attrName>ppt_x</p:attrName>
                                        </p:attrNameLst>
                                      </p:cBhvr>
                                      <p:tavLst>
                                        <p:tav tm="0">
                                          <p:val>
                                            <p:strVal val="#ppt_x"/>
                                          </p:val>
                                        </p:tav>
                                        <p:tav tm="100000">
                                          <p:val>
                                            <p:strVal val="#ppt_x"/>
                                          </p:val>
                                        </p:tav>
                                      </p:tavLst>
                                    </p:anim>
                                    <p:anim calcmode="lin" valueType="num">
                                      <p:cBhvr additive="base">
                                        <p:cTn id="33" dur="500" fill="hold"/>
                                        <p:tgtEl>
                                          <p:spTgt spid="9"/>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200"/>
                                  </p:stCondLst>
                                  <p:childTnLst>
                                    <p:set>
                                      <p:cBhvr>
                                        <p:cTn id="35" dur="1" fill="hold">
                                          <p:stCondLst>
                                            <p:cond delay="0"/>
                                          </p:stCondLst>
                                        </p:cTn>
                                        <p:tgtEl>
                                          <p:spTgt spid="11"/>
                                        </p:tgtEl>
                                        <p:attrNameLst>
                                          <p:attrName>style.visibility</p:attrName>
                                        </p:attrNameLst>
                                      </p:cBhvr>
                                      <p:to>
                                        <p:strVal val="visible"/>
                                      </p:to>
                                    </p:set>
                                    <p:anim calcmode="lin" valueType="num">
                                      <p:cBhvr additive="base">
                                        <p:cTn id="36" dur="500" fill="hold"/>
                                        <p:tgtEl>
                                          <p:spTgt spid="11"/>
                                        </p:tgtEl>
                                        <p:attrNameLst>
                                          <p:attrName>ppt_x</p:attrName>
                                        </p:attrNameLst>
                                      </p:cBhvr>
                                      <p:tavLst>
                                        <p:tav tm="0">
                                          <p:val>
                                            <p:strVal val="#ppt_x"/>
                                          </p:val>
                                        </p:tav>
                                        <p:tav tm="100000">
                                          <p:val>
                                            <p:strVal val="#ppt_x"/>
                                          </p:val>
                                        </p:tav>
                                      </p:tavLst>
                                    </p:anim>
                                    <p:anim calcmode="lin" valueType="num">
                                      <p:cBhvr additive="base">
                                        <p:cTn id="37" dur="500" fill="hold"/>
                                        <p:tgtEl>
                                          <p:spTgt spid="11"/>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400"/>
                                  </p:stCondLst>
                                  <p:childTnLst>
                                    <p:set>
                                      <p:cBhvr>
                                        <p:cTn id="39" dur="1" fill="hold">
                                          <p:stCondLst>
                                            <p:cond delay="0"/>
                                          </p:stCondLst>
                                        </p:cTn>
                                        <p:tgtEl>
                                          <p:spTgt spid="12"/>
                                        </p:tgtEl>
                                        <p:attrNameLst>
                                          <p:attrName>style.visibility</p:attrName>
                                        </p:attrNameLst>
                                      </p:cBhvr>
                                      <p:to>
                                        <p:strVal val="visible"/>
                                      </p:to>
                                    </p:set>
                                    <p:anim calcmode="lin" valueType="num">
                                      <p:cBhvr additive="base">
                                        <p:cTn id="40" dur="500" fill="hold"/>
                                        <p:tgtEl>
                                          <p:spTgt spid="12"/>
                                        </p:tgtEl>
                                        <p:attrNameLst>
                                          <p:attrName>ppt_x</p:attrName>
                                        </p:attrNameLst>
                                      </p:cBhvr>
                                      <p:tavLst>
                                        <p:tav tm="0">
                                          <p:val>
                                            <p:strVal val="#ppt_x"/>
                                          </p:val>
                                        </p:tav>
                                        <p:tav tm="100000">
                                          <p:val>
                                            <p:strVal val="#ppt_x"/>
                                          </p:val>
                                        </p:tav>
                                      </p:tavLst>
                                    </p:anim>
                                    <p:anim calcmode="lin" valueType="num">
                                      <p:cBhvr additive="base">
                                        <p:cTn id="41" dur="500" fill="hold"/>
                                        <p:tgtEl>
                                          <p:spTgt spid="12"/>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600"/>
                                  </p:stCondLst>
                                  <p:childTnLst>
                                    <p:set>
                                      <p:cBhvr>
                                        <p:cTn id="43" dur="1" fill="hold">
                                          <p:stCondLst>
                                            <p:cond delay="0"/>
                                          </p:stCondLst>
                                        </p:cTn>
                                        <p:tgtEl>
                                          <p:spTgt spid="13"/>
                                        </p:tgtEl>
                                        <p:attrNameLst>
                                          <p:attrName>style.visibility</p:attrName>
                                        </p:attrNameLst>
                                      </p:cBhvr>
                                      <p:to>
                                        <p:strVal val="visible"/>
                                      </p:to>
                                    </p:set>
                                    <p:anim calcmode="lin" valueType="num">
                                      <p:cBhvr additive="base">
                                        <p:cTn id="44" dur="500" fill="hold"/>
                                        <p:tgtEl>
                                          <p:spTgt spid="13"/>
                                        </p:tgtEl>
                                        <p:attrNameLst>
                                          <p:attrName>ppt_x</p:attrName>
                                        </p:attrNameLst>
                                      </p:cBhvr>
                                      <p:tavLst>
                                        <p:tav tm="0">
                                          <p:val>
                                            <p:strVal val="#ppt_x"/>
                                          </p:val>
                                        </p:tav>
                                        <p:tav tm="100000">
                                          <p:val>
                                            <p:strVal val="#ppt_x"/>
                                          </p:val>
                                        </p:tav>
                                      </p:tavLst>
                                    </p:anim>
                                    <p:anim calcmode="lin" valueType="num">
                                      <p:cBhvr additive="base">
                                        <p:cTn id="45" dur="500" fill="hold"/>
                                        <p:tgtEl>
                                          <p:spTgt spid="13"/>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200"/>
                                  </p:stCondLst>
                                  <p:childTnLst>
                                    <p:set>
                                      <p:cBhvr>
                                        <p:cTn id="47" dur="1" fill="hold">
                                          <p:stCondLst>
                                            <p:cond delay="0"/>
                                          </p:stCondLst>
                                        </p:cTn>
                                        <p:tgtEl>
                                          <p:spTgt spid="14"/>
                                        </p:tgtEl>
                                        <p:attrNameLst>
                                          <p:attrName>style.visibility</p:attrName>
                                        </p:attrNameLst>
                                      </p:cBhvr>
                                      <p:to>
                                        <p:strVal val="visible"/>
                                      </p:to>
                                    </p:set>
                                    <p:anim calcmode="lin" valueType="num">
                                      <p:cBhvr additive="base">
                                        <p:cTn id="48" dur="500" fill="hold"/>
                                        <p:tgtEl>
                                          <p:spTgt spid="14"/>
                                        </p:tgtEl>
                                        <p:attrNameLst>
                                          <p:attrName>ppt_x</p:attrName>
                                        </p:attrNameLst>
                                      </p:cBhvr>
                                      <p:tavLst>
                                        <p:tav tm="0">
                                          <p:val>
                                            <p:strVal val="#ppt_x"/>
                                          </p:val>
                                        </p:tav>
                                        <p:tav tm="100000">
                                          <p:val>
                                            <p:strVal val="#ppt_x"/>
                                          </p:val>
                                        </p:tav>
                                      </p:tavLst>
                                    </p:anim>
                                    <p:anim calcmode="lin" valueType="num">
                                      <p:cBhvr additive="base">
                                        <p:cTn id="49" dur="500" fill="hold"/>
                                        <p:tgtEl>
                                          <p:spTgt spid="14"/>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400"/>
                                  </p:stCondLst>
                                  <p:childTnLst>
                                    <p:set>
                                      <p:cBhvr>
                                        <p:cTn id="51" dur="1" fill="hold">
                                          <p:stCondLst>
                                            <p:cond delay="0"/>
                                          </p:stCondLst>
                                        </p:cTn>
                                        <p:tgtEl>
                                          <p:spTgt spid="15"/>
                                        </p:tgtEl>
                                        <p:attrNameLst>
                                          <p:attrName>style.visibility</p:attrName>
                                        </p:attrNameLst>
                                      </p:cBhvr>
                                      <p:to>
                                        <p:strVal val="visible"/>
                                      </p:to>
                                    </p:set>
                                    <p:anim calcmode="lin" valueType="num">
                                      <p:cBhvr additive="base">
                                        <p:cTn id="52" dur="500" fill="hold"/>
                                        <p:tgtEl>
                                          <p:spTgt spid="15"/>
                                        </p:tgtEl>
                                        <p:attrNameLst>
                                          <p:attrName>ppt_x</p:attrName>
                                        </p:attrNameLst>
                                      </p:cBhvr>
                                      <p:tavLst>
                                        <p:tav tm="0">
                                          <p:val>
                                            <p:strVal val="#ppt_x"/>
                                          </p:val>
                                        </p:tav>
                                        <p:tav tm="100000">
                                          <p:val>
                                            <p:strVal val="#ppt_x"/>
                                          </p:val>
                                        </p:tav>
                                      </p:tavLst>
                                    </p:anim>
                                    <p:anim calcmode="lin" valueType="num">
                                      <p:cBhvr additive="base">
                                        <p:cTn id="53" dur="500" fill="hold"/>
                                        <p:tgtEl>
                                          <p:spTgt spid="15"/>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stCondLst>
                                    <p:cond delay="600"/>
                                  </p:stCondLst>
                                  <p:childTnLst>
                                    <p:set>
                                      <p:cBhvr>
                                        <p:cTn id="55" dur="1" fill="hold">
                                          <p:stCondLst>
                                            <p:cond delay="0"/>
                                          </p:stCondLst>
                                        </p:cTn>
                                        <p:tgtEl>
                                          <p:spTgt spid="16"/>
                                        </p:tgtEl>
                                        <p:attrNameLst>
                                          <p:attrName>style.visibility</p:attrName>
                                        </p:attrNameLst>
                                      </p:cBhvr>
                                      <p:to>
                                        <p:strVal val="visible"/>
                                      </p:to>
                                    </p:set>
                                    <p:anim calcmode="lin" valueType="num">
                                      <p:cBhvr additive="base">
                                        <p:cTn id="56" dur="500" fill="hold"/>
                                        <p:tgtEl>
                                          <p:spTgt spid="16"/>
                                        </p:tgtEl>
                                        <p:attrNameLst>
                                          <p:attrName>ppt_x</p:attrName>
                                        </p:attrNameLst>
                                      </p:cBhvr>
                                      <p:tavLst>
                                        <p:tav tm="0">
                                          <p:val>
                                            <p:strVal val="#ppt_x"/>
                                          </p:val>
                                        </p:tav>
                                        <p:tav tm="100000">
                                          <p:val>
                                            <p:strVal val="#ppt_x"/>
                                          </p:val>
                                        </p:tav>
                                      </p:tavLst>
                                    </p:anim>
                                    <p:anim calcmode="lin" valueType="num">
                                      <p:cBhvr additive="base">
                                        <p:cTn id="57"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8" grpId="0"/>
      <p:bldP spid="9" grpId="0"/>
      <p:bldP spid="11" grpId="0"/>
      <p:bldP spid="12" grpId="0"/>
      <p:bldP spid="13" grpId="0"/>
      <p:bldP spid="14" grpId="0"/>
      <p:bldP spid="15" grpId="0"/>
      <p:bldP spid="1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10"/>
          <p:cNvSpPr>
            <a:spLocks/>
          </p:cNvSpPr>
          <p:nvPr/>
        </p:nvSpPr>
        <p:spPr bwMode="auto">
          <a:xfrm>
            <a:off x="5885903" y="3481731"/>
            <a:ext cx="1373301" cy="1386256"/>
          </a:xfrm>
          <a:custGeom>
            <a:avLst/>
            <a:gdLst/>
            <a:ahLst/>
            <a:cxnLst>
              <a:cxn ang="0">
                <a:pos x="0" y="397"/>
              </a:cxn>
              <a:cxn ang="0">
                <a:pos x="0" y="345"/>
              </a:cxn>
              <a:cxn ang="0">
                <a:pos x="46" y="299"/>
              </a:cxn>
              <a:cxn ang="0">
                <a:pos x="46" y="98"/>
              </a:cxn>
              <a:cxn ang="0">
                <a:pos x="145" y="0"/>
              </a:cxn>
              <a:cxn ang="0">
                <a:pos x="394" y="0"/>
              </a:cxn>
              <a:cxn ang="0">
                <a:pos x="394" y="52"/>
              </a:cxn>
              <a:cxn ang="0">
                <a:pos x="145" y="52"/>
              </a:cxn>
              <a:cxn ang="0">
                <a:pos x="98" y="98"/>
              </a:cxn>
              <a:cxn ang="0">
                <a:pos x="98" y="299"/>
              </a:cxn>
              <a:cxn ang="0">
                <a:pos x="0" y="397"/>
              </a:cxn>
            </a:cxnLst>
            <a:rect l="0" t="0" r="r" b="b"/>
            <a:pathLst>
              <a:path w="394" h="397">
                <a:moveTo>
                  <a:pt x="0" y="397"/>
                </a:moveTo>
                <a:cubicBezTo>
                  <a:pt x="0" y="345"/>
                  <a:pt x="0" y="345"/>
                  <a:pt x="0" y="345"/>
                </a:cubicBezTo>
                <a:cubicBezTo>
                  <a:pt x="26" y="345"/>
                  <a:pt x="46" y="324"/>
                  <a:pt x="46" y="299"/>
                </a:cubicBezTo>
                <a:cubicBezTo>
                  <a:pt x="46" y="98"/>
                  <a:pt x="46" y="98"/>
                  <a:pt x="46" y="98"/>
                </a:cubicBezTo>
                <a:cubicBezTo>
                  <a:pt x="46" y="44"/>
                  <a:pt x="90" y="0"/>
                  <a:pt x="145" y="0"/>
                </a:cubicBezTo>
                <a:cubicBezTo>
                  <a:pt x="394" y="0"/>
                  <a:pt x="394" y="0"/>
                  <a:pt x="394" y="0"/>
                </a:cubicBezTo>
                <a:cubicBezTo>
                  <a:pt x="394" y="52"/>
                  <a:pt x="394" y="52"/>
                  <a:pt x="394" y="52"/>
                </a:cubicBezTo>
                <a:cubicBezTo>
                  <a:pt x="145" y="52"/>
                  <a:pt x="145" y="52"/>
                  <a:pt x="145" y="52"/>
                </a:cubicBezTo>
                <a:cubicBezTo>
                  <a:pt x="119" y="52"/>
                  <a:pt x="98" y="73"/>
                  <a:pt x="98" y="98"/>
                </a:cubicBezTo>
                <a:cubicBezTo>
                  <a:pt x="98" y="299"/>
                  <a:pt x="98" y="299"/>
                  <a:pt x="98" y="299"/>
                </a:cubicBezTo>
                <a:cubicBezTo>
                  <a:pt x="98" y="353"/>
                  <a:pt x="54" y="397"/>
                  <a:pt x="0" y="397"/>
                </a:cubicBezTo>
              </a:path>
            </a:pathLst>
          </a:custGeom>
          <a:solidFill>
            <a:schemeClr val="accent2"/>
          </a:solidFill>
          <a:ln w="9525">
            <a:noFill/>
            <a:round/>
            <a:headEnd/>
            <a:tailEnd/>
          </a:ln>
        </p:spPr>
        <p:txBody>
          <a:bodyPr vert="horz" wrap="square" lIns="83748" tIns="41874" rIns="83748" bIns="41874" numCol="1" anchor="t" anchorCtr="0" compatLnSpc="1">
            <a:prstTxWarp prst="textNoShape">
              <a:avLst/>
            </a:prstTxWarp>
          </a:bodyPr>
          <a:lstStyle/>
          <a:p>
            <a:pPr algn="just">
              <a:lnSpc>
                <a:spcPct val="120000"/>
              </a:lnSpc>
            </a:pPr>
            <a:endParaRPr lang="en-US" sz="8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Freeform 14"/>
          <p:cNvSpPr>
            <a:spLocks/>
          </p:cNvSpPr>
          <p:nvPr/>
        </p:nvSpPr>
        <p:spPr bwMode="auto">
          <a:xfrm>
            <a:off x="8373280" y="3605095"/>
            <a:ext cx="1116347" cy="803251"/>
          </a:xfrm>
          <a:custGeom>
            <a:avLst/>
            <a:gdLst/>
            <a:ahLst/>
            <a:cxnLst>
              <a:cxn ang="0">
                <a:pos x="0" y="230"/>
              </a:cxn>
              <a:cxn ang="0">
                <a:pos x="0" y="178"/>
              </a:cxn>
              <a:cxn ang="0">
                <a:pos x="46" y="132"/>
              </a:cxn>
              <a:cxn ang="0">
                <a:pos x="46" y="98"/>
              </a:cxn>
              <a:cxn ang="0">
                <a:pos x="144" y="0"/>
              </a:cxn>
              <a:cxn ang="0">
                <a:pos x="320" y="0"/>
              </a:cxn>
              <a:cxn ang="0">
                <a:pos x="320" y="52"/>
              </a:cxn>
              <a:cxn ang="0">
                <a:pos x="144" y="52"/>
              </a:cxn>
              <a:cxn ang="0">
                <a:pos x="98" y="98"/>
              </a:cxn>
              <a:cxn ang="0">
                <a:pos x="98" y="132"/>
              </a:cxn>
              <a:cxn ang="0">
                <a:pos x="0" y="230"/>
              </a:cxn>
            </a:cxnLst>
            <a:rect l="0" t="0" r="r" b="b"/>
            <a:pathLst>
              <a:path w="320" h="230">
                <a:moveTo>
                  <a:pt x="0" y="230"/>
                </a:moveTo>
                <a:cubicBezTo>
                  <a:pt x="0" y="178"/>
                  <a:pt x="0" y="178"/>
                  <a:pt x="0" y="178"/>
                </a:cubicBezTo>
                <a:cubicBezTo>
                  <a:pt x="25" y="178"/>
                  <a:pt x="46" y="157"/>
                  <a:pt x="46" y="132"/>
                </a:cubicBezTo>
                <a:cubicBezTo>
                  <a:pt x="46" y="98"/>
                  <a:pt x="46" y="98"/>
                  <a:pt x="46" y="98"/>
                </a:cubicBezTo>
                <a:cubicBezTo>
                  <a:pt x="46" y="44"/>
                  <a:pt x="90" y="0"/>
                  <a:pt x="144" y="0"/>
                </a:cubicBezTo>
                <a:cubicBezTo>
                  <a:pt x="320" y="0"/>
                  <a:pt x="320" y="0"/>
                  <a:pt x="320" y="0"/>
                </a:cubicBezTo>
                <a:cubicBezTo>
                  <a:pt x="320" y="52"/>
                  <a:pt x="320" y="52"/>
                  <a:pt x="320" y="52"/>
                </a:cubicBezTo>
                <a:cubicBezTo>
                  <a:pt x="144" y="52"/>
                  <a:pt x="144" y="52"/>
                  <a:pt x="144" y="52"/>
                </a:cubicBezTo>
                <a:cubicBezTo>
                  <a:pt x="119" y="52"/>
                  <a:pt x="98" y="73"/>
                  <a:pt x="98" y="98"/>
                </a:cubicBezTo>
                <a:cubicBezTo>
                  <a:pt x="98" y="132"/>
                  <a:pt x="98" y="132"/>
                  <a:pt x="98" y="132"/>
                </a:cubicBezTo>
                <a:cubicBezTo>
                  <a:pt x="98" y="186"/>
                  <a:pt x="54" y="230"/>
                  <a:pt x="0" y="230"/>
                </a:cubicBezTo>
              </a:path>
            </a:pathLst>
          </a:custGeom>
          <a:solidFill>
            <a:schemeClr val="accent3"/>
          </a:solidFill>
          <a:ln w="9525">
            <a:noFill/>
            <a:round/>
            <a:headEnd/>
            <a:tailEnd/>
          </a:ln>
        </p:spPr>
        <p:txBody>
          <a:bodyPr vert="horz" wrap="square" lIns="83748" tIns="41874" rIns="83748" bIns="41874" numCol="1" anchor="t" anchorCtr="0" compatLnSpc="1">
            <a:prstTxWarp prst="textNoShape">
              <a:avLst/>
            </a:prstTxWarp>
          </a:bodyPr>
          <a:lstStyle/>
          <a:p>
            <a:pPr algn="just">
              <a:lnSpc>
                <a:spcPct val="120000"/>
              </a:lnSpc>
            </a:pPr>
            <a:endParaRPr lang="en-US" sz="8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Freeform 18"/>
          <p:cNvSpPr>
            <a:spLocks/>
          </p:cNvSpPr>
          <p:nvPr/>
        </p:nvSpPr>
        <p:spPr bwMode="auto">
          <a:xfrm>
            <a:off x="7254775" y="3486416"/>
            <a:ext cx="1118505" cy="917693"/>
          </a:xfrm>
          <a:custGeom>
            <a:avLst/>
            <a:gdLst/>
            <a:ahLst/>
            <a:cxnLst>
              <a:cxn ang="0">
                <a:pos x="321" y="263"/>
              </a:cxn>
              <a:cxn ang="0">
                <a:pos x="145" y="263"/>
              </a:cxn>
              <a:cxn ang="0">
                <a:pos x="47" y="165"/>
              </a:cxn>
              <a:cxn ang="0">
                <a:pos x="47" y="98"/>
              </a:cxn>
              <a:cxn ang="0">
                <a:pos x="0" y="52"/>
              </a:cxn>
              <a:cxn ang="0">
                <a:pos x="0" y="0"/>
              </a:cxn>
              <a:cxn ang="0">
                <a:pos x="99" y="98"/>
              </a:cxn>
              <a:cxn ang="0">
                <a:pos x="99" y="165"/>
              </a:cxn>
              <a:cxn ang="0">
                <a:pos x="145" y="211"/>
              </a:cxn>
              <a:cxn ang="0">
                <a:pos x="321" y="211"/>
              </a:cxn>
              <a:cxn ang="0">
                <a:pos x="321" y="263"/>
              </a:cxn>
            </a:cxnLst>
            <a:rect l="0" t="0" r="r" b="b"/>
            <a:pathLst>
              <a:path w="321" h="263">
                <a:moveTo>
                  <a:pt x="321" y="263"/>
                </a:moveTo>
                <a:cubicBezTo>
                  <a:pt x="145" y="263"/>
                  <a:pt x="145" y="263"/>
                  <a:pt x="145" y="263"/>
                </a:cubicBezTo>
                <a:cubicBezTo>
                  <a:pt x="91" y="263"/>
                  <a:pt x="47" y="219"/>
                  <a:pt x="47" y="165"/>
                </a:cubicBezTo>
                <a:cubicBezTo>
                  <a:pt x="47" y="98"/>
                  <a:pt x="47" y="98"/>
                  <a:pt x="47" y="98"/>
                </a:cubicBezTo>
                <a:cubicBezTo>
                  <a:pt x="47" y="73"/>
                  <a:pt x="26" y="52"/>
                  <a:pt x="0" y="52"/>
                </a:cubicBezTo>
                <a:cubicBezTo>
                  <a:pt x="0" y="0"/>
                  <a:pt x="0" y="0"/>
                  <a:pt x="0" y="0"/>
                </a:cubicBezTo>
                <a:cubicBezTo>
                  <a:pt x="55" y="0"/>
                  <a:pt x="99" y="44"/>
                  <a:pt x="99" y="98"/>
                </a:cubicBezTo>
                <a:cubicBezTo>
                  <a:pt x="99" y="165"/>
                  <a:pt x="99" y="165"/>
                  <a:pt x="99" y="165"/>
                </a:cubicBezTo>
                <a:cubicBezTo>
                  <a:pt x="99" y="190"/>
                  <a:pt x="119" y="211"/>
                  <a:pt x="145" y="211"/>
                </a:cubicBezTo>
                <a:cubicBezTo>
                  <a:pt x="321" y="211"/>
                  <a:pt x="321" y="211"/>
                  <a:pt x="321" y="211"/>
                </a:cubicBezTo>
                <a:cubicBezTo>
                  <a:pt x="321" y="263"/>
                  <a:pt x="321" y="263"/>
                  <a:pt x="321" y="263"/>
                </a:cubicBezTo>
              </a:path>
            </a:pathLst>
          </a:custGeom>
          <a:solidFill>
            <a:schemeClr val="accent3"/>
          </a:solidFill>
          <a:ln w="9525">
            <a:noFill/>
            <a:round/>
            <a:headEnd/>
            <a:tailEnd/>
          </a:ln>
        </p:spPr>
        <p:txBody>
          <a:bodyPr vert="horz" wrap="square" lIns="83748" tIns="41874" rIns="83748" bIns="41874" numCol="1" anchor="t" anchorCtr="0" compatLnSpc="1">
            <a:prstTxWarp prst="textNoShape">
              <a:avLst/>
            </a:prstTxWarp>
          </a:bodyPr>
          <a:lstStyle/>
          <a:p>
            <a:pPr algn="just">
              <a:lnSpc>
                <a:spcPct val="120000"/>
              </a:lnSpc>
            </a:pPr>
            <a:endParaRPr lang="en-US" sz="8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Freeform 10"/>
          <p:cNvSpPr>
            <a:spLocks/>
          </p:cNvSpPr>
          <p:nvPr/>
        </p:nvSpPr>
        <p:spPr bwMode="auto">
          <a:xfrm>
            <a:off x="3653208" y="3955887"/>
            <a:ext cx="1116347" cy="1453194"/>
          </a:xfrm>
          <a:custGeom>
            <a:avLst/>
            <a:gdLst/>
            <a:ahLst/>
            <a:cxnLst>
              <a:cxn ang="0">
                <a:pos x="0" y="417"/>
              </a:cxn>
              <a:cxn ang="0">
                <a:pos x="0" y="365"/>
              </a:cxn>
              <a:cxn ang="0">
                <a:pos x="46" y="319"/>
              </a:cxn>
              <a:cxn ang="0">
                <a:pos x="46" y="98"/>
              </a:cxn>
              <a:cxn ang="0">
                <a:pos x="145" y="0"/>
              </a:cxn>
              <a:cxn ang="0">
                <a:pos x="320" y="0"/>
              </a:cxn>
              <a:cxn ang="0">
                <a:pos x="320" y="52"/>
              </a:cxn>
              <a:cxn ang="0">
                <a:pos x="145" y="52"/>
              </a:cxn>
              <a:cxn ang="0">
                <a:pos x="98" y="98"/>
              </a:cxn>
              <a:cxn ang="0">
                <a:pos x="98" y="319"/>
              </a:cxn>
              <a:cxn ang="0">
                <a:pos x="0" y="417"/>
              </a:cxn>
            </a:cxnLst>
            <a:rect l="0" t="0" r="r" b="b"/>
            <a:pathLst>
              <a:path w="320" h="417">
                <a:moveTo>
                  <a:pt x="0" y="417"/>
                </a:moveTo>
                <a:cubicBezTo>
                  <a:pt x="0" y="365"/>
                  <a:pt x="0" y="365"/>
                  <a:pt x="0" y="365"/>
                </a:cubicBezTo>
                <a:cubicBezTo>
                  <a:pt x="26" y="365"/>
                  <a:pt x="46" y="344"/>
                  <a:pt x="46" y="319"/>
                </a:cubicBezTo>
                <a:cubicBezTo>
                  <a:pt x="46" y="98"/>
                  <a:pt x="46" y="98"/>
                  <a:pt x="46" y="98"/>
                </a:cubicBezTo>
                <a:cubicBezTo>
                  <a:pt x="46" y="44"/>
                  <a:pt x="90" y="0"/>
                  <a:pt x="145" y="0"/>
                </a:cubicBezTo>
                <a:cubicBezTo>
                  <a:pt x="320" y="0"/>
                  <a:pt x="320" y="0"/>
                  <a:pt x="320" y="0"/>
                </a:cubicBezTo>
                <a:cubicBezTo>
                  <a:pt x="320" y="52"/>
                  <a:pt x="320" y="52"/>
                  <a:pt x="320" y="52"/>
                </a:cubicBezTo>
                <a:cubicBezTo>
                  <a:pt x="145" y="52"/>
                  <a:pt x="145" y="52"/>
                  <a:pt x="145" y="52"/>
                </a:cubicBezTo>
                <a:cubicBezTo>
                  <a:pt x="119" y="52"/>
                  <a:pt x="98" y="73"/>
                  <a:pt x="98" y="98"/>
                </a:cubicBezTo>
                <a:cubicBezTo>
                  <a:pt x="98" y="319"/>
                  <a:pt x="98" y="319"/>
                  <a:pt x="98" y="319"/>
                </a:cubicBezTo>
                <a:cubicBezTo>
                  <a:pt x="98" y="373"/>
                  <a:pt x="54" y="417"/>
                  <a:pt x="0" y="417"/>
                </a:cubicBezTo>
              </a:path>
            </a:pathLst>
          </a:custGeom>
          <a:solidFill>
            <a:schemeClr val="accent1"/>
          </a:solidFill>
          <a:ln w="9525">
            <a:noFill/>
            <a:round/>
            <a:headEnd/>
            <a:tailEnd/>
          </a:ln>
        </p:spPr>
        <p:txBody>
          <a:bodyPr vert="horz" wrap="square" lIns="83748" tIns="41874" rIns="83748" bIns="41874" numCol="1" anchor="t" anchorCtr="0" compatLnSpc="1">
            <a:prstTxWarp prst="textNoShape">
              <a:avLst/>
            </a:prstTxWarp>
          </a:bodyPr>
          <a:lstStyle/>
          <a:p>
            <a:pPr algn="just">
              <a:lnSpc>
                <a:spcPct val="120000"/>
              </a:lnSpc>
            </a:pPr>
            <a:endParaRPr lang="en-US" sz="8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Freeform 30"/>
          <p:cNvSpPr>
            <a:spLocks noEditPoints="1"/>
          </p:cNvSpPr>
          <p:nvPr/>
        </p:nvSpPr>
        <p:spPr bwMode="auto">
          <a:xfrm>
            <a:off x="1613141" y="4807906"/>
            <a:ext cx="997586" cy="997586"/>
          </a:xfrm>
          <a:custGeom>
            <a:avLst/>
            <a:gdLst/>
            <a:ahLst/>
            <a:cxnLst>
              <a:cxn ang="0">
                <a:pos x="143" y="286"/>
              </a:cxn>
              <a:cxn ang="0">
                <a:pos x="0" y="143"/>
              </a:cxn>
              <a:cxn ang="0">
                <a:pos x="143" y="0"/>
              </a:cxn>
              <a:cxn ang="0">
                <a:pos x="286" y="143"/>
              </a:cxn>
              <a:cxn ang="0">
                <a:pos x="143" y="286"/>
              </a:cxn>
              <a:cxn ang="0">
                <a:pos x="143" y="52"/>
              </a:cxn>
              <a:cxn ang="0">
                <a:pos x="52" y="143"/>
              </a:cxn>
              <a:cxn ang="0">
                <a:pos x="143" y="234"/>
              </a:cxn>
              <a:cxn ang="0">
                <a:pos x="234" y="143"/>
              </a:cxn>
              <a:cxn ang="0">
                <a:pos x="143" y="52"/>
              </a:cxn>
            </a:cxnLst>
            <a:rect l="0" t="0" r="r" b="b"/>
            <a:pathLst>
              <a:path w="286" h="286">
                <a:moveTo>
                  <a:pt x="143" y="286"/>
                </a:moveTo>
                <a:cubicBezTo>
                  <a:pt x="65" y="286"/>
                  <a:pt x="0" y="222"/>
                  <a:pt x="0" y="143"/>
                </a:cubicBezTo>
                <a:cubicBezTo>
                  <a:pt x="0" y="64"/>
                  <a:pt x="65" y="0"/>
                  <a:pt x="143" y="0"/>
                </a:cubicBezTo>
                <a:cubicBezTo>
                  <a:pt x="222" y="0"/>
                  <a:pt x="286" y="64"/>
                  <a:pt x="286" y="143"/>
                </a:cubicBezTo>
                <a:cubicBezTo>
                  <a:pt x="286" y="222"/>
                  <a:pt x="222" y="286"/>
                  <a:pt x="143" y="286"/>
                </a:cubicBezTo>
                <a:moveTo>
                  <a:pt x="143" y="52"/>
                </a:moveTo>
                <a:cubicBezTo>
                  <a:pt x="93" y="52"/>
                  <a:pt x="52" y="93"/>
                  <a:pt x="52" y="143"/>
                </a:cubicBezTo>
                <a:cubicBezTo>
                  <a:pt x="52" y="193"/>
                  <a:pt x="93" y="234"/>
                  <a:pt x="143" y="234"/>
                </a:cubicBezTo>
                <a:cubicBezTo>
                  <a:pt x="193" y="234"/>
                  <a:pt x="234" y="193"/>
                  <a:pt x="234" y="143"/>
                </a:cubicBezTo>
                <a:cubicBezTo>
                  <a:pt x="234" y="93"/>
                  <a:pt x="193" y="52"/>
                  <a:pt x="143" y="52"/>
                </a:cubicBezTo>
              </a:path>
            </a:pathLst>
          </a:custGeom>
          <a:solidFill>
            <a:schemeClr val="accent1"/>
          </a:solidFill>
          <a:ln w="9525">
            <a:noFill/>
            <a:round/>
            <a:headEnd/>
            <a:tailEnd/>
          </a:ln>
        </p:spPr>
        <p:txBody>
          <a:bodyPr vert="horz" wrap="square" lIns="83748" tIns="41874" rIns="83748" bIns="41874" numCol="1" anchor="t" anchorCtr="0" compatLnSpc="1">
            <a:prstTxWarp prst="textNoShape">
              <a:avLst/>
            </a:prstTxWarp>
          </a:bodyPr>
          <a:lstStyle/>
          <a:p>
            <a:pPr algn="just">
              <a:lnSpc>
                <a:spcPct val="120000"/>
              </a:lnSpc>
            </a:pPr>
            <a:endParaRPr lang="en-US" sz="8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TextBox 12"/>
          <p:cNvSpPr txBox="1"/>
          <p:nvPr/>
        </p:nvSpPr>
        <p:spPr>
          <a:xfrm>
            <a:off x="1697353" y="5132965"/>
            <a:ext cx="829163" cy="332399"/>
          </a:xfrm>
          <a:prstGeom prst="rect">
            <a:avLst/>
          </a:prstGeom>
          <a:noFill/>
        </p:spPr>
        <p:txBody>
          <a:bodyPr wrap="square" lIns="0" tIns="0" rIns="0" bIns="0" rtlCol="0">
            <a:spAutoFit/>
          </a:bodyPr>
          <a:lstStyle/>
          <a:p>
            <a:pPr algn="ctr">
              <a:lnSpc>
                <a:spcPct val="120000"/>
              </a:lnSpc>
            </a:pPr>
            <a:r>
              <a:rPr 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2017</a:t>
            </a:r>
          </a:p>
        </p:txBody>
      </p:sp>
      <p:sp>
        <p:nvSpPr>
          <p:cNvPr id="14" name="Rectangle 13"/>
          <p:cNvSpPr/>
          <p:nvPr/>
        </p:nvSpPr>
        <p:spPr>
          <a:xfrm>
            <a:off x="4167234" y="3551965"/>
            <a:ext cx="184731" cy="240066"/>
          </a:xfrm>
          <a:prstGeom prst="rect">
            <a:avLst/>
          </a:prstGeom>
        </p:spPr>
        <p:txBody>
          <a:bodyPr wrap="none">
            <a:spAutoFit/>
          </a:bodyPr>
          <a:lstStyle/>
          <a:p>
            <a:pPr algn="just">
              <a:lnSpc>
                <a:spcPct val="120000"/>
              </a:lnSpc>
            </a:pPr>
            <a:endParaRPr lang="en-US" sz="8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Rectangle 14"/>
          <p:cNvSpPr/>
          <p:nvPr/>
        </p:nvSpPr>
        <p:spPr>
          <a:xfrm>
            <a:off x="2592419" y="5232100"/>
            <a:ext cx="1060789" cy="1747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8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18"/>
          <p:cNvSpPr>
            <a:spLocks/>
          </p:cNvSpPr>
          <p:nvPr/>
        </p:nvSpPr>
        <p:spPr bwMode="auto">
          <a:xfrm>
            <a:off x="4767341" y="3955830"/>
            <a:ext cx="1118505" cy="924652"/>
          </a:xfrm>
          <a:custGeom>
            <a:avLst/>
            <a:gdLst/>
            <a:ahLst/>
            <a:cxnLst>
              <a:cxn ang="0">
                <a:pos x="321" y="263"/>
              </a:cxn>
              <a:cxn ang="0">
                <a:pos x="145" y="263"/>
              </a:cxn>
              <a:cxn ang="0">
                <a:pos x="47" y="165"/>
              </a:cxn>
              <a:cxn ang="0">
                <a:pos x="47" y="98"/>
              </a:cxn>
              <a:cxn ang="0">
                <a:pos x="0" y="52"/>
              </a:cxn>
              <a:cxn ang="0">
                <a:pos x="0" y="0"/>
              </a:cxn>
              <a:cxn ang="0">
                <a:pos x="99" y="98"/>
              </a:cxn>
              <a:cxn ang="0">
                <a:pos x="99" y="165"/>
              </a:cxn>
              <a:cxn ang="0">
                <a:pos x="145" y="211"/>
              </a:cxn>
              <a:cxn ang="0">
                <a:pos x="321" y="211"/>
              </a:cxn>
              <a:cxn ang="0">
                <a:pos x="321" y="263"/>
              </a:cxn>
            </a:cxnLst>
            <a:rect l="0" t="0" r="r" b="b"/>
            <a:pathLst>
              <a:path w="321" h="263">
                <a:moveTo>
                  <a:pt x="321" y="263"/>
                </a:moveTo>
                <a:cubicBezTo>
                  <a:pt x="145" y="263"/>
                  <a:pt x="145" y="263"/>
                  <a:pt x="145" y="263"/>
                </a:cubicBezTo>
                <a:cubicBezTo>
                  <a:pt x="91" y="263"/>
                  <a:pt x="47" y="219"/>
                  <a:pt x="47" y="165"/>
                </a:cubicBezTo>
                <a:cubicBezTo>
                  <a:pt x="47" y="98"/>
                  <a:pt x="47" y="98"/>
                  <a:pt x="47" y="98"/>
                </a:cubicBezTo>
                <a:cubicBezTo>
                  <a:pt x="47" y="73"/>
                  <a:pt x="26" y="52"/>
                  <a:pt x="0" y="52"/>
                </a:cubicBezTo>
                <a:cubicBezTo>
                  <a:pt x="0" y="0"/>
                  <a:pt x="0" y="0"/>
                  <a:pt x="0" y="0"/>
                </a:cubicBezTo>
                <a:cubicBezTo>
                  <a:pt x="55" y="0"/>
                  <a:pt x="99" y="44"/>
                  <a:pt x="99" y="98"/>
                </a:cubicBezTo>
                <a:cubicBezTo>
                  <a:pt x="99" y="165"/>
                  <a:pt x="99" y="165"/>
                  <a:pt x="99" y="165"/>
                </a:cubicBezTo>
                <a:cubicBezTo>
                  <a:pt x="99" y="190"/>
                  <a:pt x="119" y="211"/>
                  <a:pt x="145" y="211"/>
                </a:cubicBezTo>
                <a:cubicBezTo>
                  <a:pt x="321" y="211"/>
                  <a:pt x="321" y="211"/>
                  <a:pt x="321" y="211"/>
                </a:cubicBezTo>
                <a:cubicBezTo>
                  <a:pt x="321" y="263"/>
                  <a:pt x="321" y="263"/>
                  <a:pt x="321" y="263"/>
                </a:cubicBezTo>
              </a:path>
            </a:pathLst>
          </a:custGeom>
          <a:solidFill>
            <a:schemeClr val="accent2"/>
          </a:solidFill>
          <a:ln w="9525">
            <a:noFill/>
            <a:round/>
            <a:headEnd/>
            <a:tailEnd/>
          </a:ln>
        </p:spPr>
        <p:txBody>
          <a:bodyPr vert="horz" wrap="square" lIns="83748" tIns="41874" rIns="83748" bIns="41874" numCol="1" anchor="t" anchorCtr="0" compatLnSpc="1">
            <a:prstTxWarp prst="textNoShape">
              <a:avLst/>
            </a:prstTxWarp>
          </a:bodyPr>
          <a:lstStyle/>
          <a:p>
            <a:pPr algn="just">
              <a:lnSpc>
                <a:spcPct val="120000"/>
              </a:lnSpc>
            </a:pPr>
            <a:endParaRPr lang="en-US" sz="8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16"/>
          <p:cNvSpPr>
            <a:spLocks/>
          </p:cNvSpPr>
          <p:nvPr/>
        </p:nvSpPr>
        <p:spPr bwMode="auto">
          <a:xfrm>
            <a:off x="9482248" y="2326294"/>
            <a:ext cx="1116347" cy="1453194"/>
          </a:xfrm>
          <a:custGeom>
            <a:avLst/>
            <a:gdLst/>
            <a:ahLst/>
            <a:cxnLst>
              <a:cxn ang="0">
                <a:pos x="0" y="417"/>
              </a:cxn>
              <a:cxn ang="0">
                <a:pos x="0" y="365"/>
              </a:cxn>
              <a:cxn ang="0">
                <a:pos x="46" y="319"/>
              </a:cxn>
              <a:cxn ang="0">
                <a:pos x="46" y="98"/>
              </a:cxn>
              <a:cxn ang="0">
                <a:pos x="145" y="0"/>
              </a:cxn>
              <a:cxn ang="0">
                <a:pos x="320" y="0"/>
              </a:cxn>
              <a:cxn ang="0">
                <a:pos x="320" y="52"/>
              </a:cxn>
              <a:cxn ang="0">
                <a:pos x="145" y="52"/>
              </a:cxn>
              <a:cxn ang="0">
                <a:pos x="98" y="98"/>
              </a:cxn>
              <a:cxn ang="0">
                <a:pos x="98" y="319"/>
              </a:cxn>
              <a:cxn ang="0">
                <a:pos x="0" y="417"/>
              </a:cxn>
            </a:cxnLst>
            <a:rect l="0" t="0" r="r" b="b"/>
            <a:pathLst>
              <a:path w="320" h="417">
                <a:moveTo>
                  <a:pt x="0" y="417"/>
                </a:moveTo>
                <a:cubicBezTo>
                  <a:pt x="0" y="365"/>
                  <a:pt x="0" y="365"/>
                  <a:pt x="0" y="365"/>
                </a:cubicBezTo>
                <a:cubicBezTo>
                  <a:pt x="26" y="365"/>
                  <a:pt x="46" y="344"/>
                  <a:pt x="46" y="319"/>
                </a:cubicBezTo>
                <a:cubicBezTo>
                  <a:pt x="46" y="98"/>
                  <a:pt x="46" y="98"/>
                  <a:pt x="46" y="98"/>
                </a:cubicBezTo>
                <a:cubicBezTo>
                  <a:pt x="46" y="44"/>
                  <a:pt x="90" y="0"/>
                  <a:pt x="145" y="0"/>
                </a:cubicBezTo>
                <a:cubicBezTo>
                  <a:pt x="320" y="0"/>
                  <a:pt x="320" y="0"/>
                  <a:pt x="320" y="0"/>
                </a:cubicBezTo>
                <a:cubicBezTo>
                  <a:pt x="320" y="52"/>
                  <a:pt x="320" y="52"/>
                  <a:pt x="320" y="52"/>
                </a:cubicBezTo>
                <a:cubicBezTo>
                  <a:pt x="145" y="52"/>
                  <a:pt x="145" y="52"/>
                  <a:pt x="145" y="52"/>
                </a:cubicBezTo>
                <a:cubicBezTo>
                  <a:pt x="119" y="52"/>
                  <a:pt x="98" y="73"/>
                  <a:pt x="98" y="98"/>
                </a:cubicBezTo>
                <a:cubicBezTo>
                  <a:pt x="98" y="319"/>
                  <a:pt x="98" y="319"/>
                  <a:pt x="98" y="319"/>
                </a:cubicBezTo>
                <a:cubicBezTo>
                  <a:pt x="98" y="373"/>
                  <a:pt x="54" y="417"/>
                  <a:pt x="0" y="417"/>
                </a:cubicBezTo>
              </a:path>
            </a:pathLst>
          </a:custGeom>
          <a:solidFill>
            <a:schemeClr val="accent4"/>
          </a:solidFill>
          <a:ln w="9525">
            <a:noFill/>
            <a:round/>
            <a:headEnd/>
            <a:tailEnd/>
          </a:ln>
        </p:spPr>
        <p:txBody>
          <a:bodyPr vert="horz" wrap="square" lIns="83748" tIns="41874" rIns="83748" bIns="41874" numCol="1" anchor="t" anchorCtr="0" compatLnSpc="1">
            <a:prstTxWarp prst="textNoShape">
              <a:avLst/>
            </a:prstTxWarp>
          </a:bodyPr>
          <a:lstStyle/>
          <a:p>
            <a:pPr algn="just">
              <a:lnSpc>
                <a:spcPct val="120000"/>
              </a:lnSpc>
            </a:pPr>
            <a:endParaRPr lang="en-US" sz="8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Right Arrow 17"/>
          <p:cNvSpPr/>
          <p:nvPr/>
        </p:nvSpPr>
        <p:spPr>
          <a:xfrm>
            <a:off x="9966175" y="2229294"/>
            <a:ext cx="1203153" cy="379172"/>
          </a:xfrm>
          <a:prstGeom prst="rightArrow">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8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Content Placeholder 2"/>
          <p:cNvSpPr txBox="1">
            <a:spLocks/>
          </p:cNvSpPr>
          <p:nvPr/>
        </p:nvSpPr>
        <p:spPr>
          <a:xfrm>
            <a:off x="5116159" y="5536769"/>
            <a:ext cx="6180627" cy="135037"/>
          </a:xfrm>
          <a:prstGeom prst="rect">
            <a:avLst/>
          </a:prstGeom>
        </p:spPr>
        <p:txBody>
          <a:bodyPr vert="horz" lIns="0" tIns="0" rIns="0" bIns="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20000"/>
              </a:lnSpc>
              <a:spcBef>
                <a:spcPts val="0"/>
              </a:spcBef>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 name="Group 2"/>
          <p:cNvGrpSpPr/>
          <p:nvPr/>
        </p:nvGrpSpPr>
        <p:grpSpPr>
          <a:xfrm>
            <a:off x="3903948" y="2926155"/>
            <a:ext cx="2029866" cy="778731"/>
            <a:chOff x="3379735" y="2343927"/>
            <a:chExt cx="2109071" cy="850259"/>
          </a:xfrm>
        </p:grpSpPr>
        <p:sp>
          <p:nvSpPr>
            <p:cNvPr id="40" name="Content Placeholder 2"/>
            <p:cNvSpPr txBox="1">
              <a:spLocks/>
            </p:cNvSpPr>
            <p:nvPr/>
          </p:nvSpPr>
          <p:spPr>
            <a:xfrm>
              <a:off x="3379735" y="2343927"/>
              <a:ext cx="1736273" cy="282279"/>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lnSpc>
                  <a:spcPct val="120000"/>
                </a:lnSpc>
                <a:spcBef>
                  <a:spcPts val="0"/>
                </a:spcBef>
                <a:spcAft>
                  <a:spcPts val="0"/>
                </a:spcAft>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Title 13"/>
            <p:cNvSpPr txBox="1">
              <a:spLocks/>
            </p:cNvSpPr>
            <p:nvPr/>
          </p:nvSpPr>
          <p:spPr>
            <a:xfrm>
              <a:off x="3379735" y="2710279"/>
              <a:ext cx="2109071" cy="483907"/>
            </a:xfrm>
            <a:prstGeom prst="rect">
              <a:avLst/>
            </a:prstGeom>
          </p:spPr>
          <p:txBody>
            <a:bodyPr vert="horz" lIns="0" tIns="0" rIns="0" bIns="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just">
                <a:lnSpc>
                  <a:spcPct val="120000"/>
                </a:lnSpc>
                <a:spcBef>
                  <a:spcPts val="0"/>
                </a:spcBef>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8" name="Group 47"/>
          <p:cNvGrpSpPr/>
          <p:nvPr/>
        </p:nvGrpSpPr>
        <p:grpSpPr>
          <a:xfrm>
            <a:off x="6606150" y="4482231"/>
            <a:ext cx="2029866" cy="764728"/>
            <a:chOff x="3379735" y="2359216"/>
            <a:chExt cx="2109071" cy="834970"/>
          </a:xfrm>
        </p:grpSpPr>
        <p:sp>
          <p:nvSpPr>
            <p:cNvPr id="49" name="Content Placeholder 2"/>
            <p:cNvSpPr txBox="1">
              <a:spLocks/>
            </p:cNvSpPr>
            <p:nvPr/>
          </p:nvSpPr>
          <p:spPr>
            <a:xfrm>
              <a:off x="3379735" y="2359216"/>
              <a:ext cx="1816029" cy="282279"/>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lnSpc>
                  <a:spcPct val="120000"/>
                </a:lnSpc>
                <a:spcBef>
                  <a:spcPts val="0"/>
                </a:spcBef>
                <a:spcAft>
                  <a:spcPts val="0"/>
                </a:spcAft>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Title 13"/>
            <p:cNvSpPr txBox="1">
              <a:spLocks/>
            </p:cNvSpPr>
            <p:nvPr/>
          </p:nvSpPr>
          <p:spPr>
            <a:xfrm>
              <a:off x="3379735" y="2710279"/>
              <a:ext cx="2109071" cy="483907"/>
            </a:xfrm>
            <a:prstGeom prst="rect">
              <a:avLst/>
            </a:prstGeom>
          </p:spPr>
          <p:txBody>
            <a:bodyPr vert="horz" lIns="0" tIns="0" rIns="0" bIns="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just">
                <a:lnSpc>
                  <a:spcPct val="120000"/>
                </a:lnSpc>
                <a:spcBef>
                  <a:spcPts val="0"/>
                </a:spcBef>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1" name="Group 50"/>
          <p:cNvGrpSpPr/>
          <p:nvPr/>
        </p:nvGrpSpPr>
        <p:grpSpPr>
          <a:xfrm>
            <a:off x="7473774" y="2387287"/>
            <a:ext cx="2029866" cy="772186"/>
            <a:chOff x="3379735" y="2351075"/>
            <a:chExt cx="2109071" cy="843113"/>
          </a:xfrm>
        </p:grpSpPr>
        <p:sp>
          <p:nvSpPr>
            <p:cNvPr id="52" name="Content Placeholder 2"/>
            <p:cNvSpPr txBox="1">
              <a:spLocks/>
            </p:cNvSpPr>
            <p:nvPr/>
          </p:nvSpPr>
          <p:spPr>
            <a:xfrm>
              <a:off x="3379736" y="2351075"/>
              <a:ext cx="1870455" cy="282279"/>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lnSpc>
                  <a:spcPct val="120000"/>
                </a:lnSpc>
                <a:spcBef>
                  <a:spcPts val="0"/>
                </a:spcBef>
                <a:spcAft>
                  <a:spcPts val="0"/>
                </a:spcAft>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Title 13"/>
            <p:cNvSpPr txBox="1">
              <a:spLocks/>
            </p:cNvSpPr>
            <p:nvPr/>
          </p:nvSpPr>
          <p:spPr>
            <a:xfrm>
              <a:off x="3379735" y="2710281"/>
              <a:ext cx="2109071" cy="483907"/>
            </a:xfrm>
            <a:prstGeom prst="rect">
              <a:avLst/>
            </a:prstGeom>
          </p:spPr>
          <p:txBody>
            <a:bodyPr vert="horz" lIns="0" tIns="0" rIns="0" bIns="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just">
                <a:lnSpc>
                  <a:spcPct val="120000"/>
                </a:lnSpc>
                <a:spcBef>
                  <a:spcPts val="0"/>
                </a:spcBef>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5" name="Group 2"/>
          <p:cNvGrpSpPr/>
          <p:nvPr/>
        </p:nvGrpSpPr>
        <p:grpSpPr>
          <a:xfrm>
            <a:off x="1685522" y="3881414"/>
            <a:ext cx="2029866" cy="756218"/>
            <a:chOff x="3379735" y="2368508"/>
            <a:chExt cx="2109071" cy="825678"/>
          </a:xfrm>
        </p:grpSpPr>
        <p:sp>
          <p:nvSpPr>
            <p:cNvPr id="37" name="Content Placeholder 2"/>
            <p:cNvSpPr txBox="1">
              <a:spLocks/>
            </p:cNvSpPr>
            <p:nvPr/>
          </p:nvSpPr>
          <p:spPr>
            <a:xfrm>
              <a:off x="3382717" y="2368508"/>
              <a:ext cx="1665800" cy="282279"/>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lnSpc>
                  <a:spcPct val="120000"/>
                </a:lnSpc>
                <a:spcBef>
                  <a:spcPts val="0"/>
                </a:spcBef>
                <a:spcAft>
                  <a:spcPts val="0"/>
                </a:spcAft>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Title 13"/>
            <p:cNvSpPr txBox="1">
              <a:spLocks/>
            </p:cNvSpPr>
            <p:nvPr/>
          </p:nvSpPr>
          <p:spPr>
            <a:xfrm>
              <a:off x="3379735" y="2710279"/>
              <a:ext cx="2109071" cy="483907"/>
            </a:xfrm>
            <a:prstGeom prst="rect">
              <a:avLst/>
            </a:prstGeom>
          </p:spPr>
          <p:txBody>
            <a:bodyPr vert="horz" lIns="0" tIns="0" rIns="0" bIns="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just">
                <a:lnSpc>
                  <a:spcPct val="120000"/>
                </a:lnSpc>
                <a:spcBef>
                  <a:spcPts val="0"/>
                </a:spcBef>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6" name="文本框 25"/>
          <p:cNvSpPr txBox="1"/>
          <p:nvPr/>
        </p:nvSpPr>
        <p:spPr>
          <a:xfrm>
            <a:off x="372973" y="362225"/>
            <a:ext cx="2503076" cy="374375"/>
          </a:xfrm>
          <a:prstGeom prst="rect">
            <a:avLst/>
          </a:prstGeom>
          <a:noFill/>
        </p:spPr>
        <p:txBody>
          <a:bodyPr wrap="none" lIns="96434" tIns="48217" rIns="96434" bIns="48217" rtlCol="0">
            <a:spAutoFit/>
          </a:bodyPr>
          <a:lstStyle/>
          <a:p>
            <a:pPr defTabSz="964278"/>
            <a:r>
              <a:rPr lang="zh-CN" altLang="en-US" sz="1800" dirty="0">
                <a:solidFill>
                  <a:schemeClr val="accent2"/>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27" name="文本框 26"/>
          <p:cNvSpPr txBox="1"/>
          <p:nvPr/>
        </p:nvSpPr>
        <p:spPr>
          <a:xfrm>
            <a:off x="372973" y="654957"/>
            <a:ext cx="2230630" cy="312819"/>
          </a:xfrm>
          <a:prstGeom prst="rect">
            <a:avLst/>
          </a:prstGeom>
          <a:noFill/>
        </p:spPr>
        <p:txBody>
          <a:bodyPr wrap="none" lIns="96434" tIns="48217" rIns="96434" bIns="48217" rtlCol="0">
            <a:spAutoFit/>
          </a:bodyPr>
          <a:lstStyle/>
          <a:p>
            <a:pPr defTabSz="964278"/>
            <a:r>
              <a:rPr lang="en-US" altLang="zh-CN" sz="1400" dirty="0">
                <a:solidFill>
                  <a:schemeClr val="accent2"/>
                </a:solidFill>
                <a:cs typeface="+mn-ea"/>
                <a:sym typeface="+mn-lt"/>
              </a:rPr>
              <a:t>ADD RELATED TITLE WORDS</a:t>
            </a:r>
            <a:endParaRPr lang="zh-CN" altLang="en-US" sz="1400" dirty="0">
              <a:solidFill>
                <a:schemeClr val="accent2"/>
              </a:solidFill>
              <a:cs typeface="+mn-ea"/>
              <a:sym typeface="+mn-lt"/>
            </a:endParaRPr>
          </a:p>
        </p:txBody>
      </p:sp>
    </p:spTree>
    <p:extLst>
      <p:ext uri="{BB962C8B-B14F-4D97-AF65-F5344CB8AC3E}">
        <p14:creationId xmlns:p14="http://schemas.microsoft.com/office/powerpoint/2010/main" val="1113841635"/>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290">
                                          <p:stCondLst>
                                            <p:cond delay="0"/>
                                          </p:stCondLst>
                                        </p:cTn>
                                        <p:tgtEl>
                                          <p:spTgt spid="12"/>
                                        </p:tgtEl>
                                      </p:cBhvr>
                                    </p:animEffect>
                                    <p:anim calcmode="lin" valueType="num">
                                      <p:cBhvr>
                                        <p:cTn id="8" dur="911"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12"/>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12"/>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12"/>
                                        </p:tgtEl>
                                        <p:attrNameLst>
                                          <p:attrName>ppt_y</p:attrName>
                                        </p:attrNameLst>
                                      </p:cBhvr>
                                      <p:tavLst>
                                        <p:tav tm="0" fmla="#ppt_y-sin(pi*$)/81">
                                          <p:val>
                                            <p:fltVal val="0"/>
                                          </p:val>
                                        </p:tav>
                                        <p:tav tm="100000">
                                          <p:val>
                                            <p:fltVal val="1"/>
                                          </p:val>
                                        </p:tav>
                                      </p:tavLst>
                                    </p:anim>
                                    <p:animScale>
                                      <p:cBhvr>
                                        <p:cTn id="13" dur="13">
                                          <p:stCondLst>
                                            <p:cond delay="325"/>
                                          </p:stCondLst>
                                        </p:cTn>
                                        <p:tgtEl>
                                          <p:spTgt spid="12"/>
                                        </p:tgtEl>
                                      </p:cBhvr>
                                      <p:to x="100000" y="60000"/>
                                    </p:animScale>
                                    <p:animScale>
                                      <p:cBhvr>
                                        <p:cTn id="14" dur="83" decel="50000">
                                          <p:stCondLst>
                                            <p:cond delay="338"/>
                                          </p:stCondLst>
                                        </p:cTn>
                                        <p:tgtEl>
                                          <p:spTgt spid="12"/>
                                        </p:tgtEl>
                                      </p:cBhvr>
                                      <p:to x="100000" y="100000"/>
                                    </p:animScale>
                                    <p:animScale>
                                      <p:cBhvr>
                                        <p:cTn id="15" dur="13">
                                          <p:stCondLst>
                                            <p:cond delay="656"/>
                                          </p:stCondLst>
                                        </p:cTn>
                                        <p:tgtEl>
                                          <p:spTgt spid="12"/>
                                        </p:tgtEl>
                                      </p:cBhvr>
                                      <p:to x="100000" y="80000"/>
                                    </p:animScale>
                                    <p:animScale>
                                      <p:cBhvr>
                                        <p:cTn id="16" dur="83" decel="50000">
                                          <p:stCondLst>
                                            <p:cond delay="669"/>
                                          </p:stCondLst>
                                        </p:cTn>
                                        <p:tgtEl>
                                          <p:spTgt spid="12"/>
                                        </p:tgtEl>
                                      </p:cBhvr>
                                      <p:to x="100000" y="100000"/>
                                    </p:animScale>
                                    <p:animScale>
                                      <p:cBhvr>
                                        <p:cTn id="17" dur="13">
                                          <p:stCondLst>
                                            <p:cond delay="821"/>
                                          </p:stCondLst>
                                        </p:cTn>
                                        <p:tgtEl>
                                          <p:spTgt spid="12"/>
                                        </p:tgtEl>
                                      </p:cBhvr>
                                      <p:to x="100000" y="90000"/>
                                    </p:animScale>
                                    <p:animScale>
                                      <p:cBhvr>
                                        <p:cTn id="18" dur="83" decel="50000">
                                          <p:stCondLst>
                                            <p:cond delay="834"/>
                                          </p:stCondLst>
                                        </p:cTn>
                                        <p:tgtEl>
                                          <p:spTgt spid="12"/>
                                        </p:tgtEl>
                                      </p:cBhvr>
                                      <p:to x="100000" y="100000"/>
                                    </p:animScale>
                                    <p:animScale>
                                      <p:cBhvr>
                                        <p:cTn id="19" dur="13">
                                          <p:stCondLst>
                                            <p:cond delay="904"/>
                                          </p:stCondLst>
                                        </p:cTn>
                                        <p:tgtEl>
                                          <p:spTgt spid="12"/>
                                        </p:tgtEl>
                                      </p:cBhvr>
                                      <p:to x="100000" y="95000"/>
                                    </p:animScale>
                                    <p:animScale>
                                      <p:cBhvr>
                                        <p:cTn id="20" dur="83" decel="50000">
                                          <p:stCondLst>
                                            <p:cond delay="917"/>
                                          </p:stCondLst>
                                        </p:cTn>
                                        <p:tgtEl>
                                          <p:spTgt spid="12"/>
                                        </p:tgtEl>
                                      </p:cBhvr>
                                      <p:to x="100000" y="100000"/>
                                    </p:animScale>
                                  </p:childTnLst>
                                </p:cTn>
                              </p:par>
                            </p:childTnLst>
                          </p:cTn>
                        </p:par>
                        <p:par>
                          <p:cTn id="21" fill="hold">
                            <p:stCondLst>
                              <p:cond delay="1000"/>
                            </p:stCondLst>
                            <p:childTnLst>
                              <p:par>
                                <p:cTn id="22" presetID="22" presetClass="entr" presetSubtype="8" fill="hold" grpId="0" nodeType="after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wipe(left)">
                                      <p:cBhvr>
                                        <p:cTn id="24" dur="1000"/>
                                        <p:tgtEl>
                                          <p:spTgt spid="13"/>
                                        </p:tgtEl>
                                      </p:cBhvr>
                                    </p:animEffect>
                                  </p:childTnLst>
                                </p:cTn>
                              </p:par>
                              <p:par>
                                <p:cTn id="25" presetID="22" presetClass="entr" presetSubtype="8" fill="hold" grpId="0" nodeType="withEffect">
                                  <p:stCondLst>
                                    <p:cond delay="1000"/>
                                  </p:stCondLst>
                                  <p:childTnLst>
                                    <p:set>
                                      <p:cBhvr>
                                        <p:cTn id="26" dur="1" fill="hold">
                                          <p:stCondLst>
                                            <p:cond delay="0"/>
                                          </p:stCondLst>
                                        </p:cTn>
                                        <p:tgtEl>
                                          <p:spTgt spid="15"/>
                                        </p:tgtEl>
                                        <p:attrNameLst>
                                          <p:attrName>style.visibility</p:attrName>
                                        </p:attrNameLst>
                                      </p:cBhvr>
                                      <p:to>
                                        <p:strVal val="visible"/>
                                      </p:to>
                                    </p:set>
                                    <p:animEffect transition="in" filter="wipe(left)">
                                      <p:cBhvr>
                                        <p:cTn id="27" dur="500"/>
                                        <p:tgtEl>
                                          <p:spTgt spid="15"/>
                                        </p:tgtEl>
                                      </p:cBhvr>
                                    </p:animEffect>
                                  </p:childTnLst>
                                </p:cTn>
                              </p:par>
                              <p:par>
                                <p:cTn id="28" presetID="22" presetClass="entr" presetSubtype="8" fill="hold" grpId="0" nodeType="withEffect">
                                  <p:stCondLst>
                                    <p:cond delay="1500"/>
                                  </p:stCondLst>
                                  <p:childTnLst>
                                    <p:set>
                                      <p:cBhvr>
                                        <p:cTn id="29" dur="1" fill="hold">
                                          <p:stCondLst>
                                            <p:cond delay="0"/>
                                          </p:stCondLst>
                                        </p:cTn>
                                        <p:tgtEl>
                                          <p:spTgt spid="11"/>
                                        </p:tgtEl>
                                        <p:attrNameLst>
                                          <p:attrName>style.visibility</p:attrName>
                                        </p:attrNameLst>
                                      </p:cBhvr>
                                      <p:to>
                                        <p:strVal val="visible"/>
                                      </p:to>
                                    </p:set>
                                    <p:animEffect transition="in" filter="wipe(left)">
                                      <p:cBhvr>
                                        <p:cTn id="30" dur="500"/>
                                        <p:tgtEl>
                                          <p:spTgt spid="11"/>
                                        </p:tgtEl>
                                      </p:cBhvr>
                                    </p:animEffect>
                                  </p:childTnLst>
                                </p:cTn>
                              </p:par>
                              <p:par>
                                <p:cTn id="31" presetID="22" presetClass="entr" presetSubtype="8" fill="hold" grpId="0" nodeType="withEffect">
                                  <p:stCondLst>
                                    <p:cond delay="2000"/>
                                  </p:stCondLst>
                                  <p:childTnLst>
                                    <p:set>
                                      <p:cBhvr>
                                        <p:cTn id="32" dur="1" fill="hold">
                                          <p:stCondLst>
                                            <p:cond delay="0"/>
                                          </p:stCondLst>
                                        </p:cTn>
                                        <p:tgtEl>
                                          <p:spTgt spid="16"/>
                                        </p:tgtEl>
                                        <p:attrNameLst>
                                          <p:attrName>style.visibility</p:attrName>
                                        </p:attrNameLst>
                                      </p:cBhvr>
                                      <p:to>
                                        <p:strVal val="visible"/>
                                      </p:to>
                                    </p:set>
                                    <p:animEffect transition="in" filter="wipe(left)">
                                      <p:cBhvr>
                                        <p:cTn id="33" dur="500"/>
                                        <p:tgtEl>
                                          <p:spTgt spid="16"/>
                                        </p:tgtEl>
                                      </p:cBhvr>
                                    </p:animEffect>
                                  </p:childTnLst>
                                </p:cTn>
                              </p:par>
                              <p:par>
                                <p:cTn id="34" presetID="22" presetClass="entr" presetSubtype="8" fill="hold" grpId="0" nodeType="withEffect">
                                  <p:stCondLst>
                                    <p:cond delay="2500"/>
                                  </p:stCondLst>
                                  <p:childTnLst>
                                    <p:set>
                                      <p:cBhvr>
                                        <p:cTn id="35" dur="1" fill="hold">
                                          <p:stCondLst>
                                            <p:cond delay="0"/>
                                          </p:stCondLst>
                                        </p:cTn>
                                        <p:tgtEl>
                                          <p:spTgt spid="5"/>
                                        </p:tgtEl>
                                        <p:attrNameLst>
                                          <p:attrName>style.visibility</p:attrName>
                                        </p:attrNameLst>
                                      </p:cBhvr>
                                      <p:to>
                                        <p:strVal val="visible"/>
                                      </p:to>
                                    </p:set>
                                    <p:animEffect transition="in" filter="wipe(left)">
                                      <p:cBhvr>
                                        <p:cTn id="36" dur="500"/>
                                        <p:tgtEl>
                                          <p:spTgt spid="5"/>
                                        </p:tgtEl>
                                      </p:cBhvr>
                                    </p:animEffect>
                                  </p:childTnLst>
                                </p:cTn>
                              </p:par>
                              <p:par>
                                <p:cTn id="37" presetID="22" presetClass="entr" presetSubtype="8" fill="hold" grpId="0" nodeType="withEffect">
                                  <p:stCondLst>
                                    <p:cond delay="3000"/>
                                  </p:stCondLst>
                                  <p:childTnLst>
                                    <p:set>
                                      <p:cBhvr>
                                        <p:cTn id="38" dur="1" fill="hold">
                                          <p:stCondLst>
                                            <p:cond delay="0"/>
                                          </p:stCondLst>
                                        </p:cTn>
                                        <p:tgtEl>
                                          <p:spTgt spid="10"/>
                                        </p:tgtEl>
                                        <p:attrNameLst>
                                          <p:attrName>style.visibility</p:attrName>
                                        </p:attrNameLst>
                                      </p:cBhvr>
                                      <p:to>
                                        <p:strVal val="visible"/>
                                      </p:to>
                                    </p:set>
                                    <p:animEffect transition="in" filter="wipe(left)">
                                      <p:cBhvr>
                                        <p:cTn id="39" dur="500"/>
                                        <p:tgtEl>
                                          <p:spTgt spid="10"/>
                                        </p:tgtEl>
                                      </p:cBhvr>
                                    </p:animEffect>
                                  </p:childTnLst>
                                </p:cTn>
                              </p:par>
                              <p:par>
                                <p:cTn id="40" presetID="22" presetClass="entr" presetSubtype="8" fill="hold" grpId="0" nodeType="withEffect">
                                  <p:stCondLst>
                                    <p:cond delay="3500"/>
                                  </p:stCondLst>
                                  <p:childTnLst>
                                    <p:set>
                                      <p:cBhvr>
                                        <p:cTn id="41" dur="1" fill="hold">
                                          <p:stCondLst>
                                            <p:cond delay="0"/>
                                          </p:stCondLst>
                                        </p:cTn>
                                        <p:tgtEl>
                                          <p:spTgt spid="9"/>
                                        </p:tgtEl>
                                        <p:attrNameLst>
                                          <p:attrName>style.visibility</p:attrName>
                                        </p:attrNameLst>
                                      </p:cBhvr>
                                      <p:to>
                                        <p:strVal val="visible"/>
                                      </p:to>
                                    </p:set>
                                    <p:animEffect transition="in" filter="wipe(left)">
                                      <p:cBhvr>
                                        <p:cTn id="42" dur="500"/>
                                        <p:tgtEl>
                                          <p:spTgt spid="9"/>
                                        </p:tgtEl>
                                      </p:cBhvr>
                                    </p:animEffect>
                                  </p:childTnLst>
                                </p:cTn>
                              </p:par>
                            </p:childTnLst>
                          </p:cTn>
                        </p:par>
                        <p:par>
                          <p:cTn id="43" fill="hold">
                            <p:stCondLst>
                              <p:cond delay="5000"/>
                            </p:stCondLst>
                            <p:childTnLst>
                              <p:par>
                                <p:cTn id="44" presetID="22" presetClass="entr" presetSubtype="4" fill="hold" grpId="0" nodeType="after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wipe(down)">
                                      <p:cBhvr>
                                        <p:cTn id="46" dur="500"/>
                                        <p:tgtEl>
                                          <p:spTgt spid="17"/>
                                        </p:tgtEl>
                                      </p:cBhvr>
                                    </p:animEffect>
                                  </p:childTnLst>
                                </p:cTn>
                              </p:par>
                              <p:par>
                                <p:cTn id="47" presetID="22" presetClass="entr" presetSubtype="8" fill="hold" grpId="0" nodeType="withEffect">
                                  <p:stCondLst>
                                    <p:cond delay="1000"/>
                                  </p:stCondLst>
                                  <p:childTnLst>
                                    <p:set>
                                      <p:cBhvr>
                                        <p:cTn id="48" dur="1" fill="hold">
                                          <p:stCondLst>
                                            <p:cond delay="0"/>
                                          </p:stCondLst>
                                        </p:cTn>
                                        <p:tgtEl>
                                          <p:spTgt spid="18"/>
                                        </p:tgtEl>
                                        <p:attrNameLst>
                                          <p:attrName>style.visibility</p:attrName>
                                        </p:attrNameLst>
                                      </p:cBhvr>
                                      <p:to>
                                        <p:strVal val="visible"/>
                                      </p:to>
                                    </p:set>
                                    <p:animEffect transition="in" filter="wipe(left)">
                                      <p:cBhvr>
                                        <p:cTn id="49" dur="500"/>
                                        <p:tgtEl>
                                          <p:spTgt spid="18"/>
                                        </p:tgtEl>
                                      </p:cBhvr>
                                    </p:animEffect>
                                  </p:childTnLst>
                                </p:cTn>
                              </p:par>
                            </p:childTnLst>
                          </p:cTn>
                        </p:par>
                      </p:childTnLst>
                    </p:cTn>
                  </p:par>
                  <p:par>
                    <p:cTn id="50" fill="hold">
                      <p:stCondLst>
                        <p:cond delay="indefinite"/>
                      </p:stCondLst>
                      <p:childTnLst>
                        <p:par>
                          <p:cTn id="51" fill="hold">
                            <p:stCondLst>
                              <p:cond delay="0"/>
                            </p:stCondLst>
                            <p:childTnLst>
                              <p:par>
                                <p:cTn id="52" presetID="2" presetClass="entr" presetSubtype="8" fill="hold" nodeType="clickEffect">
                                  <p:stCondLst>
                                    <p:cond delay="0"/>
                                  </p:stCondLst>
                                  <p:childTnLst>
                                    <p:set>
                                      <p:cBhvr>
                                        <p:cTn id="53" dur="1" fill="hold">
                                          <p:stCondLst>
                                            <p:cond delay="0"/>
                                          </p:stCondLst>
                                        </p:cTn>
                                        <p:tgtEl>
                                          <p:spTgt spid="35"/>
                                        </p:tgtEl>
                                        <p:attrNameLst>
                                          <p:attrName>style.visibility</p:attrName>
                                        </p:attrNameLst>
                                      </p:cBhvr>
                                      <p:to>
                                        <p:strVal val="visible"/>
                                      </p:to>
                                    </p:set>
                                    <p:anim calcmode="lin" valueType="num">
                                      <p:cBhvr additive="base">
                                        <p:cTn id="54" dur="500" fill="hold"/>
                                        <p:tgtEl>
                                          <p:spTgt spid="35"/>
                                        </p:tgtEl>
                                        <p:attrNameLst>
                                          <p:attrName>ppt_x</p:attrName>
                                        </p:attrNameLst>
                                      </p:cBhvr>
                                      <p:tavLst>
                                        <p:tav tm="0">
                                          <p:val>
                                            <p:strVal val="0-#ppt_w/2"/>
                                          </p:val>
                                        </p:tav>
                                        <p:tav tm="100000">
                                          <p:val>
                                            <p:strVal val="#ppt_x"/>
                                          </p:val>
                                        </p:tav>
                                      </p:tavLst>
                                    </p:anim>
                                    <p:anim calcmode="lin" valueType="num">
                                      <p:cBhvr additive="base">
                                        <p:cTn id="55" dur="500" fill="hold"/>
                                        <p:tgtEl>
                                          <p:spTgt spid="35"/>
                                        </p:tgtEl>
                                        <p:attrNameLst>
                                          <p:attrName>ppt_y</p:attrName>
                                        </p:attrNameLst>
                                      </p:cBhvr>
                                      <p:tavLst>
                                        <p:tav tm="0">
                                          <p:val>
                                            <p:strVal val="#ppt_y"/>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8" fill="hold" nodeType="clickEffect">
                                  <p:stCondLst>
                                    <p:cond delay="0"/>
                                  </p:stCondLst>
                                  <p:childTnLst>
                                    <p:set>
                                      <p:cBhvr>
                                        <p:cTn id="59" dur="1" fill="hold">
                                          <p:stCondLst>
                                            <p:cond delay="0"/>
                                          </p:stCondLst>
                                        </p:cTn>
                                        <p:tgtEl>
                                          <p:spTgt spid="3"/>
                                        </p:tgtEl>
                                        <p:attrNameLst>
                                          <p:attrName>style.visibility</p:attrName>
                                        </p:attrNameLst>
                                      </p:cBhvr>
                                      <p:to>
                                        <p:strVal val="visible"/>
                                      </p:to>
                                    </p:set>
                                    <p:anim calcmode="lin" valueType="num">
                                      <p:cBhvr additive="base">
                                        <p:cTn id="60" dur="500" fill="hold"/>
                                        <p:tgtEl>
                                          <p:spTgt spid="3"/>
                                        </p:tgtEl>
                                        <p:attrNameLst>
                                          <p:attrName>ppt_x</p:attrName>
                                        </p:attrNameLst>
                                      </p:cBhvr>
                                      <p:tavLst>
                                        <p:tav tm="0">
                                          <p:val>
                                            <p:strVal val="0-#ppt_w/2"/>
                                          </p:val>
                                        </p:tav>
                                        <p:tav tm="100000">
                                          <p:val>
                                            <p:strVal val="#ppt_x"/>
                                          </p:val>
                                        </p:tav>
                                      </p:tavLst>
                                    </p:anim>
                                    <p:anim calcmode="lin" valueType="num">
                                      <p:cBhvr additive="base">
                                        <p:cTn id="61"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 presetClass="entr" presetSubtype="8" fill="hold" nodeType="clickEffect">
                                  <p:stCondLst>
                                    <p:cond delay="0"/>
                                  </p:stCondLst>
                                  <p:childTnLst>
                                    <p:set>
                                      <p:cBhvr>
                                        <p:cTn id="65" dur="1" fill="hold">
                                          <p:stCondLst>
                                            <p:cond delay="0"/>
                                          </p:stCondLst>
                                        </p:cTn>
                                        <p:tgtEl>
                                          <p:spTgt spid="51"/>
                                        </p:tgtEl>
                                        <p:attrNameLst>
                                          <p:attrName>style.visibility</p:attrName>
                                        </p:attrNameLst>
                                      </p:cBhvr>
                                      <p:to>
                                        <p:strVal val="visible"/>
                                      </p:to>
                                    </p:set>
                                    <p:anim calcmode="lin" valueType="num">
                                      <p:cBhvr additive="base">
                                        <p:cTn id="66" dur="500" fill="hold"/>
                                        <p:tgtEl>
                                          <p:spTgt spid="51"/>
                                        </p:tgtEl>
                                        <p:attrNameLst>
                                          <p:attrName>ppt_x</p:attrName>
                                        </p:attrNameLst>
                                      </p:cBhvr>
                                      <p:tavLst>
                                        <p:tav tm="0">
                                          <p:val>
                                            <p:strVal val="0-#ppt_w/2"/>
                                          </p:val>
                                        </p:tav>
                                        <p:tav tm="100000">
                                          <p:val>
                                            <p:strVal val="#ppt_x"/>
                                          </p:val>
                                        </p:tav>
                                      </p:tavLst>
                                    </p:anim>
                                    <p:anim calcmode="lin" valueType="num">
                                      <p:cBhvr additive="base">
                                        <p:cTn id="67" dur="500" fill="hold"/>
                                        <p:tgtEl>
                                          <p:spTgt spid="51"/>
                                        </p:tgtEl>
                                        <p:attrNameLst>
                                          <p:attrName>ppt_y</p:attrName>
                                        </p:attrNameLst>
                                      </p:cBhvr>
                                      <p:tavLst>
                                        <p:tav tm="0">
                                          <p:val>
                                            <p:strVal val="#ppt_y"/>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8" fill="hold" nodeType="clickEffect">
                                  <p:stCondLst>
                                    <p:cond delay="0"/>
                                  </p:stCondLst>
                                  <p:childTnLst>
                                    <p:set>
                                      <p:cBhvr>
                                        <p:cTn id="71" dur="1" fill="hold">
                                          <p:stCondLst>
                                            <p:cond delay="0"/>
                                          </p:stCondLst>
                                        </p:cTn>
                                        <p:tgtEl>
                                          <p:spTgt spid="48"/>
                                        </p:tgtEl>
                                        <p:attrNameLst>
                                          <p:attrName>style.visibility</p:attrName>
                                        </p:attrNameLst>
                                      </p:cBhvr>
                                      <p:to>
                                        <p:strVal val="visible"/>
                                      </p:to>
                                    </p:set>
                                    <p:anim calcmode="lin" valueType="num">
                                      <p:cBhvr additive="base">
                                        <p:cTn id="72" dur="500" fill="hold"/>
                                        <p:tgtEl>
                                          <p:spTgt spid="48"/>
                                        </p:tgtEl>
                                        <p:attrNameLst>
                                          <p:attrName>ppt_x</p:attrName>
                                        </p:attrNameLst>
                                      </p:cBhvr>
                                      <p:tavLst>
                                        <p:tav tm="0">
                                          <p:val>
                                            <p:strVal val="0-#ppt_w/2"/>
                                          </p:val>
                                        </p:tav>
                                        <p:tav tm="100000">
                                          <p:val>
                                            <p:strVal val="#ppt_x"/>
                                          </p:val>
                                        </p:tav>
                                      </p:tavLst>
                                    </p:anim>
                                    <p:anim calcmode="lin" valueType="num">
                                      <p:cBhvr additive="base">
                                        <p:cTn id="73" dur="500" fill="hold"/>
                                        <p:tgtEl>
                                          <p:spTgt spid="48"/>
                                        </p:tgtEl>
                                        <p:attrNameLst>
                                          <p:attrName>ppt_y</p:attrName>
                                        </p:attrNameLst>
                                      </p:cBhvr>
                                      <p:tavLst>
                                        <p:tav tm="0">
                                          <p:val>
                                            <p:strVal val="#ppt_y"/>
                                          </p:val>
                                        </p:tav>
                                        <p:tav tm="100000">
                                          <p:val>
                                            <p:strVal val="#ppt_y"/>
                                          </p:val>
                                        </p:tav>
                                      </p:tavLst>
                                    </p:anim>
                                  </p:childTnLst>
                                </p:cTn>
                              </p:par>
                            </p:childTnLst>
                          </p:cTn>
                        </p:par>
                        <p:par>
                          <p:cTn id="74" fill="hold">
                            <p:stCondLst>
                              <p:cond delay="500"/>
                            </p:stCondLst>
                            <p:childTnLst>
                              <p:par>
                                <p:cTn id="75" presetID="10" presetClass="entr" presetSubtype="0" fill="hold" grpId="0" nodeType="afterEffect">
                                  <p:stCondLst>
                                    <p:cond delay="0"/>
                                  </p:stCondLst>
                                  <p:childTnLst>
                                    <p:set>
                                      <p:cBhvr>
                                        <p:cTn id="76" dur="1" fill="hold">
                                          <p:stCondLst>
                                            <p:cond delay="0"/>
                                          </p:stCondLst>
                                        </p:cTn>
                                        <p:tgtEl>
                                          <p:spTgt spid="36"/>
                                        </p:tgtEl>
                                        <p:attrNameLst>
                                          <p:attrName>style.visibility</p:attrName>
                                        </p:attrNameLst>
                                      </p:cBhvr>
                                      <p:to>
                                        <p:strVal val="visible"/>
                                      </p:to>
                                    </p:set>
                                    <p:animEffect transition="in" filter="fade">
                                      <p:cBhvr>
                                        <p:cTn id="77"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P spid="10" grpId="0" animBg="1"/>
      <p:bldP spid="11" grpId="0" animBg="1"/>
      <p:bldP spid="12" grpId="0" animBg="1"/>
      <p:bldP spid="13" grpId="0"/>
      <p:bldP spid="15" grpId="0" animBg="1"/>
      <p:bldP spid="16" grpId="0" animBg="1"/>
      <p:bldP spid="17" grpId="0" animBg="1"/>
      <p:bldP spid="18" grpId="0" animBg="1"/>
      <p:bldP spid="3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矩形 1"/>
          <p:cNvSpPr/>
          <p:nvPr/>
        </p:nvSpPr>
        <p:spPr>
          <a:xfrm rot="1891259">
            <a:off x="8857492" y="1809505"/>
            <a:ext cx="2686190" cy="3139438"/>
          </a:xfrm>
          <a:custGeom>
            <a:avLst/>
            <a:gdLst>
              <a:gd name="connsiteX0" fmla="*/ 0 w 2801257"/>
              <a:gd name="connsiteY0" fmla="*/ 0 h 3802743"/>
              <a:gd name="connsiteX1" fmla="*/ 2801257 w 2801257"/>
              <a:gd name="connsiteY1" fmla="*/ 0 h 3802743"/>
              <a:gd name="connsiteX2" fmla="*/ 2801257 w 2801257"/>
              <a:gd name="connsiteY2" fmla="*/ 3802743 h 3802743"/>
              <a:gd name="connsiteX3" fmla="*/ 0 w 2801257"/>
              <a:gd name="connsiteY3" fmla="*/ 3802743 h 3802743"/>
              <a:gd name="connsiteX4" fmla="*/ 0 w 2801257"/>
              <a:gd name="connsiteY4" fmla="*/ 0 h 3802743"/>
              <a:gd name="connsiteX0" fmla="*/ 424422 w 2801257"/>
              <a:gd name="connsiteY0" fmla="*/ 313631 h 3802743"/>
              <a:gd name="connsiteX1" fmla="*/ 2801257 w 2801257"/>
              <a:gd name="connsiteY1" fmla="*/ 0 h 3802743"/>
              <a:gd name="connsiteX2" fmla="*/ 2801257 w 2801257"/>
              <a:gd name="connsiteY2" fmla="*/ 3802743 h 3802743"/>
              <a:gd name="connsiteX3" fmla="*/ 0 w 2801257"/>
              <a:gd name="connsiteY3" fmla="*/ 3802743 h 3802743"/>
              <a:gd name="connsiteX4" fmla="*/ 424422 w 2801257"/>
              <a:gd name="connsiteY4" fmla="*/ 313631 h 3802743"/>
              <a:gd name="connsiteX0" fmla="*/ 424422 w 3256770"/>
              <a:gd name="connsiteY0" fmla="*/ 313631 h 3806294"/>
              <a:gd name="connsiteX1" fmla="*/ 2801257 w 3256770"/>
              <a:gd name="connsiteY1" fmla="*/ 0 h 3806294"/>
              <a:gd name="connsiteX2" fmla="*/ 3256770 w 3256770"/>
              <a:gd name="connsiteY2" fmla="*/ 3806294 h 3806294"/>
              <a:gd name="connsiteX3" fmla="*/ 0 w 3256770"/>
              <a:gd name="connsiteY3" fmla="*/ 3802743 h 3806294"/>
              <a:gd name="connsiteX4" fmla="*/ 424422 w 3256770"/>
              <a:gd name="connsiteY4" fmla="*/ 313631 h 3806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56770" h="3806294">
                <a:moveTo>
                  <a:pt x="424422" y="313631"/>
                </a:moveTo>
                <a:lnTo>
                  <a:pt x="2801257" y="0"/>
                </a:lnTo>
                <a:lnTo>
                  <a:pt x="3256770" y="3806294"/>
                </a:lnTo>
                <a:lnTo>
                  <a:pt x="0" y="3802743"/>
                </a:lnTo>
                <a:lnTo>
                  <a:pt x="424422" y="313631"/>
                </a:lnTo>
                <a:close/>
              </a:path>
            </a:pathLst>
          </a:custGeom>
          <a:solidFill>
            <a:schemeClr val="accent1"/>
          </a:solidFill>
          <a:ln w="12700" cap="flat" cmpd="sng" algn="ctr">
            <a:noFill/>
            <a:prstDash val="solid"/>
            <a:miter lim="800000"/>
          </a:ln>
          <a:effectLst/>
        </p:spPr>
        <p:txBody>
          <a:bodyPr rtlCol="0" anchor="ctr"/>
          <a:lstStyle/>
          <a:p>
            <a:pPr algn="ctr" defTabSz="1285829">
              <a:defRPr/>
            </a:pPr>
            <a:endParaRPr lang="zh-CN" altLang="en-US" sz="2531" kern="0">
              <a:solidFill>
                <a:sysClr val="window" lastClr="FFFFFF"/>
              </a:solidFill>
              <a:latin typeface="微软雅黑"/>
              <a:ea typeface="微软雅黑"/>
            </a:endParaRPr>
          </a:p>
        </p:txBody>
      </p:sp>
      <p:sp>
        <p:nvSpPr>
          <p:cNvPr id="36" name="矩形 35"/>
          <p:cNvSpPr/>
          <p:nvPr/>
        </p:nvSpPr>
        <p:spPr>
          <a:xfrm>
            <a:off x="8730251" y="1638617"/>
            <a:ext cx="2496055" cy="3243377"/>
          </a:xfrm>
          <a:prstGeom prst="rect">
            <a:avLst/>
          </a:prstGeom>
          <a:solidFill>
            <a:schemeClr val="accent2"/>
          </a:solidFill>
          <a:ln w="12700" cap="flat" cmpd="sng" algn="ctr">
            <a:noFill/>
            <a:prstDash val="solid"/>
            <a:miter lim="800000"/>
          </a:ln>
          <a:effectLst/>
        </p:spPr>
        <p:txBody>
          <a:bodyPr rtlCol="0" anchor="ctr"/>
          <a:lstStyle/>
          <a:p>
            <a:pPr algn="ctr" defTabSz="1285829">
              <a:defRPr/>
            </a:pPr>
            <a:endParaRPr lang="zh-CN" altLang="en-US" sz="2531" kern="0">
              <a:solidFill>
                <a:sysClr val="window" lastClr="FFFFFF"/>
              </a:solidFill>
              <a:latin typeface="微软雅黑"/>
              <a:ea typeface="微软雅黑"/>
            </a:endParaRPr>
          </a:p>
        </p:txBody>
      </p:sp>
      <p:sp>
        <p:nvSpPr>
          <p:cNvPr id="20" name="矩形 19"/>
          <p:cNvSpPr/>
          <p:nvPr/>
        </p:nvSpPr>
        <p:spPr>
          <a:xfrm>
            <a:off x="8729863" y="1638617"/>
            <a:ext cx="2502984" cy="2588885"/>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1"/>
          <p:cNvSpPr/>
          <p:nvPr/>
        </p:nvSpPr>
        <p:spPr>
          <a:xfrm rot="765310">
            <a:off x="4827441" y="1429770"/>
            <a:ext cx="2968153" cy="3468978"/>
          </a:xfrm>
          <a:custGeom>
            <a:avLst/>
            <a:gdLst>
              <a:gd name="connsiteX0" fmla="*/ 0 w 2801257"/>
              <a:gd name="connsiteY0" fmla="*/ 0 h 3802743"/>
              <a:gd name="connsiteX1" fmla="*/ 2801257 w 2801257"/>
              <a:gd name="connsiteY1" fmla="*/ 0 h 3802743"/>
              <a:gd name="connsiteX2" fmla="*/ 2801257 w 2801257"/>
              <a:gd name="connsiteY2" fmla="*/ 3802743 h 3802743"/>
              <a:gd name="connsiteX3" fmla="*/ 0 w 2801257"/>
              <a:gd name="connsiteY3" fmla="*/ 3802743 h 3802743"/>
              <a:gd name="connsiteX4" fmla="*/ 0 w 2801257"/>
              <a:gd name="connsiteY4" fmla="*/ 0 h 3802743"/>
              <a:gd name="connsiteX0" fmla="*/ 424422 w 2801257"/>
              <a:gd name="connsiteY0" fmla="*/ 313631 h 3802743"/>
              <a:gd name="connsiteX1" fmla="*/ 2801257 w 2801257"/>
              <a:gd name="connsiteY1" fmla="*/ 0 h 3802743"/>
              <a:gd name="connsiteX2" fmla="*/ 2801257 w 2801257"/>
              <a:gd name="connsiteY2" fmla="*/ 3802743 h 3802743"/>
              <a:gd name="connsiteX3" fmla="*/ 0 w 2801257"/>
              <a:gd name="connsiteY3" fmla="*/ 3802743 h 3802743"/>
              <a:gd name="connsiteX4" fmla="*/ 424422 w 2801257"/>
              <a:gd name="connsiteY4" fmla="*/ 313631 h 3802743"/>
              <a:gd name="connsiteX0" fmla="*/ 424422 w 3256770"/>
              <a:gd name="connsiteY0" fmla="*/ 313631 h 3806294"/>
              <a:gd name="connsiteX1" fmla="*/ 2801257 w 3256770"/>
              <a:gd name="connsiteY1" fmla="*/ 0 h 3806294"/>
              <a:gd name="connsiteX2" fmla="*/ 3256770 w 3256770"/>
              <a:gd name="connsiteY2" fmla="*/ 3806294 h 3806294"/>
              <a:gd name="connsiteX3" fmla="*/ 0 w 3256770"/>
              <a:gd name="connsiteY3" fmla="*/ 3802743 h 3806294"/>
              <a:gd name="connsiteX4" fmla="*/ 424422 w 3256770"/>
              <a:gd name="connsiteY4" fmla="*/ 313631 h 3806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56770" h="3806294">
                <a:moveTo>
                  <a:pt x="424422" y="313631"/>
                </a:moveTo>
                <a:lnTo>
                  <a:pt x="2801257" y="0"/>
                </a:lnTo>
                <a:lnTo>
                  <a:pt x="3256770" y="3806294"/>
                </a:lnTo>
                <a:lnTo>
                  <a:pt x="0" y="3802743"/>
                </a:lnTo>
                <a:lnTo>
                  <a:pt x="424422" y="313631"/>
                </a:lnTo>
                <a:close/>
              </a:path>
            </a:pathLst>
          </a:custGeom>
          <a:solidFill>
            <a:schemeClr val="accent3"/>
          </a:solidFill>
          <a:ln w="12700" cap="flat" cmpd="sng" algn="ctr">
            <a:noFill/>
            <a:prstDash val="solid"/>
            <a:miter lim="800000"/>
          </a:ln>
          <a:effectLst/>
        </p:spPr>
        <p:txBody>
          <a:bodyPr rtlCol="0" anchor="ctr"/>
          <a:lstStyle/>
          <a:p>
            <a:pPr algn="ctr" defTabSz="1285829">
              <a:defRPr/>
            </a:pPr>
            <a:endParaRPr lang="zh-CN" altLang="en-US" sz="2531" kern="0">
              <a:solidFill>
                <a:sysClr val="window" lastClr="FFFFFF"/>
              </a:solidFill>
              <a:latin typeface="微软雅黑"/>
              <a:ea typeface="微软雅黑"/>
            </a:endParaRPr>
          </a:p>
        </p:txBody>
      </p:sp>
      <p:sp>
        <p:nvSpPr>
          <p:cNvPr id="34" name="矩形 33"/>
          <p:cNvSpPr/>
          <p:nvPr/>
        </p:nvSpPr>
        <p:spPr>
          <a:xfrm>
            <a:off x="5102279" y="1621554"/>
            <a:ext cx="2496055" cy="3243377"/>
          </a:xfrm>
          <a:prstGeom prst="rect">
            <a:avLst/>
          </a:prstGeom>
          <a:solidFill>
            <a:schemeClr val="accent4"/>
          </a:solidFill>
          <a:ln w="12700" cap="flat" cmpd="sng" algn="ctr">
            <a:noFill/>
            <a:prstDash val="solid"/>
            <a:miter lim="800000"/>
          </a:ln>
          <a:effectLst/>
        </p:spPr>
        <p:txBody>
          <a:bodyPr rtlCol="0" anchor="ctr"/>
          <a:lstStyle/>
          <a:p>
            <a:pPr algn="ctr" defTabSz="1285829">
              <a:defRPr/>
            </a:pPr>
            <a:endParaRPr lang="zh-CN" altLang="en-US" sz="2531" kern="0">
              <a:solidFill>
                <a:sysClr val="window" lastClr="FFFFFF"/>
              </a:solidFill>
              <a:latin typeface="微软雅黑"/>
              <a:ea typeface="微软雅黑"/>
            </a:endParaRPr>
          </a:p>
        </p:txBody>
      </p:sp>
      <p:sp>
        <p:nvSpPr>
          <p:cNvPr id="19" name="矩形 18"/>
          <p:cNvSpPr/>
          <p:nvPr/>
        </p:nvSpPr>
        <p:spPr>
          <a:xfrm>
            <a:off x="5092142" y="1606675"/>
            <a:ext cx="2502984" cy="2620828"/>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1"/>
          <p:cNvSpPr/>
          <p:nvPr/>
        </p:nvSpPr>
        <p:spPr>
          <a:xfrm rot="1321971">
            <a:off x="1573547" y="1336285"/>
            <a:ext cx="2686190" cy="3139438"/>
          </a:xfrm>
          <a:custGeom>
            <a:avLst/>
            <a:gdLst>
              <a:gd name="connsiteX0" fmla="*/ 0 w 2801257"/>
              <a:gd name="connsiteY0" fmla="*/ 0 h 3802743"/>
              <a:gd name="connsiteX1" fmla="*/ 2801257 w 2801257"/>
              <a:gd name="connsiteY1" fmla="*/ 0 h 3802743"/>
              <a:gd name="connsiteX2" fmla="*/ 2801257 w 2801257"/>
              <a:gd name="connsiteY2" fmla="*/ 3802743 h 3802743"/>
              <a:gd name="connsiteX3" fmla="*/ 0 w 2801257"/>
              <a:gd name="connsiteY3" fmla="*/ 3802743 h 3802743"/>
              <a:gd name="connsiteX4" fmla="*/ 0 w 2801257"/>
              <a:gd name="connsiteY4" fmla="*/ 0 h 3802743"/>
              <a:gd name="connsiteX0" fmla="*/ 424422 w 2801257"/>
              <a:gd name="connsiteY0" fmla="*/ 313631 h 3802743"/>
              <a:gd name="connsiteX1" fmla="*/ 2801257 w 2801257"/>
              <a:gd name="connsiteY1" fmla="*/ 0 h 3802743"/>
              <a:gd name="connsiteX2" fmla="*/ 2801257 w 2801257"/>
              <a:gd name="connsiteY2" fmla="*/ 3802743 h 3802743"/>
              <a:gd name="connsiteX3" fmla="*/ 0 w 2801257"/>
              <a:gd name="connsiteY3" fmla="*/ 3802743 h 3802743"/>
              <a:gd name="connsiteX4" fmla="*/ 424422 w 2801257"/>
              <a:gd name="connsiteY4" fmla="*/ 313631 h 3802743"/>
              <a:gd name="connsiteX0" fmla="*/ 424422 w 3256770"/>
              <a:gd name="connsiteY0" fmla="*/ 313631 h 3806294"/>
              <a:gd name="connsiteX1" fmla="*/ 2801257 w 3256770"/>
              <a:gd name="connsiteY1" fmla="*/ 0 h 3806294"/>
              <a:gd name="connsiteX2" fmla="*/ 3256770 w 3256770"/>
              <a:gd name="connsiteY2" fmla="*/ 3806294 h 3806294"/>
              <a:gd name="connsiteX3" fmla="*/ 0 w 3256770"/>
              <a:gd name="connsiteY3" fmla="*/ 3802743 h 3806294"/>
              <a:gd name="connsiteX4" fmla="*/ 424422 w 3256770"/>
              <a:gd name="connsiteY4" fmla="*/ 313631 h 3806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56770" h="3806294">
                <a:moveTo>
                  <a:pt x="424422" y="313631"/>
                </a:moveTo>
                <a:lnTo>
                  <a:pt x="2801257" y="0"/>
                </a:lnTo>
                <a:lnTo>
                  <a:pt x="3256770" y="3806294"/>
                </a:lnTo>
                <a:lnTo>
                  <a:pt x="0" y="3802743"/>
                </a:lnTo>
                <a:lnTo>
                  <a:pt x="424422" y="313631"/>
                </a:lnTo>
                <a:close/>
              </a:path>
            </a:pathLst>
          </a:custGeom>
          <a:solidFill>
            <a:schemeClr val="accent1"/>
          </a:solidFill>
          <a:ln w="12700" cap="flat" cmpd="sng" algn="ctr">
            <a:noFill/>
            <a:prstDash val="solid"/>
            <a:miter lim="800000"/>
          </a:ln>
          <a:effectLst/>
        </p:spPr>
        <p:txBody>
          <a:bodyPr rtlCol="0" anchor="ctr"/>
          <a:lstStyle/>
          <a:p>
            <a:pPr algn="ctr" defTabSz="1285829">
              <a:defRPr/>
            </a:pPr>
            <a:endParaRPr lang="zh-CN" altLang="en-US" sz="2531" kern="0">
              <a:solidFill>
                <a:sysClr val="window" lastClr="FFFFFF"/>
              </a:solidFill>
              <a:latin typeface="微软雅黑"/>
              <a:ea typeface="微软雅黑"/>
            </a:endParaRPr>
          </a:p>
        </p:txBody>
      </p:sp>
      <p:sp>
        <p:nvSpPr>
          <p:cNvPr id="32" name="矩形 31"/>
          <p:cNvSpPr/>
          <p:nvPr/>
        </p:nvSpPr>
        <p:spPr>
          <a:xfrm>
            <a:off x="1434542" y="1621554"/>
            <a:ext cx="2496055" cy="3243377"/>
          </a:xfrm>
          <a:prstGeom prst="rect">
            <a:avLst/>
          </a:prstGeom>
          <a:solidFill>
            <a:schemeClr val="accent2"/>
          </a:solidFill>
          <a:ln w="12700" cap="flat" cmpd="sng" algn="ctr">
            <a:noFill/>
            <a:prstDash val="solid"/>
            <a:miter lim="800000"/>
          </a:ln>
          <a:effectLst/>
        </p:spPr>
        <p:txBody>
          <a:bodyPr rtlCol="0" anchor="ctr"/>
          <a:lstStyle/>
          <a:p>
            <a:pPr algn="ctr" defTabSz="1285829">
              <a:defRPr/>
            </a:pPr>
            <a:endParaRPr lang="zh-CN" altLang="en-US" sz="2531" kern="0">
              <a:solidFill>
                <a:sysClr val="window" lastClr="FFFFFF"/>
              </a:solidFill>
              <a:latin typeface="微软雅黑"/>
              <a:ea typeface="微软雅黑"/>
            </a:endParaRPr>
          </a:p>
        </p:txBody>
      </p:sp>
      <p:sp>
        <p:nvSpPr>
          <p:cNvPr id="41" name="矩形 40"/>
          <p:cNvSpPr/>
          <p:nvPr/>
        </p:nvSpPr>
        <p:spPr>
          <a:xfrm>
            <a:off x="1941896" y="4313075"/>
            <a:ext cx="1441420" cy="377026"/>
          </a:xfrm>
          <a:prstGeom prst="rect">
            <a:avLst/>
          </a:prstGeom>
        </p:spPr>
        <p:txBody>
          <a:bodyPr wrap="none">
            <a:spAutoFit/>
          </a:bodyPr>
          <a:lstStyle/>
          <a:p>
            <a:pPr algn="just" eaLnBrk="1" hangingPunct="1">
              <a:lnSpc>
                <a:spcPct val="150000"/>
              </a:lnSpc>
              <a:spcBef>
                <a:spcPts val="0"/>
              </a:spcBef>
              <a:spcAft>
                <a:spcPts val="0"/>
              </a:spcAft>
            </a:pPr>
            <a:r>
              <a:rPr lang="zh-CN" altLang="en-US" sz="1400" dirty="0">
                <a:solidFill>
                  <a:schemeClr val="bg1"/>
                </a:solidFill>
                <a:latin typeface="Arial" panose="020B0604020202020204" pitchFamily="34" charset="0"/>
                <a:ea typeface="微软雅黑" pitchFamily="34" charset="-122"/>
                <a:sym typeface="Arial" panose="020B0604020202020204" pitchFamily="34" charset="0"/>
              </a:rPr>
              <a:t>请替换文字内容</a:t>
            </a:r>
          </a:p>
        </p:txBody>
      </p:sp>
      <p:grpSp>
        <p:nvGrpSpPr>
          <p:cNvPr id="16" name="组合 19"/>
          <p:cNvGrpSpPr>
            <a:grpSpLocks/>
          </p:cNvGrpSpPr>
          <p:nvPr/>
        </p:nvGrpSpPr>
        <p:grpSpPr bwMode="auto">
          <a:xfrm>
            <a:off x="1704651" y="5021249"/>
            <a:ext cx="9319618" cy="1673668"/>
            <a:chOff x="1160463" y="2796138"/>
            <a:chExt cx="9421420" cy="1190029"/>
          </a:xfrm>
        </p:grpSpPr>
        <p:sp>
          <p:nvSpPr>
            <p:cNvPr id="17" name="Text Box 11"/>
            <p:cNvSpPr txBox="1">
              <a:spLocks noChangeArrowheads="1"/>
            </p:cNvSpPr>
            <p:nvPr/>
          </p:nvSpPr>
          <p:spPr bwMode="auto">
            <a:xfrm>
              <a:off x="1160463" y="2796138"/>
              <a:ext cx="1833524" cy="325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just" eaLnBrk="1" hangingPunct="1">
                <a:lnSpc>
                  <a:spcPct val="150000"/>
                </a:lnSpc>
                <a:spcBef>
                  <a:spcPts val="0"/>
                </a:spcBef>
                <a:spcAft>
                  <a:spcPts val="0"/>
                </a:spcAft>
              </a:pPr>
              <a:r>
                <a:rPr lang="zh-CN" altLang="en-US" sz="1600" dirty="0" smtClean="0">
                  <a:solidFill>
                    <a:schemeClr val="bg1">
                      <a:lumMod val="65000"/>
                    </a:schemeClr>
                  </a:solidFill>
                  <a:latin typeface="Arial" panose="020B0604020202020204" pitchFamily="34" charset="0"/>
                  <a:ea typeface="微软雅黑" pitchFamily="34" charset="-122"/>
                  <a:sym typeface="Arial" panose="020B0604020202020204" pitchFamily="34" charset="0"/>
                </a:rPr>
                <a:t>请替换文字内容</a:t>
              </a:r>
              <a:endParaRPr lang="zh-CN" altLang="en-US" sz="1600" dirty="0">
                <a:solidFill>
                  <a:schemeClr val="bg1">
                    <a:lumMod val="65000"/>
                  </a:schemeClr>
                </a:solidFill>
                <a:latin typeface="Arial" panose="020B0604020202020204" pitchFamily="34" charset="0"/>
                <a:ea typeface="微软雅黑" pitchFamily="34" charset="-122"/>
                <a:sym typeface="Arial" panose="020B0604020202020204" pitchFamily="34" charset="0"/>
              </a:endParaRPr>
            </a:p>
          </p:txBody>
        </p:sp>
        <p:sp>
          <p:nvSpPr>
            <p:cNvPr id="18" name="矩形 18"/>
            <p:cNvSpPr>
              <a:spLocks noChangeArrowheads="1"/>
            </p:cNvSpPr>
            <p:nvPr/>
          </p:nvSpPr>
          <p:spPr bwMode="auto">
            <a:xfrm>
              <a:off x="1160463" y="3132696"/>
              <a:ext cx="9421420" cy="8534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lnSpc>
                  <a:spcPct val="150000"/>
                </a:lnSpc>
                <a:spcBef>
                  <a:spcPts val="0"/>
                </a:spcBef>
                <a:spcAft>
                  <a:spcPts val="0"/>
                </a:spcAft>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 name="矩形 1"/>
          <p:cNvSpPr/>
          <p:nvPr/>
        </p:nvSpPr>
        <p:spPr>
          <a:xfrm>
            <a:off x="1427613" y="1621552"/>
            <a:ext cx="2502984" cy="2620828"/>
          </a:xfrm>
          <a:prstGeom prst="rect">
            <a:avLst/>
          </a:prstGeom>
          <a:blipFill dpi="0" rotWithShape="1">
            <a:blip r:embed="rId5"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5629314" y="4313075"/>
            <a:ext cx="1441420" cy="377026"/>
          </a:xfrm>
          <a:prstGeom prst="rect">
            <a:avLst/>
          </a:prstGeom>
        </p:spPr>
        <p:txBody>
          <a:bodyPr wrap="none">
            <a:spAutoFit/>
          </a:bodyPr>
          <a:lstStyle/>
          <a:p>
            <a:pPr algn="just" eaLnBrk="1" hangingPunct="1">
              <a:lnSpc>
                <a:spcPct val="150000"/>
              </a:lnSpc>
              <a:spcBef>
                <a:spcPts val="0"/>
              </a:spcBef>
              <a:spcAft>
                <a:spcPts val="0"/>
              </a:spcAft>
            </a:pPr>
            <a:r>
              <a:rPr lang="zh-CN" altLang="en-US" sz="1400" dirty="0">
                <a:solidFill>
                  <a:schemeClr val="bg1"/>
                </a:solidFill>
                <a:latin typeface="Arial" panose="020B0604020202020204" pitchFamily="34" charset="0"/>
                <a:ea typeface="微软雅黑" pitchFamily="34" charset="-122"/>
                <a:sym typeface="Arial" panose="020B0604020202020204" pitchFamily="34" charset="0"/>
              </a:rPr>
              <a:t>请替换文字内容</a:t>
            </a:r>
          </a:p>
        </p:txBody>
      </p:sp>
      <p:sp>
        <p:nvSpPr>
          <p:cNvPr id="24" name="矩形 23"/>
          <p:cNvSpPr/>
          <p:nvPr/>
        </p:nvSpPr>
        <p:spPr>
          <a:xfrm>
            <a:off x="9217340" y="4313075"/>
            <a:ext cx="1441420" cy="377026"/>
          </a:xfrm>
          <a:prstGeom prst="rect">
            <a:avLst/>
          </a:prstGeom>
        </p:spPr>
        <p:txBody>
          <a:bodyPr wrap="none">
            <a:spAutoFit/>
          </a:bodyPr>
          <a:lstStyle/>
          <a:p>
            <a:pPr algn="just" eaLnBrk="1" hangingPunct="1">
              <a:lnSpc>
                <a:spcPct val="150000"/>
              </a:lnSpc>
              <a:spcBef>
                <a:spcPts val="0"/>
              </a:spcBef>
              <a:spcAft>
                <a:spcPts val="0"/>
              </a:spcAft>
            </a:pPr>
            <a:r>
              <a:rPr lang="zh-CN" altLang="en-US" sz="1400" dirty="0">
                <a:solidFill>
                  <a:schemeClr val="bg1"/>
                </a:solidFill>
                <a:latin typeface="Arial" panose="020B0604020202020204" pitchFamily="34" charset="0"/>
                <a:ea typeface="微软雅黑" pitchFamily="34" charset="-122"/>
                <a:sym typeface="Arial" panose="020B0604020202020204" pitchFamily="34" charset="0"/>
              </a:rPr>
              <a:t>请替换文字内容</a:t>
            </a:r>
          </a:p>
        </p:txBody>
      </p:sp>
      <p:sp>
        <p:nvSpPr>
          <p:cNvPr id="22" name="文本框 21"/>
          <p:cNvSpPr txBox="1"/>
          <p:nvPr/>
        </p:nvSpPr>
        <p:spPr>
          <a:xfrm>
            <a:off x="372973" y="362225"/>
            <a:ext cx="2503076" cy="374375"/>
          </a:xfrm>
          <a:prstGeom prst="rect">
            <a:avLst/>
          </a:prstGeom>
          <a:noFill/>
        </p:spPr>
        <p:txBody>
          <a:bodyPr wrap="none" lIns="96434" tIns="48217" rIns="96434" bIns="48217" rtlCol="0">
            <a:spAutoFit/>
          </a:bodyPr>
          <a:lstStyle/>
          <a:p>
            <a:pPr defTabSz="964278"/>
            <a:r>
              <a:rPr lang="zh-CN" altLang="en-US" sz="1800" dirty="0">
                <a:solidFill>
                  <a:schemeClr val="accent2"/>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23" name="文本框 22"/>
          <p:cNvSpPr txBox="1"/>
          <p:nvPr/>
        </p:nvSpPr>
        <p:spPr>
          <a:xfrm>
            <a:off x="372973" y="654957"/>
            <a:ext cx="2230630" cy="312819"/>
          </a:xfrm>
          <a:prstGeom prst="rect">
            <a:avLst/>
          </a:prstGeom>
          <a:noFill/>
        </p:spPr>
        <p:txBody>
          <a:bodyPr wrap="none" lIns="96434" tIns="48217" rIns="96434" bIns="48217" rtlCol="0">
            <a:spAutoFit/>
          </a:bodyPr>
          <a:lstStyle/>
          <a:p>
            <a:pPr defTabSz="964278"/>
            <a:r>
              <a:rPr lang="en-US" altLang="zh-CN" sz="1400" dirty="0">
                <a:solidFill>
                  <a:schemeClr val="accent2"/>
                </a:solidFill>
                <a:cs typeface="+mn-ea"/>
                <a:sym typeface="+mn-lt"/>
              </a:rPr>
              <a:t>ADD RELATED TITLE WORDS</a:t>
            </a:r>
            <a:endParaRPr lang="zh-CN" altLang="en-US" sz="1400" dirty="0">
              <a:solidFill>
                <a:schemeClr val="accent2"/>
              </a:solidFill>
              <a:cs typeface="+mn-ea"/>
              <a:sym typeface="+mn-lt"/>
            </a:endParaRPr>
          </a:p>
        </p:txBody>
      </p:sp>
    </p:spTree>
    <p:extLst>
      <p:ext uri="{BB962C8B-B14F-4D97-AF65-F5344CB8AC3E}">
        <p14:creationId xmlns:p14="http://schemas.microsoft.com/office/powerpoint/2010/main" val="135608775"/>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15" presetClass="entr" presetSubtype="0"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1000" fill="hold"/>
                                        <p:tgtEl>
                                          <p:spTgt spid="31"/>
                                        </p:tgtEl>
                                        <p:attrNameLst>
                                          <p:attrName>ppt_w</p:attrName>
                                        </p:attrNameLst>
                                      </p:cBhvr>
                                      <p:tavLst>
                                        <p:tav tm="0">
                                          <p:val>
                                            <p:fltVal val="0"/>
                                          </p:val>
                                        </p:tav>
                                        <p:tav tm="100000">
                                          <p:val>
                                            <p:strVal val="#ppt_w"/>
                                          </p:val>
                                        </p:tav>
                                      </p:tavLst>
                                    </p:anim>
                                    <p:anim calcmode="lin" valueType="num">
                                      <p:cBhvr>
                                        <p:cTn id="8" dur="1000" fill="hold"/>
                                        <p:tgtEl>
                                          <p:spTgt spid="31"/>
                                        </p:tgtEl>
                                        <p:attrNameLst>
                                          <p:attrName>ppt_h</p:attrName>
                                        </p:attrNameLst>
                                      </p:cBhvr>
                                      <p:tavLst>
                                        <p:tav tm="0">
                                          <p:val>
                                            <p:fltVal val="0"/>
                                          </p:val>
                                        </p:tav>
                                        <p:tav tm="100000">
                                          <p:val>
                                            <p:strVal val="#ppt_h"/>
                                          </p:val>
                                        </p:tav>
                                      </p:tavLst>
                                    </p:anim>
                                    <p:anim calcmode="lin" valueType="num">
                                      <p:cBhvr>
                                        <p:cTn id="9" dur="1000" fill="hold"/>
                                        <p:tgtEl>
                                          <p:spTgt spid="31"/>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31"/>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500"/>
                            </p:stCondLst>
                            <p:childTnLst>
                              <p:par>
                                <p:cTn id="12" presetID="22" presetClass="entr" presetSubtype="4" fill="hold" grpId="0" nodeType="afterEffect">
                                  <p:stCondLst>
                                    <p:cond delay="0"/>
                                  </p:stCondLst>
                                  <p:childTnLst>
                                    <p:set>
                                      <p:cBhvr>
                                        <p:cTn id="13" dur="1" fill="hold">
                                          <p:stCondLst>
                                            <p:cond delay="0"/>
                                          </p:stCondLst>
                                        </p:cTn>
                                        <p:tgtEl>
                                          <p:spTgt spid="32"/>
                                        </p:tgtEl>
                                        <p:attrNameLst>
                                          <p:attrName>style.visibility</p:attrName>
                                        </p:attrNameLst>
                                      </p:cBhvr>
                                      <p:to>
                                        <p:strVal val="visible"/>
                                      </p:to>
                                    </p:set>
                                    <p:animEffect transition="in" filter="wipe(down)">
                                      <p:cBhvr>
                                        <p:cTn id="14" dur="500"/>
                                        <p:tgtEl>
                                          <p:spTgt spid="32"/>
                                        </p:tgtEl>
                                      </p:cBhvr>
                                    </p:animEffect>
                                  </p:childTnLst>
                                </p:cTn>
                              </p:par>
                            </p:childTnLst>
                          </p:cTn>
                        </p:par>
                        <p:par>
                          <p:cTn id="15" fill="hold">
                            <p:stCondLst>
                              <p:cond delay="2000"/>
                            </p:stCondLst>
                            <p:childTnLst>
                              <p:par>
                                <p:cTn id="16" presetID="22" presetClass="entr" presetSubtype="1" fill="hold" grpId="0"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wipe(up)">
                                      <p:cBhvr>
                                        <p:cTn id="18" dur="500"/>
                                        <p:tgtEl>
                                          <p:spTgt spid="2"/>
                                        </p:tgtEl>
                                      </p:cBhvr>
                                    </p:animEffect>
                                  </p:childTnLst>
                                </p:cTn>
                              </p:par>
                            </p:childTnLst>
                          </p:cTn>
                        </p:par>
                        <p:par>
                          <p:cTn id="19" fill="hold">
                            <p:stCondLst>
                              <p:cond delay="2500"/>
                            </p:stCondLst>
                            <p:childTnLst>
                              <p:par>
                                <p:cTn id="20" presetID="53" presetClass="entr" presetSubtype="16" fill="hold" grpId="0" nodeType="afterEffect">
                                  <p:stCondLst>
                                    <p:cond delay="0"/>
                                  </p:stCondLst>
                                  <p:childTnLst>
                                    <p:set>
                                      <p:cBhvr>
                                        <p:cTn id="21" dur="1" fill="hold">
                                          <p:stCondLst>
                                            <p:cond delay="0"/>
                                          </p:stCondLst>
                                        </p:cTn>
                                        <p:tgtEl>
                                          <p:spTgt spid="41"/>
                                        </p:tgtEl>
                                        <p:attrNameLst>
                                          <p:attrName>style.visibility</p:attrName>
                                        </p:attrNameLst>
                                      </p:cBhvr>
                                      <p:to>
                                        <p:strVal val="visible"/>
                                      </p:to>
                                    </p:set>
                                    <p:anim calcmode="lin" valueType="num">
                                      <p:cBhvr>
                                        <p:cTn id="22" dur="500" fill="hold"/>
                                        <p:tgtEl>
                                          <p:spTgt spid="41"/>
                                        </p:tgtEl>
                                        <p:attrNameLst>
                                          <p:attrName>ppt_w</p:attrName>
                                        </p:attrNameLst>
                                      </p:cBhvr>
                                      <p:tavLst>
                                        <p:tav tm="0">
                                          <p:val>
                                            <p:fltVal val="0"/>
                                          </p:val>
                                        </p:tav>
                                        <p:tav tm="100000">
                                          <p:val>
                                            <p:strVal val="#ppt_w"/>
                                          </p:val>
                                        </p:tav>
                                      </p:tavLst>
                                    </p:anim>
                                    <p:anim calcmode="lin" valueType="num">
                                      <p:cBhvr>
                                        <p:cTn id="23" dur="500" fill="hold"/>
                                        <p:tgtEl>
                                          <p:spTgt spid="41"/>
                                        </p:tgtEl>
                                        <p:attrNameLst>
                                          <p:attrName>ppt_h</p:attrName>
                                        </p:attrNameLst>
                                      </p:cBhvr>
                                      <p:tavLst>
                                        <p:tav tm="0">
                                          <p:val>
                                            <p:fltVal val="0"/>
                                          </p:val>
                                        </p:tav>
                                        <p:tav tm="100000">
                                          <p:val>
                                            <p:strVal val="#ppt_h"/>
                                          </p:val>
                                        </p:tav>
                                      </p:tavLst>
                                    </p:anim>
                                    <p:animEffect transition="in" filter="fade">
                                      <p:cBhvr>
                                        <p:cTn id="24" dur="500"/>
                                        <p:tgtEl>
                                          <p:spTgt spid="41"/>
                                        </p:tgtEl>
                                      </p:cBhvr>
                                    </p:animEffect>
                                  </p:childTnLst>
                                </p:cTn>
                              </p:par>
                            </p:childTnLst>
                          </p:cTn>
                        </p:par>
                        <p:par>
                          <p:cTn id="25" fill="hold">
                            <p:stCondLst>
                              <p:cond delay="3000"/>
                            </p:stCondLst>
                            <p:childTnLst>
                              <p:par>
                                <p:cTn id="26" presetID="15" presetClass="entr" presetSubtype="0" fill="hold" grpId="0" nodeType="afterEffect">
                                  <p:stCondLst>
                                    <p:cond delay="0"/>
                                  </p:stCondLst>
                                  <p:childTnLst>
                                    <p:set>
                                      <p:cBhvr>
                                        <p:cTn id="27" dur="1" fill="hold">
                                          <p:stCondLst>
                                            <p:cond delay="0"/>
                                          </p:stCondLst>
                                        </p:cTn>
                                        <p:tgtEl>
                                          <p:spTgt spid="33"/>
                                        </p:tgtEl>
                                        <p:attrNameLst>
                                          <p:attrName>style.visibility</p:attrName>
                                        </p:attrNameLst>
                                      </p:cBhvr>
                                      <p:to>
                                        <p:strVal val="visible"/>
                                      </p:to>
                                    </p:set>
                                    <p:anim calcmode="lin" valueType="num">
                                      <p:cBhvr>
                                        <p:cTn id="28" dur="1000" fill="hold"/>
                                        <p:tgtEl>
                                          <p:spTgt spid="33"/>
                                        </p:tgtEl>
                                        <p:attrNameLst>
                                          <p:attrName>ppt_w</p:attrName>
                                        </p:attrNameLst>
                                      </p:cBhvr>
                                      <p:tavLst>
                                        <p:tav tm="0">
                                          <p:val>
                                            <p:fltVal val="0"/>
                                          </p:val>
                                        </p:tav>
                                        <p:tav tm="100000">
                                          <p:val>
                                            <p:strVal val="#ppt_w"/>
                                          </p:val>
                                        </p:tav>
                                      </p:tavLst>
                                    </p:anim>
                                    <p:anim calcmode="lin" valueType="num">
                                      <p:cBhvr>
                                        <p:cTn id="29" dur="1000" fill="hold"/>
                                        <p:tgtEl>
                                          <p:spTgt spid="33"/>
                                        </p:tgtEl>
                                        <p:attrNameLst>
                                          <p:attrName>ppt_h</p:attrName>
                                        </p:attrNameLst>
                                      </p:cBhvr>
                                      <p:tavLst>
                                        <p:tav tm="0">
                                          <p:val>
                                            <p:fltVal val="0"/>
                                          </p:val>
                                        </p:tav>
                                        <p:tav tm="100000">
                                          <p:val>
                                            <p:strVal val="#ppt_h"/>
                                          </p:val>
                                        </p:tav>
                                      </p:tavLst>
                                    </p:anim>
                                    <p:anim calcmode="lin" valueType="num">
                                      <p:cBhvr>
                                        <p:cTn id="30" dur="1000" fill="hold"/>
                                        <p:tgtEl>
                                          <p:spTgt spid="33"/>
                                        </p:tgtEl>
                                        <p:attrNameLst>
                                          <p:attrName>ppt_x</p:attrName>
                                        </p:attrNameLst>
                                      </p:cBhvr>
                                      <p:tavLst>
                                        <p:tav tm="0" fmla="#ppt_x+(cos(-2*pi*(1-$))*-#ppt_x-sin(-2*pi*(1-$))*(1-#ppt_y))*(1-$)">
                                          <p:val>
                                            <p:fltVal val="0"/>
                                          </p:val>
                                        </p:tav>
                                        <p:tav tm="100000">
                                          <p:val>
                                            <p:fltVal val="1"/>
                                          </p:val>
                                        </p:tav>
                                      </p:tavLst>
                                    </p:anim>
                                    <p:anim calcmode="lin" valueType="num">
                                      <p:cBhvr>
                                        <p:cTn id="31" dur="1000" fill="hold"/>
                                        <p:tgtEl>
                                          <p:spTgt spid="33"/>
                                        </p:tgtEl>
                                        <p:attrNameLst>
                                          <p:attrName>ppt_y</p:attrName>
                                        </p:attrNameLst>
                                      </p:cBhvr>
                                      <p:tavLst>
                                        <p:tav tm="0" fmla="#ppt_y+(sin(-2*pi*(1-$))*-#ppt_x+cos(-2*pi*(1-$))*(1-#ppt_y))*(1-$)">
                                          <p:val>
                                            <p:fltVal val="0"/>
                                          </p:val>
                                        </p:tav>
                                        <p:tav tm="100000">
                                          <p:val>
                                            <p:fltVal val="1"/>
                                          </p:val>
                                        </p:tav>
                                      </p:tavLst>
                                    </p:anim>
                                  </p:childTnLst>
                                </p:cTn>
                              </p:par>
                            </p:childTnLst>
                          </p:cTn>
                        </p:par>
                        <p:par>
                          <p:cTn id="32" fill="hold">
                            <p:stCondLst>
                              <p:cond delay="4000"/>
                            </p:stCondLst>
                            <p:childTnLst>
                              <p:par>
                                <p:cTn id="33" presetID="22" presetClass="entr" presetSubtype="4" fill="hold" grpId="0" nodeType="after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wipe(down)">
                                      <p:cBhvr>
                                        <p:cTn id="35" dur="500"/>
                                        <p:tgtEl>
                                          <p:spTgt spid="34"/>
                                        </p:tgtEl>
                                      </p:cBhvr>
                                    </p:animEffect>
                                  </p:childTnLst>
                                </p:cTn>
                              </p:par>
                            </p:childTnLst>
                          </p:cTn>
                        </p:par>
                        <p:par>
                          <p:cTn id="36" fill="hold">
                            <p:stCondLst>
                              <p:cond delay="4500"/>
                            </p:stCondLst>
                            <p:childTnLst>
                              <p:par>
                                <p:cTn id="37" presetID="22" presetClass="entr" presetSubtype="1" fill="hold" grpId="0"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wipe(up)">
                                      <p:cBhvr>
                                        <p:cTn id="39" dur="500"/>
                                        <p:tgtEl>
                                          <p:spTgt spid="19"/>
                                        </p:tgtEl>
                                      </p:cBhvr>
                                    </p:animEffect>
                                  </p:childTnLst>
                                </p:cTn>
                              </p:par>
                            </p:childTnLst>
                          </p:cTn>
                        </p:par>
                        <p:par>
                          <p:cTn id="40" fill="hold">
                            <p:stCondLst>
                              <p:cond delay="5000"/>
                            </p:stCondLst>
                            <p:childTnLst>
                              <p:par>
                                <p:cTn id="41" presetID="53" presetClass="entr" presetSubtype="16" fill="hold" grpId="0" nodeType="afterEffect">
                                  <p:stCondLst>
                                    <p:cond delay="0"/>
                                  </p:stCondLst>
                                  <p:childTnLst>
                                    <p:set>
                                      <p:cBhvr>
                                        <p:cTn id="42" dur="1" fill="hold">
                                          <p:stCondLst>
                                            <p:cond delay="0"/>
                                          </p:stCondLst>
                                        </p:cTn>
                                        <p:tgtEl>
                                          <p:spTgt spid="21"/>
                                        </p:tgtEl>
                                        <p:attrNameLst>
                                          <p:attrName>style.visibility</p:attrName>
                                        </p:attrNameLst>
                                      </p:cBhvr>
                                      <p:to>
                                        <p:strVal val="visible"/>
                                      </p:to>
                                    </p:set>
                                    <p:anim calcmode="lin" valueType="num">
                                      <p:cBhvr>
                                        <p:cTn id="43" dur="500" fill="hold"/>
                                        <p:tgtEl>
                                          <p:spTgt spid="21"/>
                                        </p:tgtEl>
                                        <p:attrNameLst>
                                          <p:attrName>ppt_w</p:attrName>
                                        </p:attrNameLst>
                                      </p:cBhvr>
                                      <p:tavLst>
                                        <p:tav tm="0">
                                          <p:val>
                                            <p:fltVal val="0"/>
                                          </p:val>
                                        </p:tav>
                                        <p:tav tm="100000">
                                          <p:val>
                                            <p:strVal val="#ppt_w"/>
                                          </p:val>
                                        </p:tav>
                                      </p:tavLst>
                                    </p:anim>
                                    <p:anim calcmode="lin" valueType="num">
                                      <p:cBhvr>
                                        <p:cTn id="44" dur="500" fill="hold"/>
                                        <p:tgtEl>
                                          <p:spTgt spid="21"/>
                                        </p:tgtEl>
                                        <p:attrNameLst>
                                          <p:attrName>ppt_h</p:attrName>
                                        </p:attrNameLst>
                                      </p:cBhvr>
                                      <p:tavLst>
                                        <p:tav tm="0">
                                          <p:val>
                                            <p:fltVal val="0"/>
                                          </p:val>
                                        </p:tav>
                                        <p:tav tm="100000">
                                          <p:val>
                                            <p:strVal val="#ppt_h"/>
                                          </p:val>
                                        </p:tav>
                                      </p:tavLst>
                                    </p:anim>
                                    <p:animEffect transition="in" filter="fade">
                                      <p:cBhvr>
                                        <p:cTn id="45" dur="500"/>
                                        <p:tgtEl>
                                          <p:spTgt spid="21"/>
                                        </p:tgtEl>
                                      </p:cBhvr>
                                    </p:animEffect>
                                  </p:childTnLst>
                                </p:cTn>
                              </p:par>
                            </p:childTnLst>
                          </p:cTn>
                        </p:par>
                        <p:par>
                          <p:cTn id="46" fill="hold">
                            <p:stCondLst>
                              <p:cond delay="5500"/>
                            </p:stCondLst>
                            <p:childTnLst>
                              <p:par>
                                <p:cTn id="47" presetID="15" presetClass="entr" presetSubtype="0" fill="hold" grpId="0" nodeType="afterEffect">
                                  <p:stCondLst>
                                    <p:cond delay="0"/>
                                  </p:stCondLst>
                                  <p:childTnLst>
                                    <p:set>
                                      <p:cBhvr>
                                        <p:cTn id="48" dur="1" fill="hold">
                                          <p:stCondLst>
                                            <p:cond delay="0"/>
                                          </p:stCondLst>
                                        </p:cTn>
                                        <p:tgtEl>
                                          <p:spTgt spid="35"/>
                                        </p:tgtEl>
                                        <p:attrNameLst>
                                          <p:attrName>style.visibility</p:attrName>
                                        </p:attrNameLst>
                                      </p:cBhvr>
                                      <p:to>
                                        <p:strVal val="visible"/>
                                      </p:to>
                                    </p:set>
                                    <p:anim calcmode="lin" valueType="num">
                                      <p:cBhvr>
                                        <p:cTn id="49" dur="1000" fill="hold"/>
                                        <p:tgtEl>
                                          <p:spTgt spid="35"/>
                                        </p:tgtEl>
                                        <p:attrNameLst>
                                          <p:attrName>ppt_w</p:attrName>
                                        </p:attrNameLst>
                                      </p:cBhvr>
                                      <p:tavLst>
                                        <p:tav tm="0">
                                          <p:val>
                                            <p:fltVal val="0"/>
                                          </p:val>
                                        </p:tav>
                                        <p:tav tm="100000">
                                          <p:val>
                                            <p:strVal val="#ppt_w"/>
                                          </p:val>
                                        </p:tav>
                                      </p:tavLst>
                                    </p:anim>
                                    <p:anim calcmode="lin" valueType="num">
                                      <p:cBhvr>
                                        <p:cTn id="50" dur="1000" fill="hold"/>
                                        <p:tgtEl>
                                          <p:spTgt spid="35"/>
                                        </p:tgtEl>
                                        <p:attrNameLst>
                                          <p:attrName>ppt_h</p:attrName>
                                        </p:attrNameLst>
                                      </p:cBhvr>
                                      <p:tavLst>
                                        <p:tav tm="0">
                                          <p:val>
                                            <p:fltVal val="0"/>
                                          </p:val>
                                        </p:tav>
                                        <p:tav tm="100000">
                                          <p:val>
                                            <p:strVal val="#ppt_h"/>
                                          </p:val>
                                        </p:tav>
                                      </p:tavLst>
                                    </p:anim>
                                    <p:anim calcmode="lin" valueType="num">
                                      <p:cBhvr>
                                        <p:cTn id="51" dur="1000" fill="hold"/>
                                        <p:tgtEl>
                                          <p:spTgt spid="35"/>
                                        </p:tgtEl>
                                        <p:attrNameLst>
                                          <p:attrName>ppt_x</p:attrName>
                                        </p:attrNameLst>
                                      </p:cBhvr>
                                      <p:tavLst>
                                        <p:tav tm="0" fmla="#ppt_x+(cos(-2*pi*(1-$))*-#ppt_x-sin(-2*pi*(1-$))*(1-#ppt_y))*(1-$)">
                                          <p:val>
                                            <p:fltVal val="0"/>
                                          </p:val>
                                        </p:tav>
                                        <p:tav tm="100000">
                                          <p:val>
                                            <p:fltVal val="1"/>
                                          </p:val>
                                        </p:tav>
                                      </p:tavLst>
                                    </p:anim>
                                    <p:anim calcmode="lin" valueType="num">
                                      <p:cBhvr>
                                        <p:cTn id="52" dur="1000" fill="hold"/>
                                        <p:tgtEl>
                                          <p:spTgt spid="35"/>
                                        </p:tgtEl>
                                        <p:attrNameLst>
                                          <p:attrName>ppt_y</p:attrName>
                                        </p:attrNameLst>
                                      </p:cBhvr>
                                      <p:tavLst>
                                        <p:tav tm="0" fmla="#ppt_y+(sin(-2*pi*(1-$))*-#ppt_x+cos(-2*pi*(1-$))*(1-#ppt_y))*(1-$)">
                                          <p:val>
                                            <p:fltVal val="0"/>
                                          </p:val>
                                        </p:tav>
                                        <p:tav tm="100000">
                                          <p:val>
                                            <p:fltVal val="1"/>
                                          </p:val>
                                        </p:tav>
                                      </p:tavLst>
                                    </p:anim>
                                  </p:childTnLst>
                                </p:cTn>
                              </p:par>
                            </p:childTnLst>
                          </p:cTn>
                        </p:par>
                        <p:par>
                          <p:cTn id="53" fill="hold">
                            <p:stCondLst>
                              <p:cond delay="6500"/>
                            </p:stCondLst>
                            <p:childTnLst>
                              <p:par>
                                <p:cTn id="54" presetID="22" presetClass="entr" presetSubtype="4" fill="hold" grpId="0" nodeType="afterEffect">
                                  <p:stCondLst>
                                    <p:cond delay="0"/>
                                  </p:stCondLst>
                                  <p:childTnLst>
                                    <p:set>
                                      <p:cBhvr>
                                        <p:cTn id="55" dur="1" fill="hold">
                                          <p:stCondLst>
                                            <p:cond delay="0"/>
                                          </p:stCondLst>
                                        </p:cTn>
                                        <p:tgtEl>
                                          <p:spTgt spid="36"/>
                                        </p:tgtEl>
                                        <p:attrNameLst>
                                          <p:attrName>style.visibility</p:attrName>
                                        </p:attrNameLst>
                                      </p:cBhvr>
                                      <p:to>
                                        <p:strVal val="visible"/>
                                      </p:to>
                                    </p:set>
                                    <p:animEffect transition="in" filter="wipe(down)">
                                      <p:cBhvr>
                                        <p:cTn id="56" dur="500"/>
                                        <p:tgtEl>
                                          <p:spTgt spid="36"/>
                                        </p:tgtEl>
                                      </p:cBhvr>
                                    </p:animEffect>
                                  </p:childTnLst>
                                </p:cTn>
                              </p:par>
                            </p:childTnLst>
                          </p:cTn>
                        </p:par>
                        <p:par>
                          <p:cTn id="57" fill="hold">
                            <p:stCondLst>
                              <p:cond delay="7000"/>
                            </p:stCondLst>
                            <p:childTnLst>
                              <p:par>
                                <p:cTn id="58" presetID="22" presetClass="entr" presetSubtype="1" fill="hold" grpId="0" nodeType="after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wipe(up)">
                                      <p:cBhvr>
                                        <p:cTn id="60" dur="500"/>
                                        <p:tgtEl>
                                          <p:spTgt spid="20"/>
                                        </p:tgtEl>
                                      </p:cBhvr>
                                    </p:animEffect>
                                  </p:childTnLst>
                                </p:cTn>
                              </p:par>
                            </p:childTnLst>
                          </p:cTn>
                        </p:par>
                        <p:par>
                          <p:cTn id="61" fill="hold">
                            <p:stCondLst>
                              <p:cond delay="7500"/>
                            </p:stCondLst>
                            <p:childTnLst>
                              <p:par>
                                <p:cTn id="62" presetID="53" presetClass="entr" presetSubtype="16" fill="hold" grpId="0" nodeType="afterEffect">
                                  <p:stCondLst>
                                    <p:cond delay="0"/>
                                  </p:stCondLst>
                                  <p:childTnLst>
                                    <p:set>
                                      <p:cBhvr>
                                        <p:cTn id="63" dur="1" fill="hold">
                                          <p:stCondLst>
                                            <p:cond delay="0"/>
                                          </p:stCondLst>
                                        </p:cTn>
                                        <p:tgtEl>
                                          <p:spTgt spid="24"/>
                                        </p:tgtEl>
                                        <p:attrNameLst>
                                          <p:attrName>style.visibility</p:attrName>
                                        </p:attrNameLst>
                                      </p:cBhvr>
                                      <p:to>
                                        <p:strVal val="visible"/>
                                      </p:to>
                                    </p:set>
                                    <p:anim calcmode="lin" valueType="num">
                                      <p:cBhvr>
                                        <p:cTn id="64" dur="500" fill="hold"/>
                                        <p:tgtEl>
                                          <p:spTgt spid="24"/>
                                        </p:tgtEl>
                                        <p:attrNameLst>
                                          <p:attrName>ppt_w</p:attrName>
                                        </p:attrNameLst>
                                      </p:cBhvr>
                                      <p:tavLst>
                                        <p:tav tm="0">
                                          <p:val>
                                            <p:fltVal val="0"/>
                                          </p:val>
                                        </p:tav>
                                        <p:tav tm="100000">
                                          <p:val>
                                            <p:strVal val="#ppt_w"/>
                                          </p:val>
                                        </p:tav>
                                      </p:tavLst>
                                    </p:anim>
                                    <p:anim calcmode="lin" valueType="num">
                                      <p:cBhvr>
                                        <p:cTn id="65" dur="500" fill="hold"/>
                                        <p:tgtEl>
                                          <p:spTgt spid="24"/>
                                        </p:tgtEl>
                                        <p:attrNameLst>
                                          <p:attrName>ppt_h</p:attrName>
                                        </p:attrNameLst>
                                      </p:cBhvr>
                                      <p:tavLst>
                                        <p:tav tm="0">
                                          <p:val>
                                            <p:fltVal val="0"/>
                                          </p:val>
                                        </p:tav>
                                        <p:tav tm="100000">
                                          <p:val>
                                            <p:strVal val="#ppt_h"/>
                                          </p:val>
                                        </p:tav>
                                      </p:tavLst>
                                    </p:anim>
                                    <p:animEffect transition="in" filter="fade">
                                      <p:cBhvr>
                                        <p:cTn id="66" dur="500"/>
                                        <p:tgtEl>
                                          <p:spTgt spid="24"/>
                                        </p:tgtEl>
                                      </p:cBhvr>
                                    </p:animEffect>
                                  </p:childTnLst>
                                </p:cTn>
                              </p:par>
                            </p:childTnLst>
                          </p:cTn>
                        </p:par>
                        <p:par>
                          <p:cTn id="67" fill="hold">
                            <p:stCondLst>
                              <p:cond delay="8000"/>
                            </p:stCondLst>
                            <p:childTnLst>
                              <p:par>
                                <p:cTn id="68" presetID="2" presetClass="entr" presetSubtype="4" fill="hold" nodeType="afterEffect">
                                  <p:stCondLst>
                                    <p:cond delay="0"/>
                                  </p:stCondLst>
                                  <p:childTnLst>
                                    <p:set>
                                      <p:cBhvr>
                                        <p:cTn id="69" dur="1" fill="hold">
                                          <p:stCondLst>
                                            <p:cond delay="0"/>
                                          </p:stCondLst>
                                        </p:cTn>
                                        <p:tgtEl>
                                          <p:spTgt spid="16"/>
                                        </p:tgtEl>
                                        <p:attrNameLst>
                                          <p:attrName>style.visibility</p:attrName>
                                        </p:attrNameLst>
                                      </p:cBhvr>
                                      <p:to>
                                        <p:strVal val="visible"/>
                                      </p:to>
                                    </p:set>
                                    <p:anim calcmode="lin" valueType="num">
                                      <p:cBhvr additive="base">
                                        <p:cTn id="70" dur="500" fill="hold"/>
                                        <p:tgtEl>
                                          <p:spTgt spid="16"/>
                                        </p:tgtEl>
                                        <p:attrNameLst>
                                          <p:attrName>ppt_x</p:attrName>
                                        </p:attrNameLst>
                                      </p:cBhvr>
                                      <p:tavLst>
                                        <p:tav tm="0">
                                          <p:val>
                                            <p:strVal val="#ppt_x"/>
                                          </p:val>
                                        </p:tav>
                                        <p:tav tm="100000">
                                          <p:val>
                                            <p:strVal val="#ppt_x"/>
                                          </p:val>
                                        </p:tav>
                                      </p:tavLst>
                                    </p:anim>
                                    <p:anim calcmode="lin" valueType="num">
                                      <p:cBhvr additive="base">
                                        <p:cTn id="71"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20" grpId="0" animBg="1"/>
      <p:bldP spid="33" grpId="0" animBg="1"/>
      <p:bldP spid="34" grpId="0" animBg="1"/>
      <p:bldP spid="19" grpId="0" animBg="1"/>
      <p:bldP spid="31" grpId="0" animBg="1"/>
      <p:bldP spid="32" grpId="0" animBg="1"/>
      <p:bldP spid="41" grpId="0"/>
      <p:bldP spid="2" grpId="0" animBg="1"/>
      <p:bldP spid="21" grpId="0"/>
      <p:bldP spid="2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5"/>
          <p:cNvSpPr>
            <a:spLocks/>
          </p:cNvSpPr>
          <p:nvPr/>
        </p:nvSpPr>
        <p:spPr bwMode="auto">
          <a:xfrm>
            <a:off x="4781575" y="4842597"/>
            <a:ext cx="716976" cy="530251"/>
          </a:xfrm>
          <a:custGeom>
            <a:avLst/>
            <a:gdLst>
              <a:gd name="T0" fmla="*/ 283 w 344"/>
              <a:gd name="T1" fmla="*/ 254 h 254"/>
              <a:gd name="T2" fmla="*/ 255 w 344"/>
              <a:gd name="T3" fmla="*/ 246 h 254"/>
              <a:gd name="T4" fmla="*/ 33 w 344"/>
              <a:gd name="T5" fmla="*/ 106 h 254"/>
              <a:gd name="T6" fmla="*/ 16 w 344"/>
              <a:gd name="T7" fmla="*/ 32 h 254"/>
              <a:gd name="T8" fmla="*/ 89 w 344"/>
              <a:gd name="T9" fmla="*/ 16 h 254"/>
              <a:gd name="T10" fmla="*/ 312 w 344"/>
              <a:gd name="T11" fmla="*/ 156 h 254"/>
              <a:gd name="T12" fmla="*/ 328 w 344"/>
              <a:gd name="T13" fmla="*/ 229 h 254"/>
              <a:gd name="T14" fmla="*/ 283 w 344"/>
              <a:gd name="T15" fmla="*/ 254 h 2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4" h="254">
                <a:moveTo>
                  <a:pt x="283" y="254"/>
                </a:moveTo>
                <a:cubicBezTo>
                  <a:pt x="274" y="254"/>
                  <a:pt x="264" y="251"/>
                  <a:pt x="255" y="246"/>
                </a:cubicBezTo>
                <a:cubicBezTo>
                  <a:pt x="33" y="106"/>
                  <a:pt x="33" y="106"/>
                  <a:pt x="33" y="106"/>
                </a:cubicBezTo>
                <a:cubicBezTo>
                  <a:pt x="8" y="90"/>
                  <a:pt x="0" y="57"/>
                  <a:pt x="16" y="32"/>
                </a:cubicBezTo>
                <a:cubicBezTo>
                  <a:pt x="31" y="8"/>
                  <a:pt x="64" y="0"/>
                  <a:pt x="89" y="16"/>
                </a:cubicBezTo>
                <a:cubicBezTo>
                  <a:pt x="312" y="156"/>
                  <a:pt x="312" y="156"/>
                  <a:pt x="312" y="156"/>
                </a:cubicBezTo>
                <a:cubicBezTo>
                  <a:pt x="337" y="171"/>
                  <a:pt x="344" y="204"/>
                  <a:pt x="328" y="229"/>
                </a:cubicBezTo>
                <a:cubicBezTo>
                  <a:pt x="318" y="245"/>
                  <a:pt x="301" y="254"/>
                  <a:pt x="283" y="254"/>
                </a:cubicBezTo>
                <a:close/>
              </a:path>
            </a:pathLst>
          </a:custGeom>
          <a:solidFill>
            <a:schemeClr val="accent1"/>
          </a:solidFill>
          <a:ln>
            <a:noFill/>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7" name="Freeform 6"/>
          <p:cNvSpPr>
            <a:spLocks/>
          </p:cNvSpPr>
          <p:nvPr/>
        </p:nvSpPr>
        <p:spPr bwMode="auto">
          <a:xfrm>
            <a:off x="5018574" y="3718657"/>
            <a:ext cx="780414" cy="342329"/>
          </a:xfrm>
          <a:custGeom>
            <a:avLst/>
            <a:gdLst>
              <a:gd name="T0" fmla="*/ 58 w 374"/>
              <a:gd name="T1" fmla="*/ 164 h 164"/>
              <a:gd name="T2" fmla="*/ 6 w 374"/>
              <a:gd name="T3" fmla="*/ 121 h 164"/>
              <a:gd name="T4" fmla="*/ 48 w 374"/>
              <a:gd name="T5" fmla="*/ 58 h 164"/>
              <a:gd name="T6" fmla="*/ 305 w 374"/>
              <a:gd name="T7" fmla="*/ 6 h 164"/>
              <a:gd name="T8" fmla="*/ 368 w 374"/>
              <a:gd name="T9" fmla="*/ 48 h 164"/>
              <a:gd name="T10" fmla="*/ 326 w 374"/>
              <a:gd name="T11" fmla="*/ 110 h 164"/>
              <a:gd name="T12" fmla="*/ 69 w 374"/>
              <a:gd name="T13" fmla="*/ 163 h 164"/>
              <a:gd name="T14" fmla="*/ 58 w 374"/>
              <a:gd name="T15" fmla="*/ 164 h 1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4" h="164">
                <a:moveTo>
                  <a:pt x="58" y="164"/>
                </a:moveTo>
                <a:cubicBezTo>
                  <a:pt x="33" y="164"/>
                  <a:pt x="11" y="146"/>
                  <a:pt x="6" y="121"/>
                </a:cubicBezTo>
                <a:cubicBezTo>
                  <a:pt x="0" y="92"/>
                  <a:pt x="19" y="64"/>
                  <a:pt x="48" y="58"/>
                </a:cubicBezTo>
                <a:cubicBezTo>
                  <a:pt x="305" y="6"/>
                  <a:pt x="305" y="6"/>
                  <a:pt x="305" y="6"/>
                </a:cubicBezTo>
                <a:cubicBezTo>
                  <a:pt x="334" y="0"/>
                  <a:pt x="362" y="19"/>
                  <a:pt x="368" y="48"/>
                </a:cubicBezTo>
                <a:cubicBezTo>
                  <a:pt x="374" y="76"/>
                  <a:pt x="355" y="104"/>
                  <a:pt x="326" y="110"/>
                </a:cubicBezTo>
                <a:cubicBezTo>
                  <a:pt x="69" y="163"/>
                  <a:pt x="69" y="163"/>
                  <a:pt x="69" y="163"/>
                </a:cubicBezTo>
                <a:cubicBezTo>
                  <a:pt x="65" y="163"/>
                  <a:pt x="62" y="164"/>
                  <a:pt x="58" y="164"/>
                </a:cubicBezTo>
                <a:close/>
              </a:path>
            </a:pathLst>
          </a:custGeom>
          <a:solidFill>
            <a:schemeClr val="accent6"/>
          </a:solidFill>
          <a:ln>
            <a:noFill/>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8" name="Freeform 7"/>
          <p:cNvSpPr>
            <a:spLocks/>
          </p:cNvSpPr>
          <p:nvPr/>
        </p:nvSpPr>
        <p:spPr bwMode="auto">
          <a:xfrm>
            <a:off x="4469171" y="2410385"/>
            <a:ext cx="554190" cy="691840"/>
          </a:xfrm>
          <a:custGeom>
            <a:avLst/>
            <a:gdLst>
              <a:gd name="T0" fmla="*/ 60 w 266"/>
              <a:gd name="T1" fmla="*/ 332 h 332"/>
              <a:gd name="T2" fmla="*/ 31 w 266"/>
              <a:gd name="T3" fmla="*/ 324 h 332"/>
              <a:gd name="T4" fmla="*/ 16 w 266"/>
              <a:gd name="T5" fmla="*/ 250 h 332"/>
              <a:gd name="T6" fmla="*/ 161 w 266"/>
              <a:gd name="T7" fmla="*/ 31 h 332"/>
              <a:gd name="T8" fmla="*/ 235 w 266"/>
              <a:gd name="T9" fmla="*/ 16 h 332"/>
              <a:gd name="T10" fmla="*/ 250 w 266"/>
              <a:gd name="T11" fmla="*/ 90 h 332"/>
              <a:gd name="T12" fmla="*/ 105 w 266"/>
              <a:gd name="T13" fmla="*/ 309 h 332"/>
              <a:gd name="T14" fmla="*/ 60 w 266"/>
              <a:gd name="T15" fmla="*/ 332 h 3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6" h="332">
                <a:moveTo>
                  <a:pt x="60" y="332"/>
                </a:moveTo>
                <a:cubicBezTo>
                  <a:pt x="50" y="332"/>
                  <a:pt x="40" y="330"/>
                  <a:pt x="31" y="324"/>
                </a:cubicBezTo>
                <a:cubicBezTo>
                  <a:pt x="6" y="307"/>
                  <a:pt x="0" y="274"/>
                  <a:pt x="16" y="250"/>
                </a:cubicBezTo>
                <a:cubicBezTo>
                  <a:pt x="161" y="31"/>
                  <a:pt x="161" y="31"/>
                  <a:pt x="161" y="31"/>
                </a:cubicBezTo>
                <a:cubicBezTo>
                  <a:pt x="178" y="6"/>
                  <a:pt x="211" y="0"/>
                  <a:pt x="235" y="16"/>
                </a:cubicBezTo>
                <a:cubicBezTo>
                  <a:pt x="260" y="32"/>
                  <a:pt x="266" y="65"/>
                  <a:pt x="250" y="90"/>
                </a:cubicBezTo>
                <a:cubicBezTo>
                  <a:pt x="105" y="309"/>
                  <a:pt x="105" y="309"/>
                  <a:pt x="105" y="309"/>
                </a:cubicBezTo>
                <a:cubicBezTo>
                  <a:pt x="94" y="324"/>
                  <a:pt x="77" y="332"/>
                  <a:pt x="60" y="332"/>
                </a:cubicBezTo>
                <a:close/>
              </a:path>
            </a:pathLst>
          </a:custGeom>
          <a:solidFill>
            <a:schemeClr val="accent5"/>
          </a:solidFill>
          <a:ln>
            <a:noFill/>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9" name="Freeform 8"/>
          <p:cNvSpPr>
            <a:spLocks/>
          </p:cNvSpPr>
          <p:nvPr/>
        </p:nvSpPr>
        <p:spPr bwMode="auto">
          <a:xfrm>
            <a:off x="3476894" y="2009406"/>
            <a:ext cx="226225" cy="772036"/>
          </a:xfrm>
          <a:custGeom>
            <a:avLst/>
            <a:gdLst>
              <a:gd name="T0" fmla="*/ 56 w 109"/>
              <a:gd name="T1" fmla="*/ 370 h 370"/>
              <a:gd name="T2" fmla="*/ 2 w 109"/>
              <a:gd name="T3" fmla="*/ 317 h 370"/>
              <a:gd name="T4" fmla="*/ 0 w 109"/>
              <a:gd name="T5" fmla="*/ 54 h 370"/>
              <a:gd name="T6" fmla="*/ 53 w 109"/>
              <a:gd name="T7" fmla="*/ 0 h 370"/>
              <a:gd name="T8" fmla="*/ 106 w 109"/>
              <a:gd name="T9" fmla="*/ 53 h 370"/>
              <a:gd name="T10" fmla="*/ 109 w 109"/>
              <a:gd name="T11" fmla="*/ 316 h 370"/>
              <a:gd name="T12" fmla="*/ 56 w 109"/>
              <a:gd name="T13" fmla="*/ 370 h 370"/>
              <a:gd name="T14" fmla="*/ 56 w 109"/>
              <a:gd name="T15" fmla="*/ 370 h 3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9" h="370">
                <a:moveTo>
                  <a:pt x="56" y="370"/>
                </a:moveTo>
                <a:cubicBezTo>
                  <a:pt x="26" y="370"/>
                  <a:pt x="3" y="346"/>
                  <a:pt x="2" y="317"/>
                </a:cubicBezTo>
                <a:cubicBezTo>
                  <a:pt x="0" y="54"/>
                  <a:pt x="0" y="54"/>
                  <a:pt x="0" y="54"/>
                </a:cubicBezTo>
                <a:cubicBezTo>
                  <a:pt x="0" y="25"/>
                  <a:pt x="23" y="1"/>
                  <a:pt x="53" y="0"/>
                </a:cubicBezTo>
                <a:cubicBezTo>
                  <a:pt x="82" y="0"/>
                  <a:pt x="106" y="24"/>
                  <a:pt x="106" y="53"/>
                </a:cubicBezTo>
                <a:cubicBezTo>
                  <a:pt x="109" y="316"/>
                  <a:pt x="109" y="316"/>
                  <a:pt x="109" y="316"/>
                </a:cubicBezTo>
                <a:cubicBezTo>
                  <a:pt x="109" y="345"/>
                  <a:pt x="86" y="369"/>
                  <a:pt x="56" y="370"/>
                </a:cubicBezTo>
                <a:cubicBezTo>
                  <a:pt x="56" y="370"/>
                  <a:pt x="56" y="370"/>
                  <a:pt x="56" y="370"/>
                </a:cubicBezTo>
                <a:close/>
              </a:path>
            </a:pathLst>
          </a:custGeom>
          <a:solidFill>
            <a:schemeClr val="accent4"/>
          </a:solidFill>
          <a:ln>
            <a:noFill/>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10" name="Freeform 9"/>
          <p:cNvSpPr>
            <a:spLocks/>
          </p:cNvSpPr>
          <p:nvPr/>
        </p:nvSpPr>
        <p:spPr bwMode="auto">
          <a:xfrm>
            <a:off x="1631190" y="4839007"/>
            <a:ext cx="716976" cy="529054"/>
          </a:xfrm>
          <a:custGeom>
            <a:avLst/>
            <a:gdLst>
              <a:gd name="T0" fmla="*/ 61 w 344"/>
              <a:gd name="T1" fmla="*/ 254 h 254"/>
              <a:gd name="T2" fmla="*/ 16 w 344"/>
              <a:gd name="T3" fmla="*/ 229 h 254"/>
              <a:gd name="T4" fmla="*/ 32 w 344"/>
              <a:gd name="T5" fmla="*/ 156 h 254"/>
              <a:gd name="T6" fmla="*/ 255 w 344"/>
              <a:gd name="T7" fmla="*/ 16 h 254"/>
              <a:gd name="T8" fmla="*/ 328 w 344"/>
              <a:gd name="T9" fmla="*/ 33 h 254"/>
              <a:gd name="T10" fmla="*/ 311 w 344"/>
              <a:gd name="T11" fmla="*/ 106 h 254"/>
              <a:gd name="T12" fmla="*/ 89 w 344"/>
              <a:gd name="T13" fmla="*/ 246 h 254"/>
              <a:gd name="T14" fmla="*/ 61 w 344"/>
              <a:gd name="T15" fmla="*/ 254 h 2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4" h="254">
                <a:moveTo>
                  <a:pt x="61" y="254"/>
                </a:moveTo>
                <a:cubicBezTo>
                  <a:pt x="43" y="254"/>
                  <a:pt x="26" y="245"/>
                  <a:pt x="16" y="229"/>
                </a:cubicBezTo>
                <a:cubicBezTo>
                  <a:pt x="0" y="204"/>
                  <a:pt x="7" y="172"/>
                  <a:pt x="32" y="156"/>
                </a:cubicBezTo>
                <a:cubicBezTo>
                  <a:pt x="255" y="16"/>
                  <a:pt x="255" y="16"/>
                  <a:pt x="255" y="16"/>
                </a:cubicBezTo>
                <a:cubicBezTo>
                  <a:pt x="280" y="0"/>
                  <a:pt x="312" y="8"/>
                  <a:pt x="328" y="33"/>
                </a:cubicBezTo>
                <a:cubicBezTo>
                  <a:pt x="344" y="58"/>
                  <a:pt x="336" y="90"/>
                  <a:pt x="311" y="106"/>
                </a:cubicBezTo>
                <a:cubicBezTo>
                  <a:pt x="89" y="246"/>
                  <a:pt x="89" y="246"/>
                  <a:pt x="89" y="246"/>
                </a:cubicBezTo>
                <a:cubicBezTo>
                  <a:pt x="80" y="252"/>
                  <a:pt x="70" y="254"/>
                  <a:pt x="61" y="254"/>
                </a:cubicBezTo>
                <a:close/>
              </a:path>
            </a:pathLst>
          </a:custGeom>
          <a:solidFill>
            <a:schemeClr val="accent1"/>
          </a:solidFill>
          <a:ln>
            <a:noFill/>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11" name="Freeform 10"/>
          <p:cNvSpPr>
            <a:spLocks/>
          </p:cNvSpPr>
          <p:nvPr/>
        </p:nvSpPr>
        <p:spPr bwMode="auto">
          <a:xfrm>
            <a:off x="1330756" y="3717461"/>
            <a:ext cx="780414" cy="339935"/>
          </a:xfrm>
          <a:custGeom>
            <a:avLst/>
            <a:gdLst>
              <a:gd name="T0" fmla="*/ 316 w 374"/>
              <a:gd name="T1" fmla="*/ 163 h 163"/>
              <a:gd name="T2" fmla="*/ 305 w 374"/>
              <a:gd name="T3" fmla="*/ 162 h 163"/>
              <a:gd name="T4" fmla="*/ 48 w 374"/>
              <a:gd name="T5" fmla="*/ 110 h 163"/>
              <a:gd name="T6" fmla="*/ 6 w 374"/>
              <a:gd name="T7" fmla="*/ 47 h 163"/>
              <a:gd name="T8" fmla="*/ 69 w 374"/>
              <a:gd name="T9" fmla="*/ 5 h 163"/>
              <a:gd name="T10" fmla="*/ 326 w 374"/>
              <a:gd name="T11" fmla="*/ 58 h 163"/>
              <a:gd name="T12" fmla="*/ 368 w 374"/>
              <a:gd name="T13" fmla="*/ 120 h 163"/>
              <a:gd name="T14" fmla="*/ 316 w 374"/>
              <a:gd name="T15" fmla="*/ 163 h 1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4" h="163">
                <a:moveTo>
                  <a:pt x="316" y="163"/>
                </a:moveTo>
                <a:cubicBezTo>
                  <a:pt x="312" y="163"/>
                  <a:pt x="309" y="163"/>
                  <a:pt x="305" y="162"/>
                </a:cubicBezTo>
                <a:cubicBezTo>
                  <a:pt x="48" y="110"/>
                  <a:pt x="48" y="110"/>
                  <a:pt x="48" y="110"/>
                </a:cubicBezTo>
                <a:cubicBezTo>
                  <a:pt x="19" y="104"/>
                  <a:pt x="0" y="76"/>
                  <a:pt x="6" y="47"/>
                </a:cubicBezTo>
                <a:cubicBezTo>
                  <a:pt x="12" y="18"/>
                  <a:pt x="40" y="0"/>
                  <a:pt x="69" y="5"/>
                </a:cubicBezTo>
                <a:cubicBezTo>
                  <a:pt x="326" y="58"/>
                  <a:pt x="326" y="58"/>
                  <a:pt x="326" y="58"/>
                </a:cubicBezTo>
                <a:cubicBezTo>
                  <a:pt x="355" y="63"/>
                  <a:pt x="374" y="92"/>
                  <a:pt x="368" y="120"/>
                </a:cubicBezTo>
                <a:cubicBezTo>
                  <a:pt x="363" y="146"/>
                  <a:pt x="341" y="163"/>
                  <a:pt x="316" y="163"/>
                </a:cubicBezTo>
                <a:close/>
              </a:path>
            </a:pathLst>
          </a:custGeom>
          <a:solidFill>
            <a:schemeClr val="accent2"/>
          </a:solidFill>
          <a:ln>
            <a:noFill/>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12" name="Freeform 11"/>
          <p:cNvSpPr>
            <a:spLocks/>
          </p:cNvSpPr>
          <p:nvPr/>
        </p:nvSpPr>
        <p:spPr bwMode="auto">
          <a:xfrm>
            <a:off x="2106381" y="2405598"/>
            <a:ext cx="555387" cy="694234"/>
          </a:xfrm>
          <a:custGeom>
            <a:avLst/>
            <a:gdLst>
              <a:gd name="T0" fmla="*/ 206 w 266"/>
              <a:gd name="T1" fmla="*/ 333 h 333"/>
              <a:gd name="T2" fmla="*/ 161 w 266"/>
              <a:gd name="T3" fmla="*/ 309 h 333"/>
              <a:gd name="T4" fmla="*/ 16 w 266"/>
              <a:gd name="T5" fmla="*/ 90 h 333"/>
              <a:gd name="T6" fmla="*/ 31 w 266"/>
              <a:gd name="T7" fmla="*/ 16 h 333"/>
              <a:gd name="T8" fmla="*/ 105 w 266"/>
              <a:gd name="T9" fmla="*/ 31 h 333"/>
              <a:gd name="T10" fmla="*/ 250 w 266"/>
              <a:gd name="T11" fmla="*/ 250 h 333"/>
              <a:gd name="T12" fmla="*/ 235 w 266"/>
              <a:gd name="T13" fmla="*/ 324 h 333"/>
              <a:gd name="T14" fmla="*/ 206 w 266"/>
              <a:gd name="T15" fmla="*/ 333 h 3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6" h="333">
                <a:moveTo>
                  <a:pt x="206" y="333"/>
                </a:moveTo>
                <a:cubicBezTo>
                  <a:pt x="189" y="333"/>
                  <a:pt x="172" y="324"/>
                  <a:pt x="161" y="309"/>
                </a:cubicBezTo>
                <a:cubicBezTo>
                  <a:pt x="16" y="90"/>
                  <a:pt x="16" y="90"/>
                  <a:pt x="16" y="90"/>
                </a:cubicBezTo>
                <a:cubicBezTo>
                  <a:pt x="0" y="66"/>
                  <a:pt x="6" y="33"/>
                  <a:pt x="31" y="16"/>
                </a:cubicBezTo>
                <a:cubicBezTo>
                  <a:pt x="55" y="0"/>
                  <a:pt x="88" y="7"/>
                  <a:pt x="105" y="31"/>
                </a:cubicBezTo>
                <a:cubicBezTo>
                  <a:pt x="250" y="250"/>
                  <a:pt x="250" y="250"/>
                  <a:pt x="250" y="250"/>
                </a:cubicBezTo>
                <a:cubicBezTo>
                  <a:pt x="266" y="275"/>
                  <a:pt x="260" y="308"/>
                  <a:pt x="235" y="324"/>
                </a:cubicBezTo>
                <a:cubicBezTo>
                  <a:pt x="226" y="330"/>
                  <a:pt x="216" y="333"/>
                  <a:pt x="206" y="333"/>
                </a:cubicBezTo>
                <a:close/>
              </a:path>
            </a:pathLst>
          </a:custGeom>
          <a:solidFill>
            <a:schemeClr val="accent3"/>
          </a:solidFill>
          <a:ln>
            <a:noFill/>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grpSp>
        <p:nvGrpSpPr>
          <p:cNvPr id="13" name="Group 12"/>
          <p:cNvGrpSpPr/>
          <p:nvPr/>
        </p:nvGrpSpPr>
        <p:grpSpPr>
          <a:xfrm>
            <a:off x="2319440" y="2989712"/>
            <a:ext cx="2513606" cy="3305990"/>
            <a:chOff x="2066468" y="2628718"/>
            <a:chExt cx="2744485" cy="3609651"/>
          </a:xfrm>
        </p:grpSpPr>
        <p:sp>
          <p:nvSpPr>
            <p:cNvPr id="14" name="Freeform 13"/>
            <p:cNvSpPr>
              <a:spLocks/>
            </p:cNvSpPr>
            <p:nvPr/>
          </p:nvSpPr>
          <p:spPr bwMode="auto">
            <a:xfrm>
              <a:off x="2925100" y="5888120"/>
              <a:ext cx="1059894" cy="350249"/>
            </a:xfrm>
            <a:custGeom>
              <a:avLst/>
              <a:gdLst>
                <a:gd name="T0" fmla="*/ 466 w 466"/>
                <a:gd name="T1" fmla="*/ 0 h 154"/>
                <a:gd name="T2" fmla="*/ 233 w 466"/>
                <a:gd name="T3" fmla="*/ 154 h 154"/>
                <a:gd name="T4" fmla="*/ 0 w 466"/>
                <a:gd name="T5" fmla="*/ 0 h 154"/>
                <a:gd name="T6" fmla="*/ 466 w 466"/>
                <a:gd name="T7" fmla="*/ 0 h 154"/>
              </a:gdLst>
              <a:ahLst/>
              <a:cxnLst>
                <a:cxn ang="0">
                  <a:pos x="T0" y="T1"/>
                </a:cxn>
                <a:cxn ang="0">
                  <a:pos x="T2" y="T3"/>
                </a:cxn>
                <a:cxn ang="0">
                  <a:pos x="T4" y="T5"/>
                </a:cxn>
                <a:cxn ang="0">
                  <a:pos x="T6" y="T7"/>
                </a:cxn>
              </a:cxnLst>
              <a:rect l="0" t="0" r="r" b="b"/>
              <a:pathLst>
                <a:path w="466" h="154">
                  <a:moveTo>
                    <a:pt x="466" y="0"/>
                  </a:moveTo>
                  <a:cubicBezTo>
                    <a:pt x="466" y="85"/>
                    <a:pt x="362" y="154"/>
                    <a:pt x="233" y="154"/>
                  </a:cubicBezTo>
                  <a:cubicBezTo>
                    <a:pt x="104" y="154"/>
                    <a:pt x="0" y="85"/>
                    <a:pt x="0" y="0"/>
                  </a:cubicBezTo>
                  <a:cubicBezTo>
                    <a:pt x="230" y="0"/>
                    <a:pt x="227" y="0"/>
                    <a:pt x="466"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15" name="Freeform 14"/>
            <p:cNvSpPr>
              <a:spLocks noEditPoints="1"/>
            </p:cNvSpPr>
            <p:nvPr/>
          </p:nvSpPr>
          <p:spPr bwMode="auto">
            <a:xfrm>
              <a:off x="2066468" y="2628718"/>
              <a:ext cx="2744485" cy="3354806"/>
            </a:xfrm>
            <a:custGeom>
              <a:avLst/>
              <a:gdLst>
                <a:gd name="T0" fmla="*/ 603 w 1206"/>
                <a:gd name="T1" fmla="*/ 0 h 1474"/>
                <a:gd name="T2" fmla="*/ 0 w 1206"/>
                <a:gd name="T3" fmla="*/ 603 h 1474"/>
                <a:gd name="T4" fmla="*/ 95 w 1206"/>
                <a:gd name="T5" fmla="*/ 928 h 1474"/>
                <a:gd name="T6" fmla="*/ 308 w 1206"/>
                <a:gd name="T7" fmla="*/ 1129 h 1474"/>
                <a:gd name="T8" fmla="*/ 308 w 1206"/>
                <a:gd name="T9" fmla="*/ 1329 h 1474"/>
                <a:gd name="T10" fmla="*/ 453 w 1206"/>
                <a:gd name="T11" fmla="*/ 1474 h 1474"/>
                <a:gd name="T12" fmla="*/ 769 w 1206"/>
                <a:gd name="T13" fmla="*/ 1474 h 1474"/>
                <a:gd name="T14" fmla="*/ 914 w 1206"/>
                <a:gd name="T15" fmla="*/ 1329 h 1474"/>
                <a:gd name="T16" fmla="*/ 914 w 1206"/>
                <a:gd name="T17" fmla="*/ 1120 h 1474"/>
                <a:gd name="T18" fmla="*/ 1206 w 1206"/>
                <a:gd name="T19" fmla="*/ 603 h 1474"/>
                <a:gd name="T20" fmla="*/ 603 w 1206"/>
                <a:gd name="T21" fmla="*/ 0 h 1474"/>
                <a:gd name="T22" fmla="*/ 827 w 1206"/>
                <a:gd name="T23" fmla="*/ 1032 h 1474"/>
                <a:gd name="T24" fmla="*/ 795 w 1206"/>
                <a:gd name="T25" fmla="*/ 1085 h 1474"/>
                <a:gd name="T26" fmla="*/ 795 w 1206"/>
                <a:gd name="T27" fmla="*/ 1133 h 1474"/>
                <a:gd name="T28" fmla="*/ 427 w 1206"/>
                <a:gd name="T29" fmla="*/ 1133 h 1474"/>
                <a:gd name="T30" fmla="*/ 427 w 1206"/>
                <a:gd name="T31" fmla="*/ 1093 h 1474"/>
                <a:gd name="T32" fmla="*/ 394 w 1206"/>
                <a:gd name="T33" fmla="*/ 1039 h 1474"/>
                <a:gd name="T34" fmla="*/ 119 w 1206"/>
                <a:gd name="T35" fmla="*/ 603 h 1474"/>
                <a:gd name="T36" fmla="*/ 603 w 1206"/>
                <a:gd name="T37" fmla="*/ 119 h 1474"/>
                <a:gd name="T38" fmla="*/ 1087 w 1206"/>
                <a:gd name="T39" fmla="*/ 603 h 1474"/>
                <a:gd name="T40" fmla="*/ 827 w 1206"/>
                <a:gd name="T41" fmla="*/ 1032 h 1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06" h="1474">
                  <a:moveTo>
                    <a:pt x="603" y="0"/>
                  </a:moveTo>
                  <a:cubicBezTo>
                    <a:pt x="271" y="0"/>
                    <a:pt x="0" y="271"/>
                    <a:pt x="0" y="603"/>
                  </a:cubicBezTo>
                  <a:cubicBezTo>
                    <a:pt x="0" y="719"/>
                    <a:pt x="33" y="831"/>
                    <a:pt x="95" y="928"/>
                  </a:cubicBezTo>
                  <a:cubicBezTo>
                    <a:pt x="149" y="1012"/>
                    <a:pt x="222" y="1081"/>
                    <a:pt x="308" y="1129"/>
                  </a:cubicBezTo>
                  <a:cubicBezTo>
                    <a:pt x="308" y="1329"/>
                    <a:pt x="308" y="1329"/>
                    <a:pt x="308" y="1329"/>
                  </a:cubicBezTo>
                  <a:cubicBezTo>
                    <a:pt x="308" y="1409"/>
                    <a:pt x="373" y="1474"/>
                    <a:pt x="453" y="1474"/>
                  </a:cubicBezTo>
                  <a:cubicBezTo>
                    <a:pt x="769" y="1474"/>
                    <a:pt x="769" y="1474"/>
                    <a:pt x="769" y="1474"/>
                  </a:cubicBezTo>
                  <a:cubicBezTo>
                    <a:pt x="849" y="1474"/>
                    <a:pt x="914" y="1409"/>
                    <a:pt x="914" y="1329"/>
                  </a:cubicBezTo>
                  <a:cubicBezTo>
                    <a:pt x="914" y="1120"/>
                    <a:pt x="914" y="1120"/>
                    <a:pt x="914" y="1120"/>
                  </a:cubicBezTo>
                  <a:cubicBezTo>
                    <a:pt x="1095" y="1011"/>
                    <a:pt x="1206" y="816"/>
                    <a:pt x="1206" y="603"/>
                  </a:cubicBezTo>
                  <a:cubicBezTo>
                    <a:pt x="1206" y="271"/>
                    <a:pt x="936" y="0"/>
                    <a:pt x="603" y="0"/>
                  </a:cubicBezTo>
                  <a:close/>
                  <a:moveTo>
                    <a:pt x="827" y="1032"/>
                  </a:moveTo>
                  <a:cubicBezTo>
                    <a:pt x="807" y="1042"/>
                    <a:pt x="795" y="1063"/>
                    <a:pt x="795" y="1085"/>
                  </a:cubicBezTo>
                  <a:cubicBezTo>
                    <a:pt x="795" y="1133"/>
                    <a:pt x="795" y="1133"/>
                    <a:pt x="795" y="1133"/>
                  </a:cubicBezTo>
                  <a:cubicBezTo>
                    <a:pt x="427" y="1133"/>
                    <a:pt x="427" y="1133"/>
                    <a:pt x="427" y="1133"/>
                  </a:cubicBezTo>
                  <a:cubicBezTo>
                    <a:pt x="427" y="1093"/>
                    <a:pt x="427" y="1093"/>
                    <a:pt x="427" y="1093"/>
                  </a:cubicBezTo>
                  <a:cubicBezTo>
                    <a:pt x="427" y="1070"/>
                    <a:pt x="414" y="1049"/>
                    <a:pt x="394" y="1039"/>
                  </a:cubicBezTo>
                  <a:cubicBezTo>
                    <a:pt x="227" y="959"/>
                    <a:pt x="119" y="788"/>
                    <a:pt x="119" y="603"/>
                  </a:cubicBezTo>
                  <a:cubicBezTo>
                    <a:pt x="119" y="336"/>
                    <a:pt x="336" y="119"/>
                    <a:pt x="603" y="119"/>
                  </a:cubicBezTo>
                  <a:cubicBezTo>
                    <a:pt x="870" y="119"/>
                    <a:pt x="1087" y="336"/>
                    <a:pt x="1087" y="603"/>
                  </a:cubicBezTo>
                  <a:cubicBezTo>
                    <a:pt x="1087" y="784"/>
                    <a:pt x="987" y="948"/>
                    <a:pt x="827" y="1032"/>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grpSp>
      <p:sp>
        <p:nvSpPr>
          <p:cNvPr id="16" name="Oval 14"/>
          <p:cNvSpPr>
            <a:spLocks noChangeArrowheads="1"/>
          </p:cNvSpPr>
          <p:nvPr/>
        </p:nvSpPr>
        <p:spPr bwMode="auto">
          <a:xfrm>
            <a:off x="2808995" y="3448146"/>
            <a:ext cx="1607510" cy="1607510"/>
          </a:xfrm>
          <a:prstGeom prst="ellipse">
            <a:avLst/>
          </a:prstGeom>
          <a:solidFill>
            <a:schemeClr val="accent2"/>
          </a:solidFill>
          <a:ln>
            <a:noFill/>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17" name="Oval 15"/>
          <p:cNvSpPr>
            <a:spLocks noChangeArrowheads="1"/>
          </p:cNvSpPr>
          <p:nvPr/>
        </p:nvSpPr>
        <p:spPr bwMode="auto">
          <a:xfrm>
            <a:off x="2968190" y="3608538"/>
            <a:ext cx="1287924" cy="1286727"/>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18" name="Oval 16"/>
          <p:cNvSpPr>
            <a:spLocks noChangeArrowheads="1"/>
          </p:cNvSpPr>
          <p:nvPr/>
        </p:nvSpPr>
        <p:spPr bwMode="auto">
          <a:xfrm>
            <a:off x="3105840" y="3746187"/>
            <a:ext cx="1012624" cy="1012624"/>
          </a:xfrm>
          <a:prstGeom prst="ellipse">
            <a:avLst/>
          </a:prstGeom>
          <a:solidFill>
            <a:schemeClr val="accent3"/>
          </a:solidFill>
          <a:ln>
            <a:noFill/>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19" name="Oval 17"/>
          <p:cNvSpPr>
            <a:spLocks noChangeArrowheads="1"/>
          </p:cNvSpPr>
          <p:nvPr/>
        </p:nvSpPr>
        <p:spPr bwMode="auto">
          <a:xfrm>
            <a:off x="3255459" y="3894610"/>
            <a:ext cx="713385" cy="71458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20" name="Oval 18"/>
          <p:cNvSpPr>
            <a:spLocks noChangeArrowheads="1"/>
          </p:cNvSpPr>
          <p:nvPr/>
        </p:nvSpPr>
        <p:spPr bwMode="auto">
          <a:xfrm>
            <a:off x="3388322" y="4027471"/>
            <a:ext cx="446464" cy="448859"/>
          </a:xfrm>
          <a:prstGeom prst="ellipse">
            <a:avLst/>
          </a:prstGeom>
          <a:solidFill>
            <a:schemeClr val="accent4"/>
          </a:solidFill>
          <a:ln>
            <a:noFill/>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21" name="Oval 19"/>
          <p:cNvSpPr>
            <a:spLocks noChangeArrowheads="1"/>
          </p:cNvSpPr>
          <p:nvPr/>
        </p:nvSpPr>
        <p:spPr bwMode="auto">
          <a:xfrm>
            <a:off x="3528365" y="4169910"/>
            <a:ext cx="166377" cy="166377"/>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22" name="Freeform 20"/>
          <p:cNvSpPr>
            <a:spLocks/>
          </p:cNvSpPr>
          <p:nvPr/>
        </p:nvSpPr>
        <p:spPr bwMode="auto">
          <a:xfrm>
            <a:off x="3576242" y="3336829"/>
            <a:ext cx="947989" cy="950383"/>
          </a:xfrm>
          <a:custGeom>
            <a:avLst/>
            <a:gdLst>
              <a:gd name="T0" fmla="*/ 543 w 792"/>
              <a:gd name="T1" fmla="*/ 282 h 794"/>
              <a:gd name="T2" fmla="*/ 627 w 792"/>
              <a:gd name="T3" fmla="*/ 282 h 794"/>
              <a:gd name="T4" fmla="*/ 792 w 792"/>
              <a:gd name="T5" fmla="*/ 116 h 794"/>
              <a:gd name="T6" fmla="*/ 677 w 792"/>
              <a:gd name="T7" fmla="*/ 116 h 794"/>
              <a:gd name="T8" fmla="*/ 674 w 792"/>
              <a:gd name="T9" fmla="*/ 0 h 794"/>
              <a:gd name="T10" fmla="*/ 507 w 792"/>
              <a:gd name="T11" fmla="*/ 165 h 794"/>
              <a:gd name="T12" fmla="*/ 512 w 792"/>
              <a:gd name="T13" fmla="*/ 252 h 794"/>
              <a:gd name="T14" fmla="*/ 0 w 792"/>
              <a:gd name="T15" fmla="*/ 754 h 794"/>
              <a:gd name="T16" fmla="*/ 0 w 792"/>
              <a:gd name="T17" fmla="*/ 794 h 794"/>
              <a:gd name="T18" fmla="*/ 43 w 792"/>
              <a:gd name="T19" fmla="*/ 794 h 794"/>
              <a:gd name="T20" fmla="*/ 543 w 792"/>
              <a:gd name="T21" fmla="*/ 282 h 7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2" h="794">
                <a:moveTo>
                  <a:pt x="543" y="282"/>
                </a:moveTo>
                <a:lnTo>
                  <a:pt x="627" y="282"/>
                </a:lnTo>
                <a:lnTo>
                  <a:pt x="792" y="116"/>
                </a:lnTo>
                <a:lnTo>
                  <a:pt x="677" y="116"/>
                </a:lnTo>
                <a:lnTo>
                  <a:pt x="674" y="0"/>
                </a:lnTo>
                <a:lnTo>
                  <a:pt x="507" y="165"/>
                </a:lnTo>
                <a:lnTo>
                  <a:pt x="512" y="252"/>
                </a:lnTo>
                <a:lnTo>
                  <a:pt x="0" y="754"/>
                </a:lnTo>
                <a:lnTo>
                  <a:pt x="0" y="794"/>
                </a:lnTo>
                <a:lnTo>
                  <a:pt x="43" y="794"/>
                </a:lnTo>
                <a:lnTo>
                  <a:pt x="543" y="282"/>
                </a:lnTo>
                <a:close/>
              </a:path>
            </a:pathLst>
          </a:custGeom>
          <a:solidFill>
            <a:schemeClr val="accent6"/>
          </a:solidFill>
          <a:ln>
            <a:noFill/>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23" name="Freeform 21"/>
          <p:cNvSpPr>
            <a:spLocks/>
          </p:cNvSpPr>
          <p:nvPr/>
        </p:nvSpPr>
        <p:spPr bwMode="auto">
          <a:xfrm>
            <a:off x="3612151" y="3312889"/>
            <a:ext cx="947989" cy="950383"/>
          </a:xfrm>
          <a:custGeom>
            <a:avLst/>
            <a:gdLst>
              <a:gd name="T0" fmla="*/ 543 w 792"/>
              <a:gd name="T1" fmla="*/ 282 h 794"/>
              <a:gd name="T2" fmla="*/ 627 w 792"/>
              <a:gd name="T3" fmla="*/ 282 h 794"/>
              <a:gd name="T4" fmla="*/ 792 w 792"/>
              <a:gd name="T5" fmla="*/ 116 h 794"/>
              <a:gd name="T6" fmla="*/ 677 w 792"/>
              <a:gd name="T7" fmla="*/ 116 h 794"/>
              <a:gd name="T8" fmla="*/ 674 w 792"/>
              <a:gd name="T9" fmla="*/ 0 h 794"/>
              <a:gd name="T10" fmla="*/ 507 w 792"/>
              <a:gd name="T11" fmla="*/ 165 h 794"/>
              <a:gd name="T12" fmla="*/ 512 w 792"/>
              <a:gd name="T13" fmla="*/ 252 h 794"/>
              <a:gd name="T14" fmla="*/ 0 w 792"/>
              <a:gd name="T15" fmla="*/ 754 h 794"/>
              <a:gd name="T16" fmla="*/ 0 w 792"/>
              <a:gd name="T17" fmla="*/ 794 h 794"/>
              <a:gd name="T18" fmla="*/ 43 w 792"/>
              <a:gd name="T19" fmla="*/ 794 h 7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92" h="794">
                <a:moveTo>
                  <a:pt x="543" y="282"/>
                </a:moveTo>
                <a:lnTo>
                  <a:pt x="627" y="282"/>
                </a:lnTo>
                <a:lnTo>
                  <a:pt x="792" y="116"/>
                </a:lnTo>
                <a:lnTo>
                  <a:pt x="677" y="116"/>
                </a:lnTo>
                <a:lnTo>
                  <a:pt x="674" y="0"/>
                </a:lnTo>
                <a:lnTo>
                  <a:pt x="507" y="165"/>
                </a:lnTo>
                <a:lnTo>
                  <a:pt x="512" y="252"/>
                </a:lnTo>
                <a:lnTo>
                  <a:pt x="0" y="754"/>
                </a:lnTo>
                <a:lnTo>
                  <a:pt x="0" y="794"/>
                </a:lnTo>
                <a:lnTo>
                  <a:pt x="43" y="79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grpSp>
        <p:nvGrpSpPr>
          <p:cNvPr id="24" name="Group 4"/>
          <p:cNvGrpSpPr>
            <a:grpSpLocks noChangeAspect="1"/>
          </p:cNvGrpSpPr>
          <p:nvPr/>
        </p:nvGrpSpPr>
        <p:grpSpPr bwMode="auto">
          <a:xfrm flipH="1">
            <a:off x="6607537" y="3280489"/>
            <a:ext cx="1144281" cy="989145"/>
            <a:chOff x="2883" y="375"/>
            <a:chExt cx="1938" cy="1977"/>
          </a:xfrm>
          <a:solidFill>
            <a:schemeClr val="accent1"/>
          </a:solidFill>
        </p:grpSpPr>
        <p:sp>
          <p:nvSpPr>
            <p:cNvPr id="25" name="Freeform 5"/>
            <p:cNvSpPr>
              <a:spLocks/>
            </p:cNvSpPr>
            <p:nvPr/>
          </p:nvSpPr>
          <p:spPr bwMode="auto">
            <a:xfrm>
              <a:off x="4622" y="2148"/>
              <a:ext cx="199" cy="204"/>
            </a:xfrm>
            <a:custGeom>
              <a:avLst/>
              <a:gdLst>
                <a:gd name="T0" fmla="*/ 69 w 84"/>
                <a:gd name="T1" fmla="*/ 67 h 86"/>
                <a:gd name="T2" fmla="*/ 35 w 84"/>
                <a:gd name="T3" fmla="*/ 30 h 86"/>
                <a:gd name="T4" fmla="*/ 17 w 84"/>
                <a:gd name="T5" fmla="*/ 9 h 86"/>
                <a:gd name="T6" fmla="*/ 6 w 84"/>
                <a:gd name="T7" fmla="*/ 0 h 86"/>
                <a:gd name="T8" fmla="*/ 4 w 84"/>
                <a:gd name="T9" fmla="*/ 5 h 86"/>
                <a:gd name="T10" fmla="*/ 0 w 84"/>
                <a:gd name="T11" fmla="*/ 10 h 86"/>
                <a:gd name="T12" fmla="*/ 10 w 84"/>
                <a:gd name="T13" fmla="*/ 21 h 86"/>
                <a:gd name="T14" fmla="*/ 30 w 84"/>
                <a:gd name="T15" fmla="*/ 38 h 86"/>
                <a:gd name="T16" fmla="*/ 66 w 84"/>
                <a:gd name="T17" fmla="*/ 71 h 86"/>
                <a:gd name="T18" fmla="*/ 83 w 84"/>
                <a:gd name="T19" fmla="*/ 86 h 86"/>
                <a:gd name="T20" fmla="*/ 84 w 84"/>
                <a:gd name="T21" fmla="*/ 85 h 86"/>
                <a:gd name="T22" fmla="*/ 69 w 84"/>
                <a:gd name="T23" fmla="*/ 67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4" h="86">
                  <a:moveTo>
                    <a:pt x="69" y="67"/>
                  </a:moveTo>
                  <a:cubicBezTo>
                    <a:pt x="60" y="57"/>
                    <a:pt x="47" y="43"/>
                    <a:pt x="35" y="30"/>
                  </a:cubicBezTo>
                  <a:cubicBezTo>
                    <a:pt x="29" y="23"/>
                    <a:pt x="23" y="16"/>
                    <a:pt x="17" y="9"/>
                  </a:cubicBezTo>
                  <a:cubicBezTo>
                    <a:pt x="13" y="6"/>
                    <a:pt x="10" y="3"/>
                    <a:pt x="6" y="0"/>
                  </a:cubicBezTo>
                  <a:cubicBezTo>
                    <a:pt x="6" y="2"/>
                    <a:pt x="5" y="3"/>
                    <a:pt x="4" y="5"/>
                  </a:cubicBezTo>
                  <a:cubicBezTo>
                    <a:pt x="3" y="7"/>
                    <a:pt x="1" y="9"/>
                    <a:pt x="0" y="10"/>
                  </a:cubicBezTo>
                  <a:cubicBezTo>
                    <a:pt x="3" y="14"/>
                    <a:pt x="7" y="17"/>
                    <a:pt x="10" y="21"/>
                  </a:cubicBezTo>
                  <a:cubicBezTo>
                    <a:pt x="16" y="27"/>
                    <a:pt x="23" y="32"/>
                    <a:pt x="30" y="38"/>
                  </a:cubicBezTo>
                  <a:cubicBezTo>
                    <a:pt x="43" y="50"/>
                    <a:pt x="56" y="63"/>
                    <a:pt x="66" y="71"/>
                  </a:cubicBezTo>
                  <a:cubicBezTo>
                    <a:pt x="76" y="80"/>
                    <a:pt x="83" y="86"/>
                    <a:pt x="83" y="86"/>
                  </a:cubicBezTo>
                  <a:cubicBezTo>
                    <a:pt x="84" y="85"/>
                    <a:pt x="84" y="85"/>
                    <a:pt x="84" y="85"/>
                  </a:cubicBezTo>
                  <a:cubicBezTo>
                    <a:pt x="84" y="85"/>
                    <a:pt x="78" y="78"/>
                    <a:pt x="69" y="67"/>
                  </a:cubicBezTo>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26" name="Freeform 6"/>
            <p:cNvSpPr>
              <a:spLocks/>
            </p:cNvSpPr>
            <p:nvPr/>
          </p:nvSpPr>
          <p:spPr bwMode="auto">
            <a:xfrm>
              <a:off x="4177" y="1665"/>
              <a:ext cx="490" cy="566"/>
            </a:xfrm>
            <a:custGeom>
              <a:avLst/>
              <a:gdLst>
                <a:gd name="T0" fmla="*/ 204 w 207"/>
                <a:gd name="T1" fmla="*/ 156 h 239"/>
                <a:gd name="T2" fmla="*/ 48 w 207"/>
                <a:gd name="T3" fmla="*/ 0 h 239"/>
                <a:gd name="T4" fmla="*/ 35 w 207"/>
                <a:gd name="T5" fmla="*/ 53 h 239"/>
                <a:gd name="T6" fmla="*/ 0 w 207"/>
                <a:gd name="T7" fmla="*/ 83 h 239"/>
                <a:gd name="T8" fmla="*/ 156 w 207"/>
                <a:gd name="T9" fmla="*/ 239 h 239"/>
                <a:gd name="T10" fmla="*/ 188 w 207"/>
                <a:gd name="T11" fmla="*/ 214 h 239"/>
                <a:gd name="T12" fmla="*/ 192 w 207"/>
                <a:gd name="T13" fmla="*/ 209 h 239"/>
                <a:gd name="T14" fmla="*/ 194 w 207"/>
                <a:gd name="T15" fmla="*/ 204 h 239"/>
                <a:gd name="T16" fmla="*/ 204 w 207"/>
                <a:gd name="T17" fmla="*/ 156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7" h="239">
                  <a:moveTo>
                    <a:pt x="204" y="156"/>
                  </a:moveTo>
                  <a:cubicBezTo>
                    <a:pt x="48" y="0"/>
                    <a:pt x="48" y="0"/>
                    <a:pt x="48" y="0"/>
                  </a:cubicBezTo>
                  <a:cubicBezTo>
                    <a:pt x="54" y="6"/>
                    <a:pt x="48" y="30"/>
                    <a:pt x="35" y="53"/>
                  </a:cubicBezTo>
                  <a:cubicBezTo>
                    <a:pt x="22" y="75"/>
                    <a:pt x="7" y="88"/>
                    <a:pt x="0" y="83"/>
                  </a:cubicBezTo>
                  <a:cubicBezTo>
                    <a:pt x="156" y="239"/>
                    <a:pt x="156" y="239"/>
                    <a:pt x="156" y="239"/>
                  </a:cubicBezTo>
                  <a:cubicBezTo>
                    <a:pt x="156" y="239"/>
                    <a:pt x="173" y="237"/>
                    <a:pt x="188" y="214"/>
                  </a:cubicBezTo>
                  <a:cubicBezTo>
                    <a:pt x="189" y="213"/>
                    <a:pt x="191" y="211"/>
                    <a:pt x="192" y="209"/>
                  </a:cubicBezTo>
                  <a:cubicBezTo>
                    <a:pt x="193" y="207"/>
                    <a:pt x="194" y="206"/>
                    <a:pt x="194" y="204"/>
                  </a:cubicBezTo>
                  <a:cubicBezTo>
                    <a:pt x="207" y="178"/>
                    <a:pt x="204" y="156"/>
                    <a:pt x="204" y="156"/>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27" name="Freeform 7"/>
            <p:cNvSpPr>
              <a:spLocks/>
            </p:cNvSpPr>
            <p:nvPr/>
          </p:nvSpPr>
          <p:spPr bwMode="auto">
            <a:xfrm>
              <a:off x="4167" y="1656"/>
              <a:ext cx="137" cy="218"/>
            </a:xfrm>
            <a:custGeom>
              <a:avLst/>
              <a:gdLst>
                <a:gd name="T0" fmla="*/ 52 w 58"/>
                <a:gd name="T1" fmla="*/ 4 h 92"/>
                <a:gd name="T2" fmla="*/ 31 w 58"/>
                <a:gd name="T3" fmla="*/ 13 h 92"/>
                <a:gd name="T4" fmla="*/ 39 w 58"/>
                <a:gd name="T5" fmla="*/ 20 h 92"/>
                <a:gd name="T6" fmla="*/ 39 w 58"/>
                <a:gd name="T7" fmla="*/ 25 h 92"/>
                <a:gd name="T8" fmla="*/ 31 w 58"/>
                <a:gd name="T9" fmla="*/ 50 h 92"/>
                <a:gd name="T10" fmla="*/ 16 w 58"/>
                <a:gd name="T11" fmla="*/ 66 h 92"/>
                <a:gd name="T12" fmla="*/ 12 w 58"/>
                <a:gd name="T13" fmla="*/ 67 h 92"/>
                <a:gd name="T14" fmla="*/ 5 w 58"/>
                <a:gd name="T15" fmla="*/ 59 h 92"/>
                <a:gd name="T16" fmla="*/ 3 w 58"/>
                <a:gd name="T17" fmla="*/ 87 h 92"/>
                <a:gd name="T18" fmla="*/ 4 w 58"/>
                <a:gd name="T19" fmla="*/ 87 h 92"/>
                <a:gd name="T20" fmla="*/ 39 w 58"/>
                <a:gd name="T21" fmla="*/ 57 h 92"/>
                <a:gd name="T22" fmla="*/ 52 w 58"/>
                <a:gd name="T23" fmla="*/ 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8" h="92">
                  <a:moveTo>
                    <a:pt x="52" y="4"/>
                  </a:moveTo>
                  <a:cubicBezTo>
                    <a:pt x="48" y="0"/>
                    <a:pt x="40" y="4"/>
                    <a:pt x="31" y="13"/>
                  </a:cubicBezTo>
                  <a:cubicBezTo>
                    <a:pt x="36" y="18"/>
                    <a:pt x="39" y="20"/>
                    <a:pt x="39" y="20"/>
                  </a:cubicBezTo>
                  <a:cubicBezTo>
                    <a:pt x="39" y="20"/>
                    <a:pt x="39" y="22"/>
                    <a:pt x="39" y="25"/>
                  </a:cubicBezTo>
                  <a:cubicBezTo>
                    <a:pt x="39" y="31"/>
                    <a:pt x="37" y="40"/>
                    <a:pt x="31" y="50"/>
                  </a:cubicBezTo>
                  <a:cubicBezTo>
                    <a:pt x="25" y="61"/>
                    <a:pt x="19" y="64"/>
                    <a:pt x="16" y="66"/>
                  </a:cubicBezTo>
                  <a:cubicBezTo>
                    <a:pt x="14" y="67"/>
                    <a:pt x="12" y="67"/>
                    <a:pt x="12" y="67"/>
                  </a:cubicBezTo>
                  <a:cubicBezTo>
                    <a:pt x="12" y="67"/>
                    <a:pt x="10" y="64"/>
                    <a:pt x="5" y="59"/>
                  </a:cubicBezTo>
                  <a:cubicBezTo>
                    <a:pt x="0" y="72"/>
                    <a:pt x="0" y="83"/>
                    <a:pt x="3" y="87"/>
                  </a:cubicBezTo>
                  <a:cubicBezTo>
                    <a:pt x="4" y="87"/>
                    <a:pt x="4" y="87"/>
                    <a:pt x="4" y="87"/>
                  </a:cubicBezTo>
                  <a:cubicBezTo>
                    <a:pt x="11" y="92"/>
                    <a:pt x="26" y="79"/>
                    <a:pt x="39" y="57"/>
                  </a:cubicBezTo>
                  <a:cubicBezTo>
                    <a:pt x="52" y="34"/>
                    <a:pt x="58" y="10"/>
                    <a:pt x="52" y="4"/>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28" name="Freeform 8"/>
            <p:cNvSpPr>
              <a:spLocks/>
            </p:cNvSpPr>
            <p:nvPr/>
          </p:nvSpPr>
          <p:spPr bwMode="auto">
            <a:xfrm>
              <a:off x="2883" y="799"/>
              <a:ext cx="474" cy="407"/>
            </a:xfrm>
            <a:custGeom>
              <a:avLst/>
              <a:gdLst>
                <a:gd name="T0" fmla="*/ 83 w 200"/>
                <a:gd name="T1" fmla="*/ 65 h 172"/>
                <a:gd name="T2" fmla="*/ 200 w 200"/>
                <a:gd name="T3" fmla="*/ 38 h 172"/>
                <a:gd name="T4" fmla="*/ 200 w 200"/>
                <a:gd name="T5" fmla="*/ 37 h 172"/>
                <a:gd name="T6" fmla="*/ 73 w 200"/>
                <a:gd name="T7" fmla="*/ 14 h 172"/>
                <a:gd name="T8" fmla="*/ 9 w 200"/>
                <a:gd name="T9" fmla="*/ 126 h 172"/>
                <a:gd name="T10" fmla="*/ 64 w 200"/>
                <a:gd name="T11" fmla="*/ 172 h 172"/>
                <a:gd name="T12" fmla="*/ 83 w 200"/>
                <a:gd name="T13" fmla="*/ 65 h 172"/>
              </a:gdLst>
              <a:ahLst/>
              <a:cxnLst>
                <a:cxn ang="0">
                  <a:pos x="T0" y="T1"/>
                </a:cxn>
                <a:cxn ang="0">
                  <a:pos x="T2" y="T3"/>
                </a:cxn>
                <a:cxn ang="0">
                  <a:pos x="T4" y="T5"/>
                </a:cxn>
                <a:cxn ang="0">
                  <a:pos x="T6" y="T7"/>
                </a:cxn>
                <a:cxn ang="0">
                  <a:pos x="T8" y="T9"/>
                </a:cxn>
                <a:cxn ang="0">
                  <a:pos x="T10" y="T11"/>
                </a:cxn>
                <a:cxn ang="0">
                  <a:pos x="T12" y="T13"/>
                </a:cxn>
              </a:cxnLst>
              <a:rect l="0" t="0" r="r" b="b"/>
              <a:pathLst>
                <a:path w="200" h="172">
                  <a:moveTo>
                    <a:pt x="83" y="65"/>
                  </a:moveTo>
                  <a:cubicBezTo>
                    <a:pt x="105" y="26"/>
                    <a:pt x="157" y="23"/>
                    <a:pt x="200" y="38"/>
                  </a:cubicBezTo>
                  <a:cubicBezTo>
                    <a:pt x="200" y="38"/>
                    <a:pt x="200" y="37"/>
                    <a:pt x="200" y="37"/>
                  </a:cubicBezTo>
                  <a:cubicBezTo>
                    <a:pt x="159" y="14"/>
                    <a:pt x="109" y="0"/>
                    <a:pt x="73" y="14"/>
                  </a:cubicBezTo>
                  <a:cubicBezTo>
                    <a:pt x="6" y="41"/>
                    <a:pt x="0" y="81"/>
                    <a:pt x="9" y="126"/>
                  </a:cubicBezTo>
                  <a:cubicBezTo>
                    <a:pt x="14" y="152"/>
                    <a:pt x="35" y="167"/>
                    <a:pt x="64" y="172"/>
                  </a:cubicBezTo>
                  <a:cubicBezTo>
                    <a:pt x="58" y="137"/>
                    <a:pt x="64" y="97"/>
                    <a:pt x="83" y="65"/>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29" name="Freeform 9"/>
            <p:cNvSpPr>
              <a:spLocks/>
            </p:cNvSpPr>
            <p:nvPr/>
          </p:nvSpPr>
          <p:spPr bwMode="auto">
            <a:xfrm>
              <a:off x="3236" y="427"/>
              <a:ext cx="175" cy="460"/>
            </a:xfrm>
            <a:custGeom>
              <a:avLst/>
              <a:gdLst>
                <a:gd name="T0" fmla="*/ 40 w 74"/>
                <a:gd name="T1" fmla="*/ 37 h 194"/>
                <a:gd name="T2" fmla="*/ 74 w 74"/>
                <a:gd name="T3" fmla="*/ 0 h 194"/>
                <a:gd name="T4" fmla="*/ 1 w 74"/>
                <a:gd name="T5" fmla="*/ 100 h 194"/>
                <a:gd name="T6" fmla="*/ 51 w 74"/>
                <a:gd name="T7" fmla="*/ 194 h 194"/>
                <a:gd name="T8" fmla="*/ 52 w 74"/>
                <a:gd name="T9" fmla="*/ 193 h 194"/>
                <a:gd name="T10" fmla="*/ 40 w 74"/>
                <a:gd name="T11" fmla="*/ 37 h 194"/>
              </a:gdLst>
              <a:ahLst/>
              <a:cxnLst>
                <a:cxn ang="0">
                  <a:pos x="T0" y="T1"/>
                </a:cxn>
                <a:cxn ang="0">
                  <a:pos x="T2" y="T3"/>
                </a:cxn>
                <a:cxn ang="0">
                  <a:pos x="T4" y="T5"/>
                </a:cxn>
                <a:cxn ang="0">
                  <a:pos x="T6" y="T7"/>
                </a:cxn>
                <a:cxn ang="0">
                  <a:pos x="T8" y="T9"/>
                </a:cxn>
                <a:cxn ang="0">
                  <a:pos x="T10" y="T11"/>
                </a:cxn>
              </a:cxnLst>
              <a:rect l="0" t="0" r="r" b="b"/>
              <a:pathLst>
                <a:path w="74" h="194">
                  <a:moveTo>
                    <a:pt x="40" y="37"/>
                  </a:moveTo>
                  <a:cubicBezTo>
                    <a:pt x="49" y="21"/>
                    <a:pt x="61" y="8"/>
                    <a:pt x="74" y="0"/>
                  </a:cubicBezTo>
                  <a:cubicBezTo>
                    <a:pt x="31" y="9"/>
                    <a:pt x="0" y="30"/>
                    <a:pt x="1" y="100"/>
                  </a:cubicBezTo>
                  <a:cubicBezTo>
                    <a:pt x="1" y="132"/>
                    <a:pt x="23" y="166"/>
                    <a:pt x="51" y="194"/>
                  </a:cubicBezTo>
                  <a:cubicBezTo>
                    <a:pt x="52" y="193"/>
                    <a:pt x="52" y="193"/>
                    <a:pt x="52" y="193"/>
                  </a:cubicBezTo>
                  <a:cubicBezTo>
                    <a:pt x="29" y="143"/>
                    <a:pt x="17" y="77"/>
                    <a:pt x="40" y="37"/>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30" name="Freeform 10"/>
            <p:cNvSpPr>
              <a:spLocks/>
            </p:cNvSpPr>
            <p:nvPr/>
          </p:nvSpPr>
          <p:spPr bwMode="auto">
            <a:xfrm>
              <a:off x="3020" y="853"/>
              <a:ext cx="505" cy="613"/>
            </a:xfrm>
            <a:custGeom>
              <a:avLst/>
              <a:gdLst>
                <a:gd name="T0" fmla="*/ 198 w 213"/>
                <a:gd name="T1" fmla="*/ 82 h 259"/>
                <a:gd name="T2" fmla="*/ 142 w 213"/>
                <a:gd name="T3" fmla="*/ 15 h 259"/>
                <a:gd name="T4" fmla="*/ 25 w 213"/>
                <a:gd name="T5" fmla="*/ 42 h 259"/>
                <a:gd name="T6" fmla="*/ 6 w 213"/>
                <a:gd name="T7" fmla="*/ 149 h 259"/>
                <a:gd name="T8" fmla="*/ 39 w 213"/>
                <a:gd name="T9" fmla="*/ 218 h 259"/>
                <a:gd name="T10" fmla="*/ 172 w 213"/>
                <a:gd name="T11" fmla="*/ 189 h 259"/>
                <a:gd name="T12" fmla="*/ 211 w 213"/>
                <a:gd name="T13" fmla="*/ 104 h 259"/>
                <a:gd name="T14" fmla="*/ 213 w 213"/>
                <a:gd name="T15" fmla="*/ 99 h 259"/>
                <a:gd name="T16" fmla="*/ 212 w 213"/>
                <a:gd name="T17" fmla="*/ 97 h 259"/>
                <a:gd name="T18" fmla="*/ 198 w 213"/>
                <a:gd name="T19" fmla="*/ 82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3" h="259">
                  <a:moveTo>
                    <a:pt x="198" y="82"/>
                  </a:moveTo>
                  <a:cubicBezTo>
                    <a:pt x="173" y="53"/>
                    <a:pt x="145" y="23"/>
                    <a:pt x="142" y="15"/>
                  </a:cubicBezTo>
                  <a:cubicBezTo>
                    <a:pt x="99" y="0"/>
                    <a:pt x="47" y="3"/>
                    <a:pt x="25" y="42"/>
                  </a:cubicBezTo>
                  <a:cubicBezTo>
                    <a:pt x="6" y="74"/>
                    <a:pt x="0" y="114"/>
                    <a:pt x="6" y="149"/>
                  </a:cubicBezTo>
                  <a:cubicBezTo>
                    <a:pt x="10" y="176"/>
                    <a:pt x="22" y="201"/>
                    <a:pt x="39" y="218"/>
                  </a:cubicBezTo>
                  <a:cubicBezTo>
                    <a:pt x="80" y="259"/>
                    <a:pt x="139" y="246"/>
                    <a:pt x="172" y="189"/>
                  </a:cubicBezTo>
                  <a:cubicBezTo>
                    <a:pt x="190" y="158"/>
                    <a:pt x="207" y="130"/>
                    <a:pt x="211" y="104"/>
                  </a:cubicBezTo>
                  <a:cubicBezTo>
                    <a:pt x="212" y="102"/>
                    <a:pt x="213" y="100"/>
                    <a:pt x="213" y="99"/>
                  </a:cubicBezTo>
                  <a:cubicBezTo>
                    <a:pt x="213" y="98"/>
                    <a:pt x="212" y="98"/>
                    <a:pt x="212" y="97"/>
                  </a:cubicBezTo>
                  <a:cubicBezTo>
                    <a:pt x="207" y="92"/>
                    <a:pt x="203" y="87"/>
                    <a:pt x="198" y="82"/>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31" name="Freeform 11"/>
            <p:cNvSpPr>
              <a:spLocks/>
            </p:cNvSpPr>
            <p:nvPr/>
          </p:nvSpPr>
          <p:spPr bwMode="auto">
            <a:xfrm>
              <a:off x="3276" y="375"/>
              <a:ext cx="481" cy="668"/>
            </a:xfrm>
            <a:custGeom>
              <a:avLst/>
              <a:gdLst>
                <a:gd name="T0" fmla="*/ 23 w 203"/>
                <a:gd name="T1" fmla="*/ 59 h 282"/>
                <a:gd name="T2" fmla="*/ 35 w 203"/>
                <a:gd name="T3" fmla="*/ 215 h 282"/>
                <a:gd name="T4" fmla="*/ 72 w 203"/>
                <a:gd name="T5" fmla="*/ 246 h 282"/>
                <a:gd name="T6" fmla="*/ 96 w 203"/>
                <a:gd name="T7" fmla="*/ 267 h 282"/>
                <a:gd name="T8" fmla="*/ 99 w 203"/>
                <a:gd name="T9" fmla="*/ 270 h 282"/>
                <a:gd name="T10" fmla="*/ 113 w 203"/>
                <a:gd name="T11" fmla="*/ 282 h 282"/>
                <a:gd name="T12" fmla="*/ 171 w 203"/>
                <a:gd name="T13" fmla="*/ 207 h 282"/>
                <a:gd name="T14" fmla="*/ 156 w 203"/>
                <a:gd name="T15" fmla="*/ 31 h 282"/>
                <a:gd name="T16" fmla="*/ 57 w 203"/>
                <a:gd name="T17" fmla="*/ 22 h 282"/>
                <a:gd name="T18" fmla="*/ 23 w 203"/>
                <a:gd name="T19" fmla="*/ 59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3" h="282">
                  <a:moveTo>
                    <a:pt x="23" y="59"/>
                  </a:moveTo>
                  <a:cubicBezTo>
                    <a:pt x="0" y="99"/>
                    <a:pt x="12" y="165"/>
                    <a:pt x="35" y="215"/>
                  </a:cubicBezTo>
                  <a:cubicBezTo>
                    <a:pt x="38" y="215"/>
                    <a:pt x="55" y="231"/>
                    <a:pt x="72" y="246"/>
                  </a:cubicBezTo>
                  <a:cubicBezTo>
                    <a:pt x="79" y="252"/>
                    <a:pt x="87" y="259"/>
                    <a:pt x="96" y="267"/>
                  </a:cubicBezTo>
                  <a:cubicBezTo>
                    <a:pt x="97" y="268"/>
                    <a:pt x="98" y="269"/>
                    <a:pt x="99" y="270"/>
                  </a:cubicBezTo>
                  <a:cubicBezTo>
                    <a:pt x="104" y="274"/>
                    <a:pt x="109" y="278"/>
                    <a:pt x="113" y="282"/>
                  </a:cubicBezTo>
                  <a:cubicBezTo>
                    <a:pt x="133" y="272"/>
                    <a:pt x="151" y="241"/>
                    <a:pt x="171" y="207"/>
                  </a:cubicBezTo>
                  <a:cubicBezTo>
                    <a:pt x="203" y="150"/>
                    <a:pt x="197" y="71"/>
                    <a:pt x="156" y="31"/>
                  </a:cubicBezTo>
                  <a:cubicBezTo>
                    <a:pt x="127" y="2"/>
                    <a:pt x="89" y="0"/>
                    <a:pt x="57" y="22"/>
                  </a:cubicBezTo>
                  <a:cubicBezTo>
                    <a:pt x="44" y="30"/>
                    <a:pt x="32" y="43"/>
                    <a:pt x="23" y="59"/>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32" name="Freeform 12"/>
            <p:cNvSpPr>
              <a:spLocks/>
            </p:cNvSpPr>
            <p:nvPr/>
          </p:nvSpPr>
          <p:spPr bwMode="auto">
            <a:xfrm>
              <a:off x="3357" y="884"/>
              <a:ext cx="902" cy="930"/>
            </a:xfrm>
            <a:custGeom>
              <a:avLst/>
              <a:gdLst>
                <a:gd name="T0" fmla="*/ 381 w 381"/>
                <a:gd name="T1" fmla="*/ 346 h 393"/>
                <a:gd name="T2" fmla="*/ 373 w 381"/>
                <a:gd name="T3" fmla="*/ 339 h 393"/>
                <a:gd name="T4" fmla="*/ 79 w 381"/>
                <a:gd name="T5" fmla="*/ 67 h 393"/>
                <a:gd name="T6" fmla="*/ 65 w 381"/>
                <a:gd name="T7" fmla="*/ 55 h 393"/>
                <a:gd name="T8" fmla="*/ 62 w 381"/>
                <a:gd name="T9" fmla="*/ 52 h 393"/>
                <a:gd name="T10" fmla="*/ 38 w 381"/>
                <a:gd name="T11" fmla="*/ 31 h 393"/>
                <a:gd name="T12" fmla="*/ 1 w 381"/>
                <a:gd name="T13" fmla="*/ 0 h 393"/>
                <a:gd name="T14" fmla="*/ 0 w 381"/>
                <a:gd name="T15" fmla="*/ 1 h 393"/>
                <a:gd name="T16" fmla="*/ 0 w 381"/>
                <a:gd name="T17" fmla="*/ 1 h 393"/>
                <a:gd name="T18" fmla="*/ 0 w 381"/>
                <a:gd name="T19" fmla="*/ 1 h 393"/>
                <a:gd name="T20" fmla="*/ 0 w 381"/>
                <a:gd name="T21" fmla="*/ 2 h 393"/>
                <a:gd name="T22" fmla="*/ 56 w 381"/>
                <a:gd name="T23" fmla="*/ 69 h 393"/>
                <a:gd name="T24" fmla="*/ 70 w 381"/>
                <a:gd name="T25" fmla="*/ 84 h 393"/>
                <a:gd name="T26" fmla="*/ 71 w 381"/>
                <a:gd name="T27" fmla="*/ 86 h 393"/>
                <a:gd name="T28" fmla="*/ 347 w 381"/>
                <a:gd name="T29" fmla="*/ 385 h 393"/>
                <a:gd name="T30" fmla="*/ 354 w 381"/>
                <a:gd name="T31" fmla="*/ 393 h 393"/>
                <a:gd name="T32" fmla="*/ 358 w 381"/>
                <a:gd name="T33" fmla="*/ 392 h 393"/>
                <a:gd name="T34" fmla="*/ 373 w 381"/>
                <a:gd name="T35" fmla="*/ 376 h 393"/>
                <a:gd name="T36" fmla="*/ 381 w 381"/>
                <a:gd name="T37" fmla="*/ 351 h 393"/>
                <a:gd name="T38" fmla="*/ 381 w 381"/>
                <a:gd name="T39" fmla="*/ 346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1" h="393">
                  <a:moveTo>
                    <a:pt x="381" y="346"/>
                  </a:moveTo>
                  <a:cubicBezTo>
                    <a:pt x="381" y="346"/>
                    <a:pt x="378" y="344"/>
                    <a:pt x="373" y="339"/>
                  </a:cubicBezTo>
                  <a:cubicBezTo>
                    <a:pt x="336" y="304"/>
                    <a:pt x="177" y="155"/>
                    <a:pt x="79" y="67"/>
                  </a:cubicBezTo>
                  <a:cubicBezTo>
                    <a:pt x="75" y="63"/>
                    <a:pt x="70" y="59"/>
                    <a:pt x="65" y="55"/>
                  </a:cubicBezTo>
                  <a:cubicBezTo>
                    <a:pt x="64" y="54"/>
                    <a:pt x="63" y="53"/>
                    <a:pt x="62" y="52"/>
                  </a:cubicBezTo>
                  <a:cubicBezTo>
                    <a:pt x="53" y="44"/>
                    <a:pt x="45" y="37"/>
                    <a:pt x="38" y="31"/>
                  </a:cubicBezTo>
                  <a:cubicBezTo>
                    <a:pt x="21" y="16"/>
                    <a:pt x="4" y="0"/>
                    <a:pt x="1" y="0"/>
                  </a:cubicBezTo>
                  <a:cubicBezTo>
                    <a:pt x="0" y="1"/>
                    <a:pt x="0" y="1"/>
                    <a:pt x="0" y="1"/>
                  </a:cubicBezTo>
                  <a:cubicBezTo>
                    <a:pt x="0" y="1"/>
                    <a:pt x="0" y="1"/>
                    <a:pt x="0" y="1"/>
                  </a:cubicBezTo>
                  <a:cubicBezTo>
                    <a:pt x="0" y="1"/>
                    <a:pt x="0" y="1"/>
                    <a:pt x="0" y="1"/>
                  </a:cubicBezTo>
                  <a:cubicBezTo>
                    <a:pt x="0" y="1"/>
                    <a:pt x="0" y="2"/>
                    <a:pt x="0" y="2"/>
                  </a:cubicBezTo>
                  <a:cubicBezTo>
                    <a:pt x="3" y="10"/>
                    <a:pt x="31" y="40"/>
                    <a:pt x="56" y="69"/>
                  </a:cubicBezTo>
                  <a:cubicBezTo>
                    <a:pt x="61" y="74"/>
                    <a:pt x="65" y="79"/>
                    <a:pt x="70" y="84"/>
                  </a:cubicBezTo>
                  <a:cubicBezTo>
                    <a:pt x="70" y="85"/>
                    <a:pt x="71" y="85"/>
                    <a:pt x="71" y="86"/>
                  </a:cubicBezTo>
                  <a:cubicBezTo>
                    <a:pt x="161" y="186"/>
                    <a:pt x="312" y="347"/>
                    <a:pt x="347" y="385"/>
                  </a:cubicBezTo>
                  <a:cubicBezTo>
                    <a:pt x="352" y="390"/>
                    <a:pt x="354" y="393"/>
                    <a:pt x="354" y="393"/>
                  </a:cubicBezTo>
                  <a:cubicBezTo>
                    <a:pt x="354" y="393"/>
                    <a:pt x="356" y="393"/>
                    <a:pt x="358" y="392"/>
                  </a:cubicBezTo>
                  <a:cubicBezTo>
                    <a:pt x="361" y="390"/>
                    <a:pt x="367" y="387"/>
                    <a:pt x="373" y="376"/>
                  </a:cubicBezTo>
                  <a:cubicBezTo>
                    <a:pt x="379" y="366"/>
                    <a:pt x="381" y="357"/>
                    <a:pt x="381" y="351"/>
                  </a:cubicBezTo>
                  <a:cubicBezTo>
                    <a:pt x="381" y="348"/>
                    <a:pt x="381" y="346"/>
                    <a:pt x="381" y="346"/>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33" name="Freeform 14"/>
            <p:cNvSpPr>
              <a:spLocks/>
            </p:cNvSpPr>
            <p:nvPr/>
          </p:nvSpPr>
          <p:spPr bwMode="auto">
            <a:xfrm>
              <a:off x="4819" y="2349"/>
              <a:ext cx="0" cy="3"/>
            </a:xfrm>
            <a:custGeom>
              <a:avLst/>
              <a:gdLst>
                <a:gd name="T0" fmla="*/ 0 h 1"/>
                <a:gd name="T1" fmla="*/ 0 h 1"/>
                <a:gd name="T2" fmla="*/ 1 h 1"/>
                <a:gd name="T3" fmla="*/ 1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0"/>
                    <a:pt x="0" y="0"/>
                  </a:cubicBezTo>
                  <a:cubicBezTo>
                    <a:pt x="0" y="1"/>
                    <a:pt x="0" y="1"/>
                    <a:pt x="0" y="1"/>
                  </a:cubicBezTo>
                  <a:cubicBezTo>
                    <a:pt x="0" y="1"/>
                    <a:pt x="0" y="1"/>
                    <a:pt x="0" y="1"/>
                  </a:cubicBezTo>
                  <a:cubicBezTo>
                    <a:pt x="0" y="0"/>
                    <a:pt x="0" y="0"/>
                    <a:pt x="0" y="0"/>
                  </a:cubicBezTo>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4" name="Group 4"/>
          <p:cNvGrpSpPr>
            <a:grpSpLocks noChangeAspect="1"/>
          </p:cNvGrpSpPr>
          <p:nvPr/>
        </p:nvGrpSpPr>
        <p:grpSpPr bwMode="auto">
          <a:xfrm flipH="1">
            <a:off x="9139688" y="3280489"/>
            <a:ext cx="1144281" cy="989145"/>
            <a:chOff x="2883" y="375"/>
            <a:chExt cx="1938" cy="1977"/>
          </a:xfrm>
          <a:solidFill>
            <a:schemeClr val="accent2"/>
          </a:solidFill>
        </p:grpSpPr>
        <p:sp>
          <p:nvSpPr>
            <p:cNvPr id="35" name="Freeform 5"/>
            <p:cNvSpPr>
              <a:spLocks/>
            </p:cNvSpPr>
            <p:nvPr/>
          </p:nvSpPr>
          <p:spPr bwMode="auto">
            <a:xfrm>
              <a:off x="4622" y="2148"/>
              <a:ext cx="199" cy="204"/>
            </a:xfrm>
            <a:custGeom>
              <a:avLst/>
              <a:gdLst>
                <a:gd name="T0" fmla="*/ 69 w 84"/>
                <a:gd name="T1" fmla="*/ 67 h 86"/>
                <a:gd name="T2" fmla="*/ 35 w 84"/>
                <a:gd name="T3" fmla="*/ 30 h 86"/>
                <a:gd name="T4" fmla="*/ 17 w 84"/>
                <a:gd name="T5" fmla="*/ 9 h 86"/>
                <a:gd name="T6" fmla="*/ 6 w 84"/>
                <a:gd name="T7" fmla="*/ 0 h 86"/>
                <a:gd name="T8" fmla="*/ 4 w 84"/>
                <a:gd name="T9" fmla="*/ 5 h 86"/>
                <a:gd name="T10" fmla="*/ 0 w 84"/>
                <a:gd name="T11" fmla="*/ 10 h 86"/>
                <a:gd name="T12" fmla="*/ 10 w 84"/>
                <a:gd name="T13" fmla="*/ 21 h 86"/>
                <a:gd name="T14" fmla="*/ 30 w 84"/>
                <a:gd name="T15" fmla="*/ 38 h 86"/>
                <a:gd name="T16" fmla="*/ 66 w 84"/>
                <a:gd name="T17" fmla="*/ 71 h 86"/>
                <a:gd name="T18" fmla="*/ 83 w 84"/>
                <a:gd name="T19" fmla="*/ 86 h 86"/>
                <a:gd name="T20" fmla="*/ 84 w 84"/>
                <a:gd name="T21" fmla="*/ 85 h 86"/>
                <a:gd name="T22" fmla="*/ 69 w 84"/>
                <a:gd name="T23" fmla="*/ 67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4" h="86">
                  <a:moveTo>
                    <a:pt x="69" y="67"/>
                  </a:moveTo>
                  <a:cubicBezTo>
                    <a:pt x="60" y="57"/>
                    <a:pt x="47" y="43"/>
                    <a:pt x="35" y="30"/>
                  </a:cubicBezTo>
                  <a:cubicBezTo>
                    <a:pt x="29" y="23"/>
                    <a:pt x="23" y="16"/>
                    <a:pt x="17" y="9"/>
                  </a:cubicBezTo>
                  <a:cubicBezTo>
                    <a:pt x="13" y="6"/>
                    <a:pt x="10" y="3"/>
                    <a:pt x="6" y="0"/>
                  </a:cubicBezTo>
                  <a:cubicBezTo>
                    <a:pt x="6" y="2"/>
                    <a:pt x="5" y="3"/>
                    <a:pt x="4" y="5"/>
                  </a:cubicBezTo>
                  <a:cubicBezTo>
                    <a:pt x="3" y="7"/>
                    <a:pt x="1" y="9"/>
                    <a:pt x="0" y="10"/>
                  </a:cubicBezTo>
                  <a:cubicBezTo>
                    <a:pt x="3" y="14"/>
                    <a:pt x="7" y="17"/>
                    <a:pt x="10" y="21"/>
                  </a:cubicBezTo>
                  <a:cubicBezTo>
                    <a:pt x="16" y="27"/>
                    <a:pt x="23" y="32"/>
                    <a:pt x="30" y="38"/>
                  </a:cubicBezTo>
                  <a:cubicBezTo>
                    <a:pt x="43" y="50"/>
                    <a:pt x="56" y="63"/>
                    <a:pt x="66" y="71"/>
                  </a:cubicBezTo>
                  <a:cubicBezTo>
                    <a:pt x="76" y="80"/>
                    <a:pt x="83" y="86"/>
                    <a:pt x="83" y="86"/>
                  </a:cubicBezTo>
                  <a:cubicBezTo>
                    <a:pt x="84" y="85"/>
                    <a:pt x="84" y="85"/>
                    <a:pt x="84" y="85"/>
                  </a:cubicBezTo>
                  <a:cubicBezTo>
                    <a:pt x="84" y="85"/>
                    <a:pt x="78" y="78"/>
                    <a:pt x="69" y="67"/>
                  </a:cubicBezTo>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36" name="Freeform 6"/>
            <p:cNvSpPr>
              <a:spLocks/>
            </p:cNvSpPr>
            <p:nvPr/>
          </p:nvSpPr>
          <p:spPr bwMode="auto">
            <a:xfrm>
              <a:off x="4177" y="1665"/>
              <a:ext cx="490" cy="566"/>
            </a:xfrm>
            <a:custGeom>
              <a:avLst/>
              <a:gdLst>
                <a:gd name="T0" fmla="*/ 204 w 207"/>
                <a:gd name="T1" fmla="*/ 156 h 239"/>
                <a:gd name="T2" fmla="*/ 48 w 207"/>
                <a:gd name="T3" fmla="*/ 0 h 239"/>
                <a:gd name="T4" fmla="*/ 35 w 207"/>
                <a:gd name="T5" fmla="*/ 53 h 239"/>
                <a:gd name="T6" fmla="*/ 0 w 207"/>
                <a:gd name="T7" fmla="*/ 83 h 239"/>
                <a:gd name="T8" fmla="*/ 156 w 207"/>
                <a:gd name="T9" fmla="*/ 239 h 239"/>
                <a:gd name="T10" fmla="*/ 188 w 207"/>
                <a:gd name="T11" fmla="*/ 214 h 239"/>
                <a:gd name="T12" fmla="*/ 192 w 207"/>
                <a:gd name="T13" fmla="*/ 209 h 239"/>
                <a:gd name="T14" fmla="*/ 194 w 207"/>
                <a:gd name="T15" fmla="*/ 204 h 239"/>
                <a:gd name="T16" fmla="*/ 204 w 207"/>
                <a:gd name="T17" fmla="*/ 156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7" h="239">
                  <a:moveTo>
                    <a:pt x="204" y="156"/>
                  </a:moveTo>
                  <a:cubicBezTo>
                    <a:pt x="48" y="0"/>
                    <a:pt x="48" y="0"/>
                    <a:pt x="48" y="0"/>
                  </a:cubicBezTo>
                  <a:cubicBezTo>
                    <a:pt x="54" y="6"/>
                    <a:pt x="48" y="30"/>
                    <a:pt x="35" y="53"/>
                  </a:cubicBezTo>
                  <a:cubicBezTo>
                    <a:pt x="22" y="75"/>
                    <a:pt x="7" y="88"/>
                    <a:pt x="0" y="83"/>
                  </a:cubicBezTo>
                  <a:cubicBezTo>
                    <a:pt x="156" y="239"/>
                    <a:pt x="156" y="239"/>
                    <a:pt x="156" y="239"/>
                  </a:cubicBezTo>
                  <a:cubicBezTo>
                    <a:pt x="156" y="239"/>
                    <a:pt x="173" y="237"/>
                    <a:pt x="188" y="214"/>
                  </a:cubicBezTo>
                  <a:cubicBezTo>
                    <a:pt x="189" y="213"/>
                    <a:pt x="191" y="211"/>
                    <a:pt x="192" y="209"/>
                  </a:cubicBezTo>
                  <a:cubicBezTo>
                    <a:pt x="193" y="207"/>
                    <a:pt x="194" y="206"/>
                    <a:pt x="194" y="204"/>
                  </a:cubicBezTo>
                  <a:cubicBezTo>
                    <a:pt x="207" y="178"/>
                    <a:pt x="204" y="156"/>
                    <a:pt x="204" y="156"/>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37" name="Freeform 7"/>
            <p:cNvSpPr>
              <a:spLocks/>
            </p:cNvSpPr>
            <p:nvPr/>
          </p:nvSpPr>
          <p:spPr bwMode="auto">
            <a:xfrm>
              <a:off x="4167" y="1656"/>
              <a:ext cx="137" cy="218"/>
            </a:xfrm>
            <a:custGeom>
              <a:avLst/>
              <a:gdLst>
                <a:gd name="T0" fmla="*/ 52 w 58"/>
                <a:gd name="T1" fmla="*/ 4 h 92"/>
                <a:gd name="T2" fmla="*/ 31 w 58"/>
                <a:gd name="T3" fmla="*/ 13 h 92"/>
                <a:gd name="T4" fmla="*/ 39 w 58"/>
                <a:gd name="T5" fmla="*/ 20 h 92"/>
                <a:gd name="T6" fmla="*/ 39 w 58"/>
                <a:gd name="T7" fmla="*/ 25 h 92"/>
                <a:gd name="T8" fmla="*/ 31 w 58"/>
                <a:gd name="T9" fmla="*/ 50 h 92"/>
                <a:gd name="T10" fmla="*/ 16 w 58"/>
                <a:gd name="T11" fmla="*/ 66 h 92"/>
                <a:gd name="T12" fmla="*/ 12 w 58"/>
                <a:gd name="T13" fmla="*/ 67 h 92"/>
                <a:gd name="T14" fmla="*/ 5 w 58"/>
                <a:gd name="T15" fmla="*/ 59 h 92"/>
                <a:gd name="T16" fmla="*/ 3 w 58"/>
                <a:gd name="T17" fmla="*/ 87 h 92"/>
                <a:gd name="T18" fmla="*/ 4 w 58"/>
                <a:gd name="T19" fmla="*/ 87 h 92"/>
                <a:gd name="T20" fmla="*/ 39 w 58"/>
                <a:gd name="T21" fmla="*/ 57 h 92"/>
                <a:gd name="T22" fmla="*/ 52 w 58"/>
                <a:gd name="T23" fmla="*/ 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8" h="92">
                  <a:moveTo>
                    <a:pt x="52" y="4"/>
                  </a:moveTo>
                  <a:cubicBezTo>
                    <a:pt x="48" y="0"/>
                    <a:pt x="40" y="4"/>
                    <a:pt x="31" y="13"/>
                  </a:cubicBezTo>
                  <a:cubicBezTo>
                    <a:pt x="36" y="18"/>
                    <a:pt x="39" y="20"/>
                    <a:pt x="39" y="20"/>
                  </a:cubicBezTo>
                  <a:cubicBezTo>
                    <a:pt x="39" y="20"/>
                    <a:pt x="39" y="22"/>
                    <a:pt x="39" y="25"/>
                  </a:cubicBezTo>
                  <a:cubicBezTo>
                    <a:pt x="39" y="31"/>
                    <a:pt x="37" y="40"/>
                    <a:pt x="31" y="50"/>
                  </a:cubicBezTo>
                  <a:cubicBezTo>
                    <a:pt x="25" y="61"/>
                    <a:pt x="19" y="64"/>
                    <a:pt x="16" y="66"/>
                  </a:cubicBezTo>
                  <a:cubicBezTo>
                    <a:pt x="14" y="67"/>
                    <a:pt x="12" y="67"/>
                    <a:pt x="12" y="67"/>
                  </a:cubicBezTo>
                  <a:cubicBezTo>
                    <a:pt x="12" y="67"/>
                    <a:pt x="10" y="64"/>
                    <a:pt x="5" y="59"/>
                  </a:cubicBezTo>
                  <a:cubicBezTo>
                    <a:pt x="0" y="72"/>
                    <a:pt x="0" y="83"/>
                    <a:pt x="3" y="87"/>
                  </a:cubicBezTo>
                  <a:cubicBezTo>
                    <a:pt x="4" y="87"/>
                    <a:pt x="4" y="87"/>
                    <a:pt x="4" y="87"/>
                  </a:cubicBezTo>
                  <a:cubicBezTo>
                    <a:pt x="11" y="92"/>
                    <a:pt x="26" y="79"/>
                    <a:pt x="39" y="57"/>
                  </a:cubicBezTo>
                  <a:cubicBezTo>
                    <a:pt x="52" y="34"/>
                    <a:pt x="58" y="10"/>
                    <a:pt x="52" y="4"/>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38" name="Freeform 8"/>
            <p:cNvSpPr>
              <a:spLocks/>
            </p:cNvSpPr>
            <p:nvPr/>
          </p:nvSpPr>
          <p:spPr bwMode="auto">
            <a:xfrm>
              <a:off x="2883" y="799"/>
              <a:ext cx="474" cy="407"/>
            </a:xfrm>
            <a:custGeom>
              <a:avLst/>
              <a:gdLst>
                <a:gd name="T0" fmla="*/ 83 w 200"/>
                <a:gd name="T1" fmla="*/ 65 h 172"/>
                <a:gd name="T2" fmla="*/ 200 w 200"/>
                <a:gd name="T3" fmla="*/ 38 h 172"/>
                <a:gd name="T4" fmla="*/ 200 w 200"/>
                <a:gd name="T5" fmla="*/ 37 h 172"/>
                <a:gd name="T6" fmla="*/ 73 w 200"/>
                <a:gd name="T7" fmla="*/ 14 h 172"/>
                <a:gd name="T8" fmla="*/ 9 w 200"/>
                <a:gd name="T9" fmla="*/ 126 h 172"/>
                <a:gd name="T10" fmla="*/ 64 w 200"/>
                <a:gd name="T11" fmla="*/ 172 h 172"/>
                <a:gd name="T12" fmla="*/ 83 w 200"/>
                <a:gd name="T13" fmla="*/ 65 h 172"/>
              </a:gdLst>
              <a:ahLst/>
              <a:cxnLst>
                <a:cxn ang="0">
                  <a:pos x="T0" y="T1"/>
                </a:cxn>
                <a:cxn ang="0">
                  <a:pos x="T2" y="T3"/>
                </a:cxn>
                <a:cxn ang="0">
                  <a:pos x="T4" y="T5"/>
                </a:cxn>
                <a:cxn ang="0">
                  <a:pos x="T6" y="T7"/>
                </a:cxn>
                <a:cxn ang="0">
                  <a:pos x="T8" y="T9"/>
                </a:cxn>
                <a:cxn ang="0">
                  <a:pos x="T10" y="T11"/>
                </a:cxn>
                <a:cxn ang="0">
                  <a:pos x="T12" y="T13"/>
                </a:cxn>
              </a:cxnLst>
              <a:rect l="0" t="0" r="r" b="b"/>
              <a:pathLst>
                <a:path w="200" h="172">
                  <a:moveTo>
                    <a:pt x="83" y="65"/>
                  </a:moveTo>
                  <a:cubicBezTo>
                    <a:pt x="105" y="26"/>
                    <a:pt x="157" y="23"/>
                    <a:pt x="200" y="38"/>
                  </a:cubicBezTo>
                  <a:cubicBezTo>
                    <a:pt x="200" y="38"/>
                    <a:pt x="200" y="37"/>
                    <a:pt x="200" y="37"/>
                  </a:cubicBezTo>
                  <a:cubicBezTo>
                    <a:pt x="159" y="14"/>
                    <a:pt x="109" y="0"/>
                    <a:pt x="73" y="14"/>
                  </a:cubicBezTo>
                  <a:cubicBezTo>
                    <a:pt x="6" y="41"/>
                    <a:pt x="0" y="81"/>
                    <a:pt x="9" y="126"/>
                  </a:cubicBezTo>
                  <a:cubicBezTo>
                    <a:pt x="14" y="152"/>
                    <a:pt x="35" y="167"/>
                    <a:pt x="64" y="172"/>
                  </a:cubicBezTo>
                  <a:cubicBezTo>
                    <a:pt x="58" y="137"/>
                    <a:pt x="64" y="97"/>
                    <a:pt x="83" y="65"/>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39" name="Freeform 9"/>
            <p:cNvSpPr>
              <a:spLocks/>
            </p:cNvSpPr>
            <p:nvPr/>
          </p:nvSpPr>
          <p:spPr bwMode="auto">
            <a:xfrm>
              <a:off x="3236" y="427"/>
              <a:ext cx="175" cy="460"/>
            </a:xfrm>
            <a:custGeom>
              <a:avLst/>
              <a:gdLst>
                <a:gd name="T0" fmla="*/ 40 w 74"/>
                <a:gd name="T1" fmla="*/ 37 h 194"/>
                <a:gd name="T2" fmla="*/ 74 w 74"/>
                <a:gd name="T3" fmla="*/ 0 h 194"/>
                <a:gd name="T4" fmla="*/ 1 w 74"/>
                <a:gd name="T5" fmla="*/ 100 h 194"/>
                <a:gd name="T6" fmla="*/ 51 w 74"/>
                <a:gd name="T7" fmla="*/ 194 h 194"/>
                <a:gd name="T8" fmla="*/ 52 w 74"/>
                <a:gd name="T9" fmla="*/ 193 h 194"/>
                <a:gd name="T10" fmla="*/ 40 w 74"/>
                <a:gd name="T11" fmla="*/ 37 h 194"/>
              </a:gdLst>
              <a:ahLst/>
              <a:cxnLst>
                <a:cxn ang="0">
                  <a:pos x="T0" y="T1"/>
                </a:cxn>
                <a:cxn ang="0">
                  <a:pos x="T2" y="T3"/>
                </a:cxn>
                <a:cxn ang="0">
                  <a:pos x="T4" y="T5"/>
                </a:cxn>
                <a:cxn ang="0">
                  <a:pos x="T6" y="T7"/>
                </a:cxn>
                <a:cxn ang="0">
                  <a:pos x="T8" y="T9"/>
                </a:cxn>
                <a:cxn ang="0">
                  <a:pos x="T10" y="T11"/>
                </a:cxn>
              </a:cxnLst>
              <a:rect l="0" t="0" r="r" b="b"/>
              <a:pathLst>
                <a:path w="74" h="194">
                  <a:moveTo>
                    <a:pt x="40" y="37"/>
                  </a:moveTo>
                  <a:cubicBezTo>
                    <a:pt x="49" y="21"/>
                    <a:pt x="61" y="8"/>
                    <a:pt x="74" y="0"/>
                  </a:cubicBezTo>
                  <a:cubicBezTo>
                    <a:pt x="31" y="9"/>
                    <a:pt x="0" y="30"/>
                    <a:pt x="1" y="100"/>
                  </a:cubicBezTo>
                  <a:cubicBezTo>
                    <a:pt x="1" y="132"/>
                    <a:pt x="23" y="166"/>
                    <a:pt x="51" y="194"/>
                  </a:cubicBezTo>
                  <a:cubicBezTo>
                    <a:pt x="52" y="193"/>
                    <a:pt x="52" y="193"/>
                    <a:pt x="52" y="193"/>
                  </a:cubicBezTo>
                  <a:cubicBezTo>
                    <a:pt x="29" y="143"/>
                    <a:pt x="17" y="77"/>
                    <a:pt x="40" y="37"/>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40" name="Freeform 10"/>
            <p:cNvSpPr>
              <a:spLocks/>
            </p:cNvSpPr>
            <p:nvPr/>
          </p:nvSpPr>
          <p:spPr bwMode="auto">
            <a:xfrm>
              <a:off x="3020" y="853"/>
              <a:ext cx="505" cy="613"/>
            </a:xfrm>
            <a:custGeom>
              <a:avLst/>
              <a:gdLst>
                <a:gd name="T0" fmla="*/ 198 w 213"/>
                <a:gd name="T1" fmla="*/ 82 h 259"/>
                <a:gd name="T2" fmla="*/ 142 w 213"/>
                <a:gd name="T3" fmla="*/ 15 h 259"/>
                <a:gd name="T4" fmla="*/ 25 w 213"/>
                <a:gd name="T5" fmla="*/ 42 h 259"/>
                <a:gd name="T6" fmla="*/ 6 w 213"/>
                <a:gd name="T7" fmla="*/ 149 h 259"/>
                <a:gd name="T8" fmla="*/ 39 w 213"/>
                <a:gd name="T9" fmla="*/ 218 h 259"/>
                <a:gd name="T10" fmla="*/ 172 w 213"/>
                <a:gd name="T11" fmla="*/ 189 h 259"/>
                <a:gd name="T12" fmla="*/ 211 w 213"/>
                <a:gd name="T13" fmla="*/ 104 h 259"/>
                <a:gd name="T14" fmla="*/ 213 w 213"/>
                <a:gd name="T15" fmla="*/ 99 h 259"/>
                <a:gd name="T16" fmla="*/ 212 w 213"/>
                <a:gd name="T17" fmla="*/ 97 h 259"/>
                <a:gd name="T18" fmla="*/ 198 w 213"/>
                <a:gd name="T19" fmla="*/ 82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3" h="259">
                  <a:moveTo>
                    <a:pt x="198" y="82"/>
                  </a:moveTo>
                  <a:cubicBezTo>
                    <a:pt x="173" y="53"/>
                    <a:pt x="145" y="23"/>
                    <a:pt x="142" y="15"/>
                  </a:cubicBezTo>
                  <a:cubicBezTo>
                    <a:pt x="99" y="0"/>
                    <a:pt x="47" y="3"/>
                    <a:pt x="25" y="42"/>
                  </a:cubicBezTo>
                  <a:cubicBezTo>
                    <a:pt x="6" y="74"/>
                    <a:pt x="0" y="114"/>
                    <a:pt x="6" y="149"/>
                  </a:cubicBezTo>
                  <a:cubicBezTo>
                    <a:pt x="10" y="176"/>
                    <a:pt x="22" y="201"/>
                    <a:pt x="39" y="218"/>
                  </a:cubicBezTo>
                  <a:cubicBezTo>
                    <a:pt x="80" y="259"/>
                    <a:pt x="139" y="246"/>
                    <a:pt x="172" y="189"/>
                  </a:cubicBezTo>
                  <a:cubicBezTo>
                    <a:pt x="190" y="158"/>
                    <a:pt x="207" y="130"/>
                    <a:pt x="211" y="104"/>
                  </a:cubicBezTo>
                  <a:cubicBezTo>
                    <a:pt x="212" y="102"/>
                    <a:pt x="213" y="100"/>
                    <a:pt x="213" y="99"/>
                  </a:cubicBezTo>
                  <a:cubicBezTo>
                    <a:pt x="213" y="98"/>
                    <a:pt x="212" y="98"/>
                    <a:pt x="212" y="97"/>
                  </a:cubicBezTo>
                  <a:cubicBezTo>
                    <a:pt x="207" y="92"/>
                    <a:pt x="203" y="87"/>
                    <a:pt x="198" y="82"/>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41" name="Freeform 11"/>
            <p:cNvSpPr>
              <a:spLocks/>
            </p:cNvSpPr>
            <p:nvPr/>
          </p:nvSpPr>
          <p:spPr bwMode="auto">
            <a:xfrm>
              <a:off x="3276" y="375"/>
              <a:ext cx="481" cy="668"/>
            </a:xfrm>
            <a:custGeom>
              <a:avLst/>
              <a:gdLst>
                <a:gd name="T0" fmla="*/ 23 w 203"/>
                <a:gd name="T1" fmla="*/ 59 h 282"/>
                <a:gd name="T2" fmla="*/ 35 w 203"/>
                <a:gd name="T3" fmla="*/ 215 h 282"/>
                <a:gd name="T4" fmla="*/ 72 w 203"/>
                <a:gd name="T5" fmla="*/ 246 h 282"/>
                <a:gd name="T6" fmla="*/ 96 w 203"/>
                <a:gd name="T7" fmla="*/ 267 h 282"/>
                <a:gd name="T8" fmla="*/ 99 w 203"/>
                <a:gd name="T9" fmla="*/ 270 h 282"/>
                <a:gd name="T10" fmla="*/ 113 w 203"/>
                <a:gd name="T11" fmla="*/ 282 h 282"/>
                <a:gd name="T12" fmla="*/ 171 w 203"/>
                <a:gd name="T13" fmla="*/ 207 h 282"/>
                <a:gd name="T14" fmla="*/ 156 w 203"/>
                <a:gd name="T15" fmla="*/ 31 h 282"/>
                <a:gd name="T16" fmla="*/ 57 w 203"/>
                <a:gd name="T17" fmla="*/ 22 h 282"/>
                <a:gd name="T18" fmla="*/ 23 w 203"/>
                <a:gd name="T19" fmla="*/ 59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3" h="282">
                  <a:moveTo>
                    <a:pt x="23" y="59"/>
                  </a:moveTo>
                  <a:cubicBezTo>
                    <a:pt x="0" y="99"/>
                    <a:pt x="12" y="165"/>
                    <a:pt x="35" y="215"/>
                  </a:cubicBezTo>
                  <a:cubicBezTo>
                    <a:pt x="38" y="215"/>
                    <a:pt x="55" y="231"/>
                    <a:pt x="72" y="246"/>
                  </a:cubicBezTo>
                  <a:cubicBezTo>
                    <a:pt x="79" y="252"/>
                    <a:pt x="87" y="259"/>
                    <a:pt x="96" y="267"/>
                  </a:cubicBezTo>
                  <a:cubicBezTo>
                    <a:pt x="97" y="268"/>
                    <a:pt x="98" y="269"/>
                    <a:pt x="99" y="270"/>
                  </a:cubicBezTo>
                  <a:cubicBezTo>
                    <a:pt x="104" y="274"/>
                    <a:pt x="109" y="278"/>
                    <a:pt x="113" y="282"/>
                  </a:cubicBezTo>
                  <a:cubicBezTo>
                    <a:pt x="133" y="272"/>
                    <a:pt x="151" y="241"/>
                    <a:pt x="171" y="207"/>
                  </a:cubicBezTo>
                  <a:cubicBezTo>
                    <a:pt x="203" y="150"/>
                    <a:pt x="197" y="71"/>
                    <a:pt x="156" y="31"/>
                  </a:cubicBezTo>
                  <a:cubicBezTo>
                    <a:pt x="127" y="2"/>
                    <a:pt x="89" y="0"/>
                    <a:pt x="57" y="22"/>
                  </a:cubicBezTo>
                  <a:cubicBezTo>
                    <a:pt x="44" y="30"/>
                    <a:pt x="32" y="43"/>
                    <a:pt x="23" y="59"/>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42" name="Freeform 12"/>
            <p:cNvSpPr>
              <a:spLocks/>
            </p:cNvSpPr>
            <p:nvPr/>
          </p:nvSpPr>
          <p:spPr bwMode="auto">
            <a:xfrm>
              <a:off x="3357" y="884"/>
              <a:ext cx="902" cy="930"/>
            </a:xfrm>
            <a:custGeom>
              <a:avLst/>
              <a:gdLst>
                <a:gd name="T0" fmla="*/ 381 w 381"/>
                <a:gd name="T1" fmla="*/ 346 h 393"/>
                <a:gd name="T2" fmla="*/ 373 w 381"/>
                <a:gd name="T3" fmla="*/ 339 h 393"/>
                <a:gd name="T4" fmla="*/ 79 w 381"/>
                <a:gd name="T5" fmla="*/ 67 h 393"/>
                <a:gd name="T6" fmla="*/ 65 w 381"/>
                <a:gd name="T7" fmla="*/ 55 h 393"/>
                <a:gd name="T8" fmla="*/ 62 w 381"/>
                <a:gd name="T9" fmla="*/ 52 h 393"/>
                <a:gd name="T10" fmla="*/ 38 w 381"/>
                <a:gd name="T11" fmla="*/ 31 h 393"/>
                <a:gd name="T12" fmla="*/ 1 w 381"/>
                <a:gd name="T13" fmla="*/ 0 h 393"/>
                <a:gd name="T14" fmla="*/ 0 w 381"/>
                <a:gd name="T15" fmla="*/ 1 h 393"/>
                <a:gd name="T16" fmla="*/ 0 w 381"/>
                <a:gd name="T17" fmla="*/ 1 h 393"/>
                <a:gd name="T18" fmla="*/ 0 w 381"/>
                <a:gd name="T19" fmla="*/ 1 h 393"/>
                <a:gd name="T20" fmla="*/ 0 w 381"/>
                <a:gd name="T21" fmla="*/ 2 h 393"/>
                <a:gd name="T22" fmla="*/ 56 w 381"/>
                <a:gd name="T23" fmla="*/ 69 h 393"/>
                <a:gd name="T24" fmla="*/ 70 w 381"/>
                <a:gd name="T25" fmla="*/ 84 h 393"/>
                <a:gd name="T26" fmla="*/ 71 w 381"/>
                <a:gd name="T27" fmla="*/ 86 h 393"/>
                <a:gd name="T28" fmla="*/ 347 w 381"/>
                <a:gd name="T29" fmla="*/ 385 h 393"/>
                <a:gd name="T30" fmla="*/ 354 w 381"/>
                <a:gd name="T31" fmla="*/ 393 h 393"/>
                <a:gd name="T32" fmla="*/ 358 w 381"/>
                <a:gd name="T33" fmla="*/ 392 h 393"/>
                <a:gd name="T34" fmla="*/ 373 w 381"/>
                <a:gd name="T35" fmla="*/ 376 h 393"/>
                <a:gd name="T36" fmla="*/ 381 w 381"/>
                <a:gd name="T37" fmla="*/ 351 h 393"/>
                <a:gd name="T38" fmla="*/ 381 w 381"/>
                <a:gd name="T39" fmla="*/ 346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1" h="393">
                  <a:moveTo>
                    <a:pt x="381" y="346"/>
                  </a:moveTo>
                  <a:cubicBezTo>
                    <a:pt x="381" y="346"/>
                    <a:pt x="378" y="344"/>
                    <a:pt x="373" y="339"/>
                  </a:cubicBezTo>
                  <a:cubicBezTo>
                    <a:pt x="336" y="304"/>
                    <a:pt x="177" y="155"/>
                    <a:pt x="79" y="67"/>
                  </a:cubicBezTo>
                  <a:cubicBezTo>
                    <a:pt x="75" y="63"/>
                    <a:pt x="70" y="59"/>
                    <a:pt x="65" y="55"/>
                  </a:cubicBezTo>
                  <a:cubicBezTo>
                    <a:pt x="64" y="54"/>
                    <a:pt x="63" y="53"/>
                    <a:pt x="62" y="52"/>
                  </a:cubicBezTo>
                  <a:cubicBezTo>
                    <a:pt x="53" y="44"/>
                    <a:pt x="45" y="37"/>
                    <a:pt x="38" y="31"/>
                  </a:cubicBezTo>
                  <a:cubicBezTo>
                    <a:pt x="21" y="16"/>
                    <a:pt x="4" y="0"/>
                    <a:pt x="1" y="0"/>
                  </a:cubicBezTo>
                  <a:cubicBezTo>
                    <a:pt x="0" y="1"/>
                    <a:pt x="0" y="1"/>
                    <a:pt x="0" y="1"/>
                  </a:cubicBezTo>
                  <a:cubicBezTo>
                    <a:pt x="0" y="1"/>
                    <a:pt x="0" y="1"/>
                    <a:pt x="0" y="1"/>
                  </a:cubicBezTo>
                  <a:cubicBezTo>
                    <a:pt x="0" y="1"/>
                    <a:pt x="0" y="1"/>
                    <a:pt x="0" y="1"/>
                  </a:cubicBezTo>
                  <a:cubicBezTo>
                    <a:pt x="0" y="1"/>
                    <a:pt x="0" y="2"/>
                    <a:pt x="0" y="2"/>
                  </a:cubicBezTo>
                  <a:cubicBezTo>
                    <a:pt x="3" y="10"/>
                    <a:pt x="31" y="40"/>
                    <a:pt x="56" y="69"/>
                  </a:cubicBezTo>
                  <a:cubicBezTo>
                    <a:pt x="61" y="74"/>
                    <a:pt x="65" y="79"/>
                    <a:pt x="70" y="84"/>
                  </a:cubicBezTo>
                  <a:cubicBezTo>
                    <a:pt x="70" y="85"/>
                    <a:pt x="71" y="85"/>
                    <a:pt x="71" y="86"/>
                  </a:cubicBezTo>
                  <a:cubicBezTo>
                    <a:pt x="161" y="186"/>
                    <a:pt x="312" y="347"/>
                    <a:pt x="347" y="385"/>
                  </a:cubicBezTo>
                  <a:cubicBezTo>
                    <a:pt x="352" y="390"/>
                    <a:pt x="354" y="393"/>
                    <a:pt x="354" y="393"/>
                  </a:cubicBezTo>
                  <a:cubicBezTo>
                    <a:pt x="354" y="393"/>
                    <a:pt x="356" y="393"/>
                    <a:pt x="358" y="392"/>
                  </a:cubicBezTo>
                  <a:cubicBezTo>
                    <a:pt x="361" y="390"/>
                    <a:pt x="367" y="387"/>
                    <a:pt x="373" y="376"/>
                  </a:cubicBezTo>
                  <a:cubicBezTo>
                    <a:pt x="379" y="366"/>
                    <a:pt x="381" y="357"/>
                    <a:pt x="381" y="351"/>
                  </a:cubicBezTo>
                  <a:cubicBezTo>
                    <a:pt x="381" y="348"/>
                    <a:pt x="381" y="346"/>
                    <a:pt x="381" y="346"/>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43" name="Freeform 14"/>
            <p:cNvSpPr>
              <a:spLocks/>
            </p:cNvSpPr>
            <p:nvPr/>
          </p:nvSpPr>
          <p:spPr bwMode="auto">
            <a:xfrm>
              <a:off x="4819" y="2349"/>
              <a:ext cx="0" cy="3"/>
            </a:xfrm>
            <a:custGeom>
              <a:avLst/>
              <a:gdLst>
                <a:gd name="T0" fmla="*/ 0 h 1"/>
                <a:gd name="T1" fmla="*/ 0 h 1"/>
                <a:gd name="T2" fmla="*/ 1 h 1"/>
                <a:gd name="T3" fmla="*/ 1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0"/>
                    <a:pt x="0" y="0"/>
                  </a:cubicBezTo>
                  <a:cubicBezTo>
                    <a:pt x="0" y="1"/>
                    <a:pt x="0" y="1"/>
                    <a:pt x="0" y="1"/>
                  </a:cubicBezTo>
                  <a:cubicBezTo>
                    <a:pt x="0" y="1"/>
                    <a:pt x="0" y="1"/>
                    <a:pt x="0" y="1"/>
                  </a:cubicBezTo>
                  <a:cubicBezTo>
                    <a:pt x="0" y="0"/>
                    <a:pt x="0" y="0"/>
                    <a:pt x="0" y="0"/>
                  </a:cubicBezTo>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4" name="Group 4"/>
          <p:cNvGrpSpPr>
            <a:grpSpLocks noChangeAspect="1"/>
          </p:cNvGrpSpPr>
          <p:nvPr/>
        </p:nvGrpSpPr>
        <p:grpSpPr bwMode="auto">
          <a:xfrm flipH="1">
            <a:off x="6607537" y="4876369"/>
            <a:ext cx="1144281" cy="989145"/>
            <a:chOff x="2883" y="375"/>
            <a:chExt cx="1938" cy="1977"/>
          </a:xfrm>
          <a:solidFill>
            <a:schemeClr val="accent3"/>
          </a:solidFill>
        </p:grpSpPr>
        <p:sp>
          <p:nvSpPr>
            <p:cNvPr id="45" name="Freeform 5"/>
            <p:cNvSpPr>
              <a:spLocks/>
            </p:cNvSpPr>
            <p:nvPr/>
          </p:nvSpPr>
          <p:spPr bwMode="auto">
            <a:xfrm>
              <a:off x="4622" y="2148"/>
              <a:ext cx="199" cy="204"/>
            </a:xfrm>
            <a:custGeom>
              <a:avLst/>
              <a:gdLst>
                <a:gd name="T0" fmla="*/ 69 w 84"/>
                <a:gd name="T1" fmla="*/ 67 h 86"/>
                <a:gd name="T2" fmla="*/ 35 w 84"/>
                <a:gd name="T3" fmla="*/ 30 h 86"/>
                <a:gd name="T4" fmla="*/ 17 w 84"/>
                <a:gd name="T5" fmla="*/ 9 h 86"/>
                <a:gd name="T6" fmla="*/ 6 w 84"/>
                <a:gd name="T7" fmla="*/ 0 h 86"/>
                <a:gd name="T8" fmla="*/ 4 w 84"/>
                <a:gd name="T9" fmla="*/ 5 h 86"/>
                <a:gd name="T10" fmla="*/ 0 w 84"/>
                <a:gd name="T11" fmla="*/ 10 h 86"/>
                <a:gd name="T12" fmla="*/ 10 w 84"/>
                <a:gd name="T13" fmla="*/ 21 h 86"/>
                <a:gd name="T14" fmla="*/ 30 w 84"/>
                <a:gd name="T15" fmla="*/ 38 h 86"/>
                <a:gd name="T16" fmla="*/ 66 w 84"/>
                <a:gd name="T17" fmla="*/ 71 h 86"/>
                <a:gd name="T18" fmla="*/ 83 w 84"/>
                <a:gd name="T19" fmla="*/ 86 h 86"/>
                <a:gd name="T20" fmla="*/ 84 w 84"/>
                <a:gd name="T21" fmla="*/ 85 h 86"/>
                <a:gd name="T22" fmla="*/ 69 w 84"/>
                <a:gd name="T23" fmla="*/ 67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4" h="86">
                  <a:moveTo>
                    <a:pt x="69" y="67"/>
                  </a:moveTo>
                  <a:cubicBezTo>
                    <a:pt x="60" y="57"/>
                    <a:pt x="47" y="43"/>
                    <a:pt x="35" y="30"/>
                  </a:cubicBezTo>
                  <a:cubicBezTo>
                    <a:pt x="29" y="23"/>
                    <a:pt x="23" y="16"/>
                    <a:pt x="17" y="9"/>
                  </a:cubicBezTo>
                  <a:cubicBezTo>
                    <a:pt x="13" y="6"/>
                    <a:pt x="10" y="3"/>
                    <a:pt x="6" y="0"/>
                  </a:cubicBezTo>
                  <a:cubicBezTo>
                    <a:pt x="6" y="2"/>
                    <a:pt x="5" y="3"/>
                    <a:pt x="4" y="5"/>
                  </a:cubicBezTo>
                  <a:cubicBezTo>
                    <a:pt x="3" y="7"/>
                    <a:pt x="1" y="9"/>
                    <a:pt x="0" y="10"/>
                  </a:cubicBezTo>
                  <a:cubicBezTo>
                    <a:pt x="3" y="14"/>
                    <a:pt x="7" y="17"/>
                    <a:pt x="10" y="21"/>
                  </a:cubicBezTo>
                  <a:cubicBezTo>
                    <a:pt x="16" y="27"/>
                    <a:pt x="23" y="32"/>
                    <a:pt x="30" y="38"/>
                  </a:cubicBezTo>
                  <a:cubicBezTo>
                    <a:pt x="43" y="50"/>
                    <a:pt x="56" y="63"/>
                    <a:pt x="66" y="71"/>
                  </a:cubicBezTo>
                  <a:cubicBezTo>
                    <a:pt x="76" y="80"/>
                    <a:pt x="83" y="86"/>
                    <a:pt x="83" y="86"/>
                  </a:cubicBezTo>
                  <a:cubicBezTo>
                    <a:pt x="84" y="85"/>
                    <a:pt x="84" y="85"/>
                    <a:pt x="84" y="85"/>
                  </a:cubicBezTo>
                  <a:cubicBezTo>
                    <a:pt x="84" y="85"/>
                    <a:pt x="78" y="78"/>
                    <a:pt x="69" y="67"/>
                  </a:cubicBezTo>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46" name="Freeform 6"/>
            <p:cNvSpPr>
              <a:spLocks/>
            </p:cNvSpPr>
            <p:nvPr/>
          </p:nvSpPr>
          <p:spPr bwMode="auto">
            <a:xfrm>
              <a:off x="4177" y="1665"/>
              <a:ext cx="490" cy="566"/>
            </a:xfrm>
            <a:custGeom>
              <a:avLst/>
              <a:gdLst>
                <a:gd name="T0" fmla="*/ 204 w 207"/>
                <a:gd name="T1" fmla="*/ 156 h 239"/>
                <a:gd name="T2" fmla="*/ 48 w 207"/>
                <a:gd name="T3" fmla="*/ 0 h 239"/>
                <a:gd name="T4" fmla="*/ 35 w 207"/>
                <a:gd name="T5" fmla="*/ 53 h 239"/>
                <a:gd name="T6" fmla="*/ 0 w 207"/>
                <a:gd name="T7" fmla="*/ 83 h 239"/>
                <a:gd name="T8" fmla="*/ 156 w 207"/>
                <a:gd name="T9" fmla="*/ 239 h 239"/>
                <a:gd name="T10" fmla="*/ 188 w 207"/>
                <a:gd name="T11" fmla="*/ 214 h 239"/>
                <a:gd name="T12" fmla="*/ 192 w 207"/>
                <a:gd name="T13" fmla="*/ 209 h 239"/>
                <a:gd name="T14" fmla="*/ 194 w 207"/>
                <a:gd name="T15" fmla="*/ 204 h 239"/>
                <a:gd name="T16" fmla="*/ 204 w 207"/>
                <a:gd name="T17" fmla="*/ 156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7" h="239">
                  <a:moveTo>
                    <a:pt x="204" y="156"/>
                  </a:moveTo>
                  <a:cubicBezTo>
                    <a:pt x="48" y="0"/>
                    <a:pt x="48" y="0"/>
                    <a:pt x="48" y="0"/>
                  </a:cubicBezTo>
                  <a:cubicBezTo>
                    <a:pt x="54" y="6"/>
                    <a:pt x="48" y="30"/>
                    <a:pt x="35" y="53"/>
                  </a:cubicBezTo>
                  <a:cubicBezTo>
                    <a:pt x="22" y="75"/>
                    <a:pt x="7" y="88"/>
                    <a:pt x="0" y="83"/>
                  </a:cubicBezTo>
                  <a:cubicBezTo>
                    <a:pt x="156" y="239"/>
                    <a:pt x="156" y="239"/>
                    <a:pt x="156" y="239"/>
                  </a:cubicBezTo>
                  <a:cubicBezTo>
                    <a:pt x="156" y="239"/>
                    <a:pt x="173" y="237"/>
                    <a:pt x="188" y="214"/>
                  </a:cubicBezTo>
                  <a:cubicBezTo>
                    <a:pt x="189" y="213"/>
                    <a:pt x="191" y="211"/>
                    <a:pt x="192" y="209"/>
                  </a:cubicBezTo>
                  <a:cubicBezTo>
                    <a:pt x="193" y="207"/>
                    <a:pt x="194" y="206"/>
                    <a:pt x="194" y="204"/>
                  </a:cubicBezTo>
                  <a:cubicBezTo>
                    <a:pt x="207" y="178"/>
                    <a:pt x="204" y="156"/>
                    <a:pt x="204" y="156"/>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47" name="Freeform 7"/>
            <p:cNvSpPr>
              <a:spLocks/>
            </p:cNvSpPr>
            <p:nvPr/>
          </p:nvSpPr>
          <p:spPr bwMode="auto">
            <a:xfrm>
              <a:off x="4167" y="1656"/>
              <a:ext cx="137" cy="218"/>
            </a:xfrm>
            <a:custGeom>
              <a:avLst/>
              <a:gdLst>
                <a:gd name="T0" fmla="*/ 52 w 58"/>
                <a:gd name="T1" fmla="*/ 4 h 92"/>
                <a:gd name="T2" fmla="*/ 31 w 58"/>
                <a:gd name="T3" fmla="*/ 13 h 92"/>
                <a:gd name="T4" fmla="*/ 39 w 58"/>
                <a:gd name="T5" fmla="*/ 20 h 92"/>
                <a:gd name="T6" fmla="*/ 39 w 58"/>
                <a:gd name="T7" fmla="*/ 25 h 92"/>
                <a:gd name="T8" fmla="*/ 31 w 58"/>
                <a:gd name="T9" fmla="*/ 50 h 92"/>
                <a:gd name="T10" fmla="*/ 16 w 58"/>
                <a:gd name="T11" fmla="*/ 66 h 92"/>
                <a:gd name="T12" fmla="*/ 12 w 58"/>
                <a:gd name="T13" fmla="*/ 67 h 92"/>
                <a:gd name="T14" fmla="*/ 5 w 58"/>
                <a:gd name="T15" fmla="*/ 59 h 92"/>
                <a:gd name="T16" fmla="*/ 3 w 58"/>
                <a:gd name="T17" fmla="*/ 87 h 92"/>
                <a:gd name="T18" fmla="*/ 4 w 58"/>
                <a:gd name="T19" fmla="*/ 87 h 92"/>
                <a:gd name="T20" fmla="*/ 39 w 58"/>
                <a:gd name="T21" fmla="*/ 57 h 92"/>
                <a:gd name="T22" fmla="*/ 52 w 58"/>
                <a:gd name="T23" fmla="*/ 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8" h="92">
                  <a:moveTo>
                    <a:pt x="52" y="4"/>
                  </a:moveTo>
                  <a:cubicBezTo>
                    <a:pt x="48" y="0"/>
                    <a:pt x="40" y="4"/>
                    <a:pt x="31" y="13"/>
                  </a:cubicBezTo>
                  <a:cubicBezTo>
                    <a:pt x="36" y="18"/>
                    <a:pt x="39" y="20"/>
                    <a:pt x="39" y="20"/>
                  </a:cubicBezTo>
                  <a:cubicBezTo>
                    <a:pt x="39" y="20"/>
                    <a:pt x="39" y="22"/>
                    <a:pt x="39" y="25"/>
                  </a:cubicBezTo>
                  <a:cubicBezTo>
                    <a:pt x="39" y="31"/>
                    <a:pt x="37" y="40"/>
                    <a:pt x="31" y="50"/>
                  </a:cubicBezTo>
                  <a:cubicBezTo>
                    <a:pt x="25" y="61"/>
                    <a:pt x="19" y="64"/>
                    <a:pt x="16" y="66"/>
                  </a:cubicBezTo>
                  <a:cubicBezTo>
                    <a:pt x="14" y="67"/>
                    <a:pt x="12" y="67"/>
                    <a:pt x="12" y="67"/>
                  </a:cubicBezTo>
                  <a:cubicBezTo>
                    <a:pt x="12" y="67"/>
                    <a:pt x="10" y="64"/>
                    <a:pt x="5" y="59"/>
                  </a:cubicBezTo>
                  <a:cubicBezTo>
                    <a:pt x="0" y="72"/>
                    <a:pt x="0" y="83"/>
                    <a:pt x="3" y="87"/>
                  </a:cubicBezTo>
                  <a:cubicBezTo>
                    <a:pt x="4" y="87"/>
                    <a:pt x="4" y="87"/>
                    <a:pt x="4" y="87"/>
                  </a:cubicBezTo>
                  <a:cubicBezTo>
                    <a:pt x="11" y="92"/>
                    <a:pt x="26" y="79"/>
                    <a:pt x="39" y="57"/>
                  </a:cubicBezTo>
                  <a:cubicBezTo>
                    <a:pt x="52" y="34"/>
                    <a:pt x="58" y="10"/>
                    <a:pt x="52" y="4"/>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48" name="Freeform 8"/>
            <p:cNvSpPr>
              <a:spLocks/>
            </p:cNvSpPr>
            <p:nvPr/>
          </p:nvSpPr>
          <p:spPr bwMode="auto">
            <a:xfrm>
              <a:off x="2883" y="799"/>
              <a:ext cx="474" cy="407"/>
            </a:xfrm>
            <a:custGeom>
              <a:avLst/>
              <a:gdLst>
                <a:gd name="T0" fmla="*/ 83 w 200"/>
                <a:gd name="T1" fmla="*/ 65 h 172"/>
                <a:gd name="T2" fmla="*/ 200 w 200"/>
                <a:gd name="T3" fmla="*/ 38 h 172"/>
                <a:gd name="T4" fmla="*/ 200 w 200"/>
                <a:gd name="T5" fmla="*/ 37 h 172"/>
                <a:gd name="T6" fmla="*/ 73 w 200"/>
                <a:gd name="T7" fmla="*/ 14 h 172"/>
                <a:gd name="T8" fmla="*/ 9 w 200"/>
                <a:gd name="T9" fmla="*/ 126 h 172"/>
                <a:gd name="T10" fmla="*/ 64 w 200"/>
                <a:gd name="T11" fmla="*/ 172 h 172"/>
                <a:gd name="T12" fmla="*/ 83 w 200"/>
                <a:gd name="T13" fmla="*/ 65 h 172"/>
              </a:gdLst>
              <a:ahLst/>
              <a:cxnLst>
                <a:cxn ang="0">
                  <a:pos x="T0" y="T1"/>
                </a:cxn>
                <a:cxn ang="0">
                  <a:pos x="T2" y="T3"/>
                </a:cxn>
                <a:cxn ang="0">
                  <a:pos x="T4" y="T5"/>
                </a:cxn>
                <a:cxn ang="0">
                  <a:pos x="T6" y="T7"/>
                </a:cxn>
                <a:cxn ang="0">
                  <a:pos x="T8" y="T9"/>
                </a:cxn>
                <a:cxn ang="0">
                  <a:pos x="T10" y="T11"/>
                </a:cxn>
                <a:cxn ang="0">
                  <a:pos x="T12" y="T13"/>
                </a:cxn>
              </a:cxnLst>
              <a:rect l="0" t="0" r="r" b="b"/>
              <a:pathLst>
                <a:path w="200" h="172">
                  <a:moveTo>
                    <a:pt x="83" y="65"/>
                  </a:moveTo>
                  <a:cubicBezTo>
                    <a:pt x="105" y="26"/>
                    <a:pt x="157" y="23"/>
                    <a:pt x="200" y="38"/>
                  </a:cubicBezTo>
                  <a:cubicBezTo>
                    <a:pt x="200" y="38"/>
                    <a:pt x="200" y="37"/>
                    <a:pt x="200" y="37"/>
                  </a:cubicBezTo>
                  <a:cubicBezTo>
                    <a:pt x="159" y="14"/>
                    <a:pt x="109" y="0"/>
                    <a:pt x="73" y="14"/>
                  </a:cubicBezTo>
                  <a:cubicBezTo>
                    <a:pt x="6" y="41"/>
                    <a:pt x="0" y="81"/>
                    <a:pt x="9" y="126"/>
                  </a:cubicBezTo>
                  <a:cubicBezTo>
                    <a:pt x="14" y="152"/>
                    <a:pt x="35" y="167"/>
                    <a:pt x="64" y="172"/>
                  </a:cubicBezTo>
                  <a:cubicBezTo>
                    <a:pt x="58" y="137"/>
                    <a:pt x="64" y="97"/>
                    <a:pt x="83" y="65"/>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49" name="Freeform 9"/>
            <p:cNvSpPr>
              <a:spLocks/>
            </p:cNvSpPr>
            <p:nvPr/>
          </p:nvSpPr>
          <p:spPr bwMode="auto">
            <a:xfrm>
              <a:off x="3236" y="427"/>
              <a:ext cx="175" cy="460"/>
            </a:xfrm>
            <a:custGeom>
              <a:avLst/>
              <a:gdLst>
                <a:gd name="T0" fmla="*/ 40 w 74"/>
                <a:gd name="T1" fmla="*/ 37 h 194"/>
                <a:gd name="T2" fmla="*/ 74 w 74"/>
                <a:gd name="T3" fmla="*/ 0 h 194"/>
                <a:gd name="T4" fmla="*/ 1 w 74"/>
                <a:gd name="T5" fmla="*/ 100 h 194"/>
                <a:gd name="T6" fmla="*/ 51 w 74"/>
                <a:gd name="T7" fmla="*/ 194 h 194"/>
                <a:gd name="T8" fmla="*/ 52 w 74"/>
                <a:gd name="T9" fmla="*/ 193 h 194"/>
                <a:gd name="T10" fmla="*/ 40 w 74"/>
                <a:gd name="T11" fmla="*/ 37 h 194"/>
              </a:gdLst>
              <a:ahLst/>
              <a:cxnLst>
                <a:cxn ang="0">
                  <a:pos x="T0" y="T1"/>
                </a:cxn>
                <a:cxn ang="0">
                  <a:pos x="T2" y="T3"/>
                </a:cxn>
                <a:cxn ang="0">
                  <a:pos x="T4" y="T5"/>
                </a:cxn>
                <a:cxn ang="0">
                  <a:pos x="T6" y="T7"/>
                </a:cxn>
                <a:cxn ang="0">
                  <a:pos x="T8" y="T9"/>
                </a:cxn>
                <a:cxn ang="0">
                  <a:pos x="T10" y="T11"/>
                </a:cxn>
              </a:cxnLst>
              <a:rect l="0" t="0" r="r" b="b"/>
              <a:pathLst>
                <a:path w="74" h="194">
                  <a:moveTo>
                    <a:pt x="40" y="37"/>
                  </a:moveTo>
                  <a:cubicBezTo>
                    <a:pt x="49" y="21"/>
                    <a:pt x="61" y="8"/>
                    <a:pt x="74" y="0"/>
                  </a:cubicBezTo>
                  <a:cubicBezTo>
                    <a:pt x="31" y="9"/>
                    <a:pt x="0" y="30"/>
                    <a:pt x="1" y="100"/>
                  </a:cubicBezTo>
                  <a:cubicBezTo>
                    <a:pt x="1" y="132"/>
                    <a:pt x="23" y="166"/>
                    <a:pt x="51" y="194"/>
                  </a:cubicBezTo>
                  <a:cubicBezTo>
                    <a:pt x="52" y="193"/>
                    <a:pt x="52" y="193"/>
                    <a:pt x="52" y="193"/>
                  </a:cubicBezTo>
                  <a:cubicBezTo>
                    <a:pt x="29" y="143"/>
                    <a:pt x="17" y="77"/>
                    <a:pt x="40" y="37"/>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50" name="Freeform 10"/>
            <p:cNvSpPr>
              <a:spLocks/>
            </p:cNvSpPr>
            <p:nvPr/>
          </p:nvSpPr>
          <p:spPr bwMode="auto">
            <a:xfrm>
              <a:off x="3020" y="853"/>
              <a:ext cx="505" cy="613"/>
            </a:xfrm>
            <a:custGeom>
              <a:avLst/>
              <a:gdLst>
                <a:gd name="T0" fmla="*/ 198 w 213"/>
                <a:gd name="T1" fmla="*/ 82 h 259"/>
                <a:gd name="T2" fmla="*/ 142 w 213"/>
                <a:gd name="T3" fmla="*/ 15 h 259"/>
                <a:gd name="T4" fmla="*/ 25 w 213"/>
                <a:gd name="T5" fmla="*/ 42 h 259"/>
                <a:gd name="T6" fmla="*/ 6 w 213"/>
                <a:gd name="T7" fmla="*/ 149 h 259"/>
                <a:gd name="T8" fmla="*/ 39 w 213"/>
                <a:gd name="T9" fmla="*/ 218 h 259"/>
                <a:gd name="T10" fmla="*/ 172 w 213"/>
                <a:gd name="T11" fmla="*/ 189 h 259"/>
                <a:gd name="T12" fmla="*/ 211 w 213"/>
                <a:gd name="T13" fmla="*/ 104 h 259"/>
                <a:gd name="T14" fmla="*/ 213 w 213"/>
                <a:gd name="T15" fmla="*/ 99 h 259"/>
                <a:gd name="T16" fmla="*/ 212 w 213"/>
                <a:gd name="T17" fmla="*/ 97 h 259"/>
                <a:gd name="T18" fmla="*/ 198 w 213"/>
                <a:gd name="T19" fmla="*/ 82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3" h="259">
                  <a:moveTo>
                    <a:pt x="198" y="82"/>
                  </a:moveTo>
                  <a:cubicBezTo>
                    <a:pt x="173" y="53"/>
                    <a:pt x="145" y="23"/>
                    <a:pt x="142" y="15"/>
                  </a:cubicBezTo>
                  <a:cubicBezTo>
                    <a:pt x="99" y="0"/>
                    <a:pt x="47" y="3"/>
                    <a:pt x="25" y="42"/>
                  </a:cubicBezTo>
                  <a:cubicBezTo>
                    <a:pt x="6" y="74"/>
                    <a:pt x="0" y="114"/>
                    <a:pt x="6" y="149"/>
                  </a:cubicBezTo>
                  <a:cubicBezTo>
                    <a:pt x="10" y="176"/>
                    <a:pt x="22" y="201"/>
                    <a:pt x="39" y="218"/>
                  </a:cubicBezTo>
                  <a:cubicBezTo>
                    <a:pt x="80" y="259"/>
                    <a:pt x="139" y="246"/>
                    <a:pt x="172" y="189"/>
                  </a:cubicBezTo>
                  <a:cubicBezTo>
                    <a:pt x="190" y="158"/>
                    <a:pt x="207" y="130"/>
                    <a:pt x="211" y="104"/>
                  </a:cubicBezTo>
                  <a:cubicBezTo>
                    <a:pt x="212" y="102"/>
                    <a:pt x="213" y="100"/>
                    <a:pt x="213" y="99"/>
                  </a:cubicBezTo>
                  <a:cubicBezTo>
                    <a:pt x="213" y="98"/>
                    <a:pt x="212" y="98"/>
                    <a:pt x="212" y="97"/>
                  </a:cubicBezTo>
                  <a:cubicBezTo>
                    <a:pt x="207" y="92"/>
                    <a:pt x="203" y="87"/>
                    <a:pt x="198" y="82"/>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51" name="Freeform 11"/>
            <p:cNvSpPr>
              <a:spLocks/>
            </p:cNvSpPr>
            <p:nvPr/>
          </p:nvSpPr>
          <p:spPr bwMode="auto">
            <a:xfrm>
              <a:off x="3276" y="375"/>
              <a:ext cx="481" cy="668"/>
            </a:xfrm>
            <a:custGeom>
              <a:avLst/>
              <a:gdLst>
                <a:gd name="T0" fmla="*/ 23 w 203"/>
                <a:gd name="T1" fmla="*/ 59 h 282"/>
                <a:gd name="T2" fmla="*/ 35 w 203"/>
                <a:gd name="T3" fmla="*/ 215 h 282"/>
                <a:gd name="T4" fmla="*/ 72 w 203"/>
                <a:gd name="T5" fmla="*/ 246 h 282"/>
                <a:gd name="T6" fmla="*/ 96 w 203"/>
                <a:gd name="T7" fmla="*/ 267 h 282"/>
                <a:gd name="T8" fmla="*/ 99 w 203"/>
                <a:gd name="T9" fmla="*/ 270 h 282"/>
                <a:gd name="T10" fmla="*/ 113 w 203"/>
                <a:gd name="T11" fmla="*/ 282 h 282"/>
                <a:gd name="T12" fmla="*/ 171 w 203"/>
                <a:gd name="T13" fmla="*/ 207 h 282"/>
                <a:gd name="T14" fmla="*/ 156 w 203"/>
                <a:gd name="T15" fmla="*/ 31 h 282"/>
                <a:gd name="T16" fmla="*/ 57 w 203"/>
                <a:gd name="T17" fmla="*/ 22 h 282"/>
                <a:gd name="T18" fmla="*/ 23 w 203"/>
                <a:gd name="T19" fmla="*/ 59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3" h="282">
                  <a:moveTo>
                    <a:pt x="23" y="59"/>
                  </a:moveTo>
                  <a:cubicBezTo>
                    <a:pt x="0" y="99"/>
                    <a:pt x="12" y="165"/>
                    <a:pt x="35" y="215"/>
                  </a:cubicBezTo>
                  <a:cubicBezTo>
                    <a:pt x="38" y="215"/>
                    <a:pt x="55" y="231"/>
                    <a:pt x="72" y="246"/>
                  </a:cubicBezTo>
                  <a:cubicBezTo>
                    <a:pt x="79" y="252"/>
                    <a:pt x="87" y="259"/>
                    <a:pt x="96" y="267"/>
                  </a:cubicBezTo>
                  <a:cubicBezTo>
                    <a:pt x="97" y="268"/>
                    <a:pt x="98" y="269"/>
                    <a:pt x="99" y="270"/>
                  </a:cubicBezTo>
                  <a:cubicBezTo>
                    <a:pt x="104" y="274"/>
                    <a:pt x="109" y="278"/>
                    <a:pt x="113" y="282"/>
                  </a:cubicBezTo>
                  <a:cubicBezTo>
                    <a:pt x="133" y="272"/>
                    <a:pt x="151" y="241"/>
                    <a:pt x="171" y="207"/>
                  </a:cubicBezTo>
                  <a:cubicBezTo>
                    <a:pt x="203" y="150"/>
                    <a:pt x="197" y="71"/>
                    <a:pt x="156" y="31"/>
                  </a:cubicBezTo>
                  <a:cubicBezTo>
                    <a:pt x="127" y="2"/>
                    <a:pt x="89" y="0"/>
                    <a:pt x="57" y="22"/>
                  </a:cubicBezTo>
                  <a:cubicBezTo>
                    <a:pt x="44" y="30"/>
                    <a:pt x="32" y="43"/>
                    <a:pt x="23" y="59"/>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52" name="Freeform 12"/>
            <p:cNvSpPr>
              <a:spLocks/>
            </p:cNvSpPr>
            <p:nvPr/>
          </p:nvSpPr>
          <p:spPr bwMode="auto">
            <a:xfrm>
              <a:off x="3357" y="884"/>
              <a:ext cx="902" cy="930"/>
            </a:xfrm>
            <a:custGeom>
              <a:avLst/>
              <a:gdLst>
                <a:gd name="T0" fmla="*/ 381 w 381"/>
                <a:gd name="T1" fmla="*/ 346 h 393"/>
                <a:gd name="T2" fmla="*/ 373 w 381"/>
                <a:gd name="T3" fmla="*/ 339 h 393"/>
                <a:gd name="T4" fmla="*/ 79 w 381"/>
                <a:gd name="T5" fmla="*/ 67 h 393"/>
                <a:gd name="T6" fmla="*/ 65 w 381"/>
                <a:gd name="T7" fmla="*/ 55 h 393"/>
                <a:gd name="T8" fmla="*/ 62 w 381"/>
                <a:gd name="T9" fmla="*/ 52 h 393"/>
                <a:gd name="T10" fmla="*/ 38 w 381"/>
                <a:gd name="T11" fmla="*/ 31 h 393"/>
                <a:gd name="T12" fmla="*/ 1 w 381"/>
                <a:gd name="T13" fmla="*/ 0 h 393"/>
                <a:gd name="T14" fmla="*/ 0 w 381"/>
                <a:gd name="T15" fmla="*/ 1 h 393"/>
                <a:gd name="T16" fmla="*/ 0 w 381"/>
                <a:gd name="T17" fmla="*/ 1 h 393"/>
                <a:gd name="T18" fmla="*/ 0 w 381"/>
                <a:gd name="T19" fmla="*/ 1 h 393"/>
                <a:gd name="T20" fmla="*/ 0 w 381"/>
                <a:gd name="T21" fmla="*/ 2 h 393"/>
                <a:gd name="T22" fmla="*/ 56 w 381"/>
                <a:gd name="T23" fmla="*/ 69 h 393"/>
                <a:gd name="T24" fmla="*/ 70 w 381"/>
                <a:gd name="T25" fmla="*/ 84 h 393"/>
                <a:gd name="T26" fmla="*/ 71 w 381"/>
                <a:gd name="T27" fmla="*/ 86 h 393"/>
                <a:gd name="T28" fmla="*/ 347 w 381"/>
                <a:gd name="T29" fmla="*/ 385 h 393"/>
                <a:gd name="T30" fmla="*/ 354 w 381"/>
                <a:gd name="T31" fmla="*/ 393 h 393"/>
                <a:gd name="T32" fmla="*/ 358 w 381"/>
                <a:gd name="T33" fmla="*/ 392 h 393"/>
                <a:gd name="T34" fmla="*/ 373 w 381"/>
                <a:gd name="T35" fmla="*/ 376 h 393"/>
                <a:gd name="T36" fmla="*/ 381 w 381"/>
                <a:gd name="T37" fmla="*/ 351 h 393"/>
                <a:gd name="T38" fmla="*/ 381 w 381"/>
                <a:gd name="T39" fmla="*/ 346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1" h="393">
                  <a:moveTo>
                    <a:pt x="381" y="346"/>
                  </a:moveTo>
                  <a:cubicBezTo>
                    <a:pt x="381" y="346"/>
                    <a:pt x="378" y="344"/>
                    <a:pt x="373" y="339"/>
                  </a:cubicBezTo>
                  <a:cubicBezTo>
                    <a:pt x="336" y="304"/>
                    <a:pt x="177" y="155"/>
                    <a:pt x="79" y="67"/>
                  </a:cubicBezTo>
                  <a:cubicBezTo>
                    <a:pt x="75" y="63"/>
                    <a:pt x="70" y="59"/>
                    <a:pt x="65" y="55"/>
                  </a:cubicBezTo>
                  <a:cubicBezTo>
                    <a:pt x="64" y="54"/>
                    <a:pt x="63" y="53"/>
                    <a:pt x="62" y="52"/>
                  </a:cubicBezTo>
                  <a:cubicBezTo>
                    <a:pt x="53" y="44"/>
                    <a:pt x="45" y="37"/>
                    <a:pt x="38" y="31"/>
                  </a:cubicBezTo>
                  <a:cubicBezTo>
                    <a:pt x="21" y="16"/>
                    <a:pt x="4" y="0"/>
                    <a:pt x="1" y="0"/>
                  </a:cubicBezTo>
                  <a:cubicBezTo>
                    <a:pt x="0" y="1"/>
                    <a:pt x="0" y="1"/>
                    <a:pt x="0" y="1"/>
                  </a:cubicBezTo>
                  <a:cubicBezTo>
                    <a:pt x="0" y="1"/>
                    <a:pt x="0" y="1"/>
                    <a:pt x="0" y="1"/>
                  </a:cubicBezTo>
                  <a:cubicBezTo>
                    <a:pt x="0" y="1"/>
                    <a:pt x="0" y="1"/>
                    <a:pt x="0" y="1"/>
                  </a:cubicBezTo>
                  <a:cubicBezTo>
                    <a:pt x="0" y="1"/>
                    <a:pt x="0" y="2"/>
                    <a:pt x="0" y="2"/>
                  </a:cubicBezTo>
                  <a:cubicBezTo>
                    <a:pt x="3" y="10"/>
                    <a:pt x="31" y="40"/>
                    <a:pt x="56" y="69"/>
                  </a:cubicBezTo>
                  <a:cubicBezTo>
                    <a:pt x="61" y="74"/>
                    <a:pt x="65" y="79"/>
                    <a:pt x="70" y="84"/>
                  </a:cubicBezTo>
                  <a:cubicBezTo>
                    <a:pt x="70" y="85"/>
                    <a:pt x="71" y="85"/>
                    <a:pt x="71" y="86"/>
                  </a:cubicBezTo>
                  <a:cubicBezTo>
                    <a:pt x="161" y="186"/>
                    <a:pt x="312" y="347"/>
                    <a:pt x="347" y="385"/>
                  </a:cubicBezTo>
                  <a:cubicBezTo>
                    <a:pt x="352" y="390"/>
                    <a:pt x="354" y="393"/>
                    <a:pt x="354" y="393"/>
                  </a:cubicBezTo>
                  <a:cubicBezTo>
                    <a:pt x="354" y="393"/>
                    <a:pt x="356" y="393"/>
                    <a:pt x="358" y="392"/>
                  </a:cubicBezTo>
                  <a:cubicBezTo>
                    <a:pt x="361" y="390"/>
                    <a:pt x="367" y="387"/>
                    <a:pt x="373" y="376"/>
                  </a:cubicBezTo>
                  <a:cubicBezTo>
                    <a:pt x="379" y="366"/>
                    <a:pt x="381" y="357"/>
                    <a:pt x="381" y="351"/>
                  </a:cubicBezTo>
                  <a:cubicBezTo>
                    <a:pt x="381" y="348"/>
                    <a:pt x="381" y="346"/>
                    <a:pt x="381" y="346"/>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53" name="Freeform 14"/>
            <p:cNvSpPr>
              <a:spLocks/>
            </p:cNvSpPr>
            <p:nvPr/>
          </p:nvSpPr>
          <p:spPr bwMode="auto">
            <a:xfrm>
              <a:off x="4819" y="2349"/>
              <a:ext cx="0" cy="3"/>
            </a:xfrm>
            <a:custGeom>
              <a:avLst/>
              <a:gdLst>
                <a:gd name="T0" fmla="*/ 0 h 1"/>
                <a:gd name="T1" fmla="*/ 0 h 1"/>
                <a:gd name="T2" fmla="*/ 1 h 1"/>
                <a:gd name="T3" fmla="*/ 1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0"/>
                    <a:pt x="0" y="0"/>
                  </a:cubicBezTo>
                  <a:cubicBezTo>
                    <a:pt x="0" y="1"/>
                    <a:pt x="0" y="1"/>
                    <a:pt x="0" y="1"/>
                  </a:cubicBezTo>
                  <a:cubicBezTo>
                    <a:pt x="0" y="1"/>
                    <a:pt x="0" y="1"/>
                    <a:pt x="0" y="1"/>
                  </a:cubicBezTo>
                  <a:cubicBezTo>
                    <a:pt x="0" y="0"/>
                    <a:pt x="0" y="0"/>
                    <a:pt x="0" y="0"/>
                  </a:cubicBezTo>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4" name="Group 4"/>
          <p:cNvGrpSpPr>
            <a:grpSpLocks noChangeAspect="1"/>
          </p:cNvGrpSpPr>
          <p:nvPr/>
        </p:nvGrpSpPr>
        <p:grpSpPr bwMode="auto">
          <a:xfrm flipH="1">
            <a:off x="9183285" y="4876369"/>
            <a:ext cx="1144281" cy="989145"/>
            <a:chOff x="2883" y="375"/>
            <a:chExt cx="1938" cy="1977"/>
          </a:xfrm>
          <a:solidFill>
            <a:schemeClr val="accent4"/>
          </a:solidFill>
        </p:grpSpPr>
        <p:sp>
          <p:nvSpPr>
            <p:cNvPr id="55" name="Freeform 5"/>
            <p:cNvSpPr>
              <a:spLocks/>
            </p:cNvSpPr>
            <p:nvPr/>
          </p:nvSpPr>
          <p:spPr bwMode="auto">
            <a:xfrm>
              <a:off x="4622" y="2148"/>
              <a:ext cx="199" cy="204"/>
            </a:xfrm>
            <a:custGeom>
              <a:avLst/>
              <a:gdLst>
                <a:gd name="T0" fmla="*/ 69 w 84"/>
                <a:gd name="T1" fmla="*/ 67 h 86"/>
                <a:gd name="T2" fmla="*/ 35 w 84"/>
                <a:gd name="T3" fmla="*/ 30 h 86"/>
                <a:gd name="T4" fmla="*/ 17 w 84"/>
                <a:gd name="T5" fmla="*/ 9 h 86"/>
                <a:gd name="T6" fmla="*/ 6 w 84"/>
                <a:gd name="T7" fmla="*/ 0 h 86"/>
                <a:gd name="T8" fmla="*/ 4 w 84"/>
                <a:gd name="T9" fmla="*/ 5 h 86"/>
                <a:gd name="T10" fmla="*/ 0 w 84"/>
                <a:gd name="T11" fmla="*/ 10 h 86"/>
                <a:gd name="T12" fmla="*/ 10 w 84"/>
                <a:gd name="T13" fmla="*/ 21 h 86"/>
                <a:gd name="T14" fmla="*/ 30 w 84"/>
                <a:gd name="T15" fmla="*/ 38 h 86"/>
                <a:gd name="T16" fmla="*/ 66 w 84"/>
                <a:gd name="T17" fmla="*/ 71 h 86"/>
                <a:gd name="T18" fmla="*/ 83 w 84"/>
                <a:gd name="T19" fmla="*/ 86 h 86"/>
                <a:gd name="T20" fmla="*/ 84 w 84"/>
                <a:gd name="T21" fmla="*/ 85 h 86"/>
                <a:gd name="T22" fmla="*/ 69 w 84"/>
                <a:gd name="T23" fmla="*/ 67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4" h="86">
                  <a:moveTo>
                    <a:pt x="69" y="67"/>
                  </a:moveTo>
                  <a:cubicBezTo>
                    <a:pt x="60" y="57"/>
                    <a:pt x="47" y="43"/>
                    <a:pt x="35" y="30"/>
                  </a:cubicBezTo>
                  <a:cubicBezTo>
                    <a:pt x="29" y="23"/>
                    <a:pt x="23" y="16"/>
                    <a:pt x="17" y="9"/>
                  </a:cubicBezTo>
                  <a:cubicBezTo>
                    <a:pt x="13" y="6"/>
                    <a:pt x="10" y="3"/>
                    <a:pt x="6" y="0"/>
                  </a:cubicBezTo>
                  <a:cubicBezTo>
                    <a:pt x="6" y="2"/>
                    <a:pt x="5" y="3"/>
                    <a:pt x="4" y="5"/>
                  </a:cubicBezTo>
                  <a:cubicBezTo>
                    <a:pt x="3" y="7"/>
                    <a:pt x="1" y="9"/>
                    <a:pt x="0" y="10"/>
                  </a:cubicBezTo>
                  <a:cubicBezTo>
                    <a:pt x="3" y="14"/>
                    <a:pt x="7" y="17"/>
                    <a:pt x="10" y="21"/>
                  </a:cubicBezTo>
                  <a:cubicBezTo>
                    <a:pt x="16" y="27"/>
                    <a:pt x="23" y="32"/>
                    <a:pt x="30" y="38"/>
                  </a:cubicBezTo>
                  <a:cubicBezTo>
                    <a:pt x="43" y="50"/>
                    <a:pt x="56" y="63"/>
                    <a:pt x="66" y="71"/>
                  </a:cubicBezTo>
                  <a:cubicBezTo>
                    <a:pt x="76" y="80"/>
                    <a:pt x="83" y="86"/>
                    <a:pt x="83" y="86"/>
                  </a:cubicBezTo>
                  <a:cubicBezTo>
                    <a:pt x="84" y="85"/>
                    <a:pt x="84" y="85"/>
                    <a:pt x="84" y="85"/>
                  </a:cubicBezTo>
                  <a:cubicBezTo>
                    <a:pt x="84" y="85"/>
                    <a:pt x="78" y="78"/>
                    <a:pt x="69" y="67"/>
                  </a:cubicBezTo>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56" name="Freeform 6"/>
            <p:cNvSpPr>
              <a:spLocks/>
            </p:cNvSpPr>
            <p:nvPr/>
          </p:nvSpPr>
          <p:spPr bwMode="auto">
            <a:xfrm>
              <a:off x="4177" y="1665"/>
              <a:ext cx="490" cy="566"/>
            </a:xfrm>
            <a:custGeom>
              <a:avLst/>
              <a:gdLst>
                <a:gd name="T0" fmla="*/ 204 w 207"/>
                <a:gd name="T1" fmla="*/ 156 h 239"/>
                <a:gd name="T2" fmla="*/ 48 w 207"/>
                <a:gd name="T3" fmla="*/ 0 h 239"/>
                <a:gd name="T4" fmla="*/ 35 w 207"/>
                <a:gd name="T5" fmla="*/ 53 h 239"/>
                <a:gd name="T6" fmla="*/ 0 w 207"/>
                <a:gd name="T7" fmla="*/ 83 h 239"/>
                <a:gd name="T8" fmla="*/ 156 w 207"/>
                <a:gd name="T9" fmla="*/ 239 h 239"/>
                <a:gd name="T10" fmla="*/ 188 w 207"/>
                <a:gd name="T11" fmla="*/ 214 h 239"/>
                <a:gd name="T12" fmla="*/ 192 w 207"/>
                <a:gd name="T13" fmla="*/ 209 h 239"/>
                <a:gd name="T14" fmla="*/ 194 w 207"/>
                <a:gd name="T15" fmla="*/ 204 h 239"/>
                <a:gd name="T16" fmla="*/ 204 w 207"/>
                <a:gd name="T17" fmla="*/ 156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7" h="239">
                  <a:moveTo>
                    <a:pt x="204" y="156"/>
                  </a:moveTo>
                  <a:cubicBezTo>
                    <a:pt x="48" y="0"/>
                    <a:pt x="48" y="0"/>
                    <a:pt x="48" y="0"/>
                  </a:cubicBezTo>
                  <a:cubicBezTo>
                    <a:pt x="54" y="6"/>
                    <a:pt x="48" y="30"/>
                    <a:pt x="35" y="53"/>
                  </a:cubicBezTo>
                  <a:cubicBezTo>
                    <a:pt x="22" y="75"/>
                    <a:pt x="7" y="88"/>
                    <a:pt x="0" y="83"/>
                  </a:cubicBezTo>
                  <a:cubicBezTo>
                    <a:pt x="156" y="239"/>
                    <a:pt x="156" y="239"/>
                    <a:pt x="156" y="239"/>
                  </a:cubicBezTo>
                  <a:cubicBezTo>
                    <a:pt x="156" y="239"/>
                    <a:pt x="173" y="237"/>
                    <a:pt x="188" y="214"/>
                  </a:cubicBezTo>
                  <a:cubicBezTo>
                    <a:pt x="189" y="213"/>
                    <a:pt x="191" y="211"/>
                    <a:pt x="192" y="209"/>
                  </a:cubicBezTo>
                  <a:cubicBezTo>
                    <a:pt x="193" y="207"/>
                    <a:pt x="194" y="206"/>
                    <a:pt x="194" y="204"/>
                  </a:cubicBezTo>
                  <a:cubicBezTo>
                    <a:pt x="207" y="178"/>
                    <a:pt x="204" y="156"/>
                    <a:pt x="204" y="156"/>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57" name="Freeform 7"/>
            <p:cNvSpPr>
              <a:spLocks/>
            </p:cNvSpPr>
            <p:nvPr/>
          </p:nvSpPr>
          <p:spPr bwMode="auto">
            <a:xfrm>
              <a:off x="4167" y="1656"/>
              <a:ext cx="137" cy="218"/>
            </a:xfrm>
            <a:custGeom>
              <a:avLst/>
              <a:gdLst>
                <a:gd name="T0" fmla="*/ 52 w 58"/>
                <a:gd name="T1" fmla="*/ 4 h 92"/>
                <a:gd name="T2" fmla="*/ 31 w 58"/>
                <a:gd name="T3" fmla="*/ 13 h 92"/>
                <a:gd name="T4" fmla="*/ 39 w 58"/>
                <a:gd name="T5" fmla="*/ 20 h 92"/>
                <a:gd name="T6" fmla="*/ 39 w 58"/>
                <a:gd name="T7" fmla="*/ 25 h 92"/>
                <a:gd name="T8" fmla="*/ 31 w 58"/>
                <a:gd name="T9" fmla="*/ 50 h 92"/>
                <a:gd name="T10" fmla="*/ 16 w 58"/>
                <a:gd name="T11" fmla="*/ 66 h 92"/>
                <a:gd name="T12" fmla="*/ 12 w 58"/>
                <a:gd name="T13" fmla="*/ 67 h 92"/>
                <a:gd name="T14" fmla="*/ 5 w 58"/>
                <a:gd name="T15" fmla="*/ 59 h 92"/>
                <a:gd name="T16" fmla="*/ 3 w 58"/>
                <a:gd name="T17" fmla="*/ 87 h 92"/>
                <a:gd name="T18" fmla="*/ 4 w 58"/>
                <a:gd name="T19" fmla="*/ 87 h 92"/>
                <a:gd name="T20" fmla="*/ 39 w 58"/>
                <a:gd name="T21" fmla="*/ 57 h 92"/>
                <a:gd name="T22" fmla="*/ 52 w 58"/>
                <a:gd name="T23" fmla="*/ 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8" h="92">
                  <a:moveTo>
                    <a:pt x="52" y="4"/>
                  </a:moveTo>
                  <a:cubicBezTo>
                    <a:pt x="48" y="0"/>
                    <a:pt x="40" y="4"/>
                    <a:pt x="31" y="13"/>
                  </a:cubicBezTo>
                  <a:cubicBezTo>
                    <a:pt x="36" y="18"/>
                    <a:pt x="39" y="20"/>
                    <a:pt x="39" y="20"/>
                  </a:cubicBezTo>
                  <a:cubicBezTo>
                    <a:pt x="39" y="20"/>
                    <a:pt x="39" y="22"/>
                    <a:pt x="39" y="25"/>
                  </a:cubicBezTo>
                  <a:cubicBezTo>
                    <a:pt x="39" y="31"/>
                    <a:pt x="37" y="40"/>
                    <a:pt x="31" y="50"/>
                  </a:cubicBezTo>
                  <a:cubicBezTo>
                    <a:pt x="25" y="61"/>
                    <a:pt x="19" y="64"/>
                    <a:pt x="16" y="66"/>
                  </a:cubicBezTo>
                  <a:cubicBezTo>
                    <a:pt x="14" y="67"/>
                    <a:pt x="12" y="67"/>
                    <a:pt x="12" y="67"/>
                  </a:cubicBezTo>
                  <a:cubicBezTo>
                    <a:pt x="12" y="67"/>
                    <a:pt x="10" y="64"/>
                    <a:pt x="5" y="59"/>
                  </a:cubicBezTo>
                  <a:cubicBezTo>
                    <a:pt x="0" y="72"/>
                    <a:pt x="0" y="83"/>
                    <a:pt x="3" y="87"/>
                  </a:cubicBezTo>
                  <a:cubicBezTo>
                    <a:pt x="4" y="87"/>
                    <a:pt x="4" y="87"/>
                    <a:pt x="4" y="87"/>
                  </a:cubicBezTo>
                  <a:cubicBezTo>
                    <a:pt x="11" y="92"/>
                    <a:pt x="26" y="79"/>
                    <a:pt x="39" y="57"/>
                  </a:cubicBezTo>
                  <a:cubicBezTo>
                    <a:pt x="52" y="34"/>
                    <a:pt x="58" y="10"/>
                    <a:pt x="52" y="4"/>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58" name="Freeform 8"/>
            <p:cNvSpPr>
              <a:spLocks/>
            </p:cNvSpPr>
            <p:nvPr/>
          </p:nvSpPr>
          <p:spPr bwMode="auto">
            <a:xfrm>
              <a:off x="2883" y="799"/>
              <a:ext cx="474" cy="407"/>
            </a:xfrm>
            <a:custGeom>
              <a:avLst/>
              <a:gdLst>
                <a:gd name="T0" fmla="*/ 83 w 200"/>
                <a:gd name="T1" fmla="*/ 65 h 172"/>
                <a:gd name="T2" fmla="*/ 200 w 200"/>
                <a:gd name="T3" fmla="*/ 38 h 172"/>
                <a:gd name="T4" fmla="*/ 200 w 200"/>
                <a:gd name="T5" fmla="*/ 37 h 172"/>
                <a:gd name="T6" fmla="*/ 73 w 200"/>
                <a:gd name="T7" fmla="*/ 14 h 172"/>
                <a:gd name="T8" fmla="*/ 9 w 200"/>
                <a:gd name="T9" fmla="*/ 126 h 172"/>
                <a:gd name="T10" fmla="*/ 64 w 200"/>
                <a:gd name="T11" fmla="*/ 172 h 172"/>
                <a:gd name="T12" fmla="*/ 83 w 200"/>
                <a:gd name="T13" fmla="*/ 65 h 172"/>
              </a:gdLst>
              <a:ahLst/>
              <a:cxnLst>
                <a:cxn ang="0">
                  <a:pos x="T0" y="T1"/>
                </a:cxn>
                <a:cxn ang="0">
                  <a:pos x="T2" y="T3"/>
                </a:cxn>
                <a:cxn ang="0">
                  <a:pos x="T4" y="T5"/>
                </a:cxn>
                <a:cxn ang="0">
                  <a:pos x="T6" y="T7"/>
                </a:cxn>
                <a:cxn ang="0">
                  <a:pos x="T8" y="T9"/>
                </a:cxn>
                <a:cxn ang="0">
                  <a:pos x="T10" y="T11"/>
                </a:cxn>
                <a:cxn ang="0">
                  <a:pos x="T12" y="T13"/>
                </a:cxn>
              </a:cxnLst>
              <a:rect l="0" t="0" r="r" b="b"/>
              <a:pathLst>
                <a:path w="200" h="172">
                  <a:moveTo>
                    <a:pt x="83" y="65"/>
                  </a:moveTo>
                  <a:cubicBezTo>
                    <a:pt x="105" y="26"/>
                    <a:pt x="157" y="23"/>
                    <a:pt x="200" y="38"/>
                  </a:cubicBezTo>
                  <a:cubicBezTo>
                    <a:pt x="200" y="38"/>
                    <a:pt x="200" y="37"/>
                    <a:pt x="200" y="37"/>
                  </a:cubicBezTo>
                  <a:cubicBezTo>
                    <a:pt x="159" y="14"/>
                    <a:pt x="109" y="0"/>
                    <a:pt x="73" y="14"/>
                  </a:cubicBezTo>
                  <a:cubicBezTo>
                    <a:pt x="6" y="41"/>
                    <a:pt x="0" y="81"/>
                    <a:pt x="9" y="126"/>
                  </a:cubicBezTo>
                  <a:cubicBezTo>
                    <a:pt x="14" y="152"/>
                    <a:pt x="35" y="167"/>
                    <a:pt x="64" y="172"/>
                  </a:cubicBezTo>
                  <a:cubicBezTo>
                    <a:pt x="58" y="137"/>
                    <a:pt x="64" y="97"/>
                    <a:pt x="83" y="65"/>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59" name="Freeform 9"/>
            <p:cNvSpPr>
              <a:spLocks/>
            </p:cNvSpPr>
            <p:nvPr/>
          </p:nvSpPr>
          <p:spPr bwMode="auto">
            <a:xfrm>
              <a:off x="3236" y="427"/>
              <a:ext cx="175" cy="460"/>
            </a:xfrm>
            <a:custGeom>
              <a:avLst/>
              <a:gdLst>
                <a:gd name="T0" fmla="*/ 40 w 74"/>
                <a:gd name="T1" fmla="*/ 37 h 194"/>
                <a:gd name="T2" fmla="*/ 74 w 74"/>
                <a:gd name="T3" fmla="*/ 0 h 194"/>
                <a:gd name="T4" fmla="*/ 1 w 74"/>
                <a:gd name="T5" fmla="*/ 100 h 194"/>
                <a:gd name="T6" fmla="*/ 51 w 74"/>
                <a:gd name="T7" fmla="*/ 194 h 194"/>
                <a:gd name="T8" fmla="*/ 52 w 74"/>
                <a:gd name="T9" fmla="*/ 193 h 194"/>
                <a:gd name="T10" fmla="*/ 40 w 74"/>
                <a:gd name="T11" fmla="*/ 37 h 194"/>
              </a:gdLst>
              <a:ahLst/>
              <a:cxnLst>
                <a:cxn ang="0">
                  <a:pos x="T0" y="T1"/>
                </a:cxn>
                <a:cxn ang="0">
                  <a:pos x="T2" y="T3"/>
                </a:cxn>
                <a:cxn ang="0">
                  <a:pos x="T4" y="T5"/>
                </a:cxn>
                <a:cxn ang="0">
                  <a:pos x="T6" y="T7"/>
                </a:cxn>
                <a:cxn ang="0">
                  <a:pos x="T8" y="T9"/>
                </a:cxn>
                <a:cxn ang="0">
                  <a:pos x="T10" y="T11"/>
                </a:cxn>
              </a:cxnLst>
              <a:rect l="0" t="0" r="r" b="b"/>
              <a:pathLst>
                <a:path w="74" h="194">
                  <a:moveTo>
                    <a:pt x="40" y="37"/>
                  </a:moveTo>
                  <a:cubicBezTo>
                    <a:pt x="49" y="21"/>
                    <a:pt x="61" y="8"/>
                    <a:pt x="74" y="0"/>
                  </a:cubicBezTo>
                  <a:cubicBezTo>
                    <a:pt x="31" y="9"/>
                    <a:pt x="0" y="30"/>
                    <a:pt x="1" y="100"/>
                  </a:cubicBezTo>
                  <a:cubicBezTo>
                    <a:pt x="1" y="132"/>
                    <a:pt x="23" y="166"/>
                    <a:pt x="51" y="194"/>
                  </a:cubicBezTo>
                  <a:cubicBezTo>
                    <a:pt x="52" y="193"/>
                    <a:pt x="52" y="193"/>
                    <a:pt x="52" y="193"/>
                  </a:cubicBezTo>
                  <a:cubicBezTo>
                    <a:pt x="29" y="143"/>
                    <a:pt x="17" y="77"/>
                    <a:pt x="40" y="37"/>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60" name="Freeform 10"/>
            <p:cNvSpPr>
              <a:spLocks/>
            </p:cNvSpPr>
            <p:nvPr/>
          </p:nvSpPr>
          <p:spPr bwMode="auto">
            <a:xfrm>
              <a:off x="3020" y="853"/>
              <a:ext cx="505" cy="613"/>
            </a:xfrm>
            <a:custGeom>
              <a:avLst/>
              <a:gdLst>
                <a:gd name="T0" fmla="*/ 198 w 213"/>
                <a:gd name="T1" fmla="*/ 82 h 259"/>
                <a:gd name="T2" fmla="*/ 142 w 213"/>
                <a:gd name="T3" fmla="*/ 15 h 259"/>
                <a:gd name="T4" fmla="*/ 25 w 213"/>
                <a:gd name="T5" fmla="*/ 42 h 259"/>
                <a:gd name="T6" fmla="*/ 6 w 213"/>
                <a:gd name="T7" fmla="*/ 149 h 259"/>
                <a:gd name="T8" fmla="*/ 39 w 213"/>
                <a:gd name="T9" fmla="*/ 218 h 259"/>
                <a:gd name="T10" fmla="*/ 172 w 213"/>
                <a:gd name="T11" fmla="*/ 189 h 259"/>
                <a:gd name="T12" fmla="*/ 211 w 213"/>
                <a:gd name="T13" fmla="*/ 104 h 259"/>
                <a:gd name="T14" fmla="*/ 213 w 213"/>
                <a:gd name="T15" fmla="*/ 99 h 259"/>
                <a:gd name="T16" fmla="*/ 212 w 213"/>
                <a:gd name="T17" fmla="*/ 97 h 259"/>
                <a:gd name="T18" fmla="*/ 198 w 213"/>
                <a:gd name="T19" fmla="*/ 82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3" h="259">
                  <a:moveTo>
                    <a:pt x="198" y="82"/>
                  </a:moveTo>
                  <a:cubicBezTo>
                    <a:pt x="173" y="53"/>
                    <a:pt x="145" y="23"/>
                    <a:pt x="142" y="15"/>
                  </a:cubicBezTo>
                  <a:cubicBezTo>
                    <a:pt x="99" y="0"/>
                    <a:pt x="47" y="3"/>
                    <a:pt x="25" y="42"/>
                  </a:cubicBezTo>
                  <a:cubicBezTo>
                    <a:pt x="6" y="74"/>
                    <a:pt x="0" y="114"/>
                    <a:pt x="6" y="149"/>
                  </a:cubicBezTo>
                  <a:cubicBezTo>
                    <a:pt x="10" y="176"/>
                    <a:pt x="22" y="201"/>
                    <a:pt x="39" y="218"/>
                  </a:cubicBezTo>
                  <a:cubicBezTo>
                    <a:pt x="80" y="259"/>
                    <a:pt x="139" y="246"/>
                    <a:pt x="172" y="189"/>
                  </a:cubicBezTo>
                  <a:cubicBezTo>
                    <a:pt x="190" y="158"/>
                    <a:pt x="207" y="130"/>
                    <a:pt x="211" y="104"/>
                  </a:cubicBezTo>
                  <a:cubicBezTo>
                    <a:pt x="212" y="102"/>
                    <a:pt x="213" y="100"/>
                    <a:pt x="213" y="99"/>
                  </a:cubicBezTo>
                  <a:cubicBezTo>
                    <a:pt x="213" y="98"/>
                    <a:pt x="212" y="98"/>
                    <a:pt x="212" y="97"/>
                  </a:cubicBezTo>
                  <a:cubicBezTo>
                    <a:pt x="207" y="92"/>
                    <a:pt x="203" y="87"/>
                    <a:pt x="198" y="82"/>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61" name="Freeform 11"/>
            <p:cNvSpPr>
              <a:spLocks/>
            </p:cNvSpPr>
            <p:nvPr/>
          </p:nvSpPr>
          <p:spPr bwMode="auto">
            <a:xfrm>
              <a:off x="3276" y="375"/>
              <a:ext cx="481" cy="668"/>
            </a:xfrm>
            <a:custGeom>
              <a:avLst/>
              <a:gdLst>
                <a:gd name="T0" fmla="*/ 23 w 203"/>
                <a:gd name="T1" fmla="*/ 59 h 282"/>
                <a:gd name="T2" fmla="*/ 35 w 203"/>
                <a:gd name="T3" fmla="*/ 215 h 282"/>
                <a:gd name="T4" fmla="*/ 72 w 203"/>
                <a:gd name="T5" fmla="*/ 246 h 282"/>
                <a:gd name="T6" fmla="*/ 96 w 203"/>
                <a:gd name="T7" fmla="*/ 267 h 282"/>
                <a:gd name="T8" fmla="*/ 99 w 203"/>
                <a:gd name="T9" fmla="*/ 270 h 282"/>
                <a:gd name="T10" fmla="*/ 113 w 203"/>
                <a:gd name="T11" fmla="*/ 282 h 282"/>
                <a:gd name="T12" fmla="*/ 171 w 203"/>
                <a:gd name="T13" fmla="*/ 207 h 282"/>
                <a:gd name="T14" fmla="*/ 156 w 203"/>
                <a:gd name="T15" fmla="*/ 31 h 282"/>
                <a:gd name="T16" fmla="*/ 57 w 203"/>
                <a:gd name="T17" fmla="*/ 22 h 282"/>
                <a:gd name="T18" fmla="*/ 23 w 203"/>
                <a:gd name="T19" fmla="*/ 59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3" h="282">
                  <a:moveTo>
                    <a:pt x="23" y="59"/>
                  </a:moveTo>
                  <a:cubicBezTo>
                    <a:pt x="0" y="99"/>
                    <a:pt x="12" y="165"/>
                    <a:pt x="35" y="215"/>
                  </a:cubicBezTo>
                  <a:cubicBezTo>
                    <a:pt x="38" y="215"/>
                    <a:pt x="55" y="231"/>
                    <a:pt x="72" y="246"/>
                  </a:cubicBezTo>
                  <a:cubicBezTo>
                    <a:pt x="79" y="252"/>
                    <a:pt x="87" y="259"/>
                    <a:pt x="96" y="267"/>
                  </a:cubicBezTo>
                  <a:cubicBezTo>
                    <a:pt x="97" y="268"/>
                    <a:pt x="98" y="269"/>
                    <a:pt x="99" y="270"/>
                  </a:cubicBezTo>
                  <a:cubicBezTo>
                    <a:pt x="104" y="274"/>
                    <a:pt x="109" y="278"/>
                    <a:pt x="113" y="282"/>
                  </a:cubicBezTo>
                  <a:cubicBezTo>
                    <a:pt x="133" y="272"/>
                    <a:pt x="151" y="241"/>
                    <a:pt x="171" y="207"/>
                  </a:cubicBezTo>
                  <a:cubicBezTo>
                    <a:pt x="203" y="150"/>
                    <a:pt x="197" y="71"/>
                    <a:pt x="156" y="31"/>
                  </a:cubicBezTo>
                  <a:cubicBezTo>
                    <a:pt x="127" y="2"/>
                    <a:pt x="89" y="0"/>
                    <a:pt x="57" y="22"/>
                  </a:cubicBezTo>
                  <a:cubicBezTo>
                    <a:pt x="44" y="30"/>
                    <a:pt x="32" y="43"/>
                    <a:pt x="23" y="59"/>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62" name="Freeform 12"/>
            <p:cNvSpPr>
              <a:spLocks/>
            </p:cNvSpPr>
            <p:nvPr/>
          </p:nvSpPr>
          <p:spPr bwMode="auto">
            <a:xfrm>
              <a:off x="3357" y="884"/>
              <a:ext cx="902" cy="930"/>
            </a:xfrm>
            <a:custGeom>
              <a:avLst/>
              <a:gdLst>
                <a:gd name="T0" fmla="*/ 381 w 381"/>
                <a:gd name="T1" fmla="*/ 346 h 393"/>
                <a:gd name="T2" fmla="*/ 373 w 381"/>
                <a:gd name="T3" fmla="*/ 339 h 393"/>
                <a:gd name="T4" fmla="*/ 79 w 381"/>
                <a:gd name="T5" fmla="*/ 67 h 393"/>
                <a:gd name="T6" fmla="*/ 65 w 381"/>
                <a:gd name="T7" fmla="*/ 55 h 393"/>
                <a:gd name="T8" fmla="*/ 62 w 381"/>
                <a:gd name="T9" fmla="*/ 52 h 393"/>
                <a:gd name="T10" fmla="*/ 38 w 381"/>
                <a:gd name="T11" fmla="*/ 31 h 393"/>
                <a:gd name="T12" fmla="*/ 1 w 381"/>
                <a:gd name="T13" fmla="*/ 0 h 393"/>
                <a:gd name="T14" fmla="*/ 0 w 381"/>
                <a:gd name="T15" fmla="*/ 1 h 393"/>
                <a:gd name="T16" fmla="*/ 0 w 381"/>
                <a:gd name="T17" fmla="*/ 1 h 393"/>
                <a:gd name="T18" fmla="*/ 0 w 381"/>
                <a:gd name="T19" fmla="*/ 1 h 393"/>
                <a:gd name="T20" fmla="*/ 0 w 381"/>
                <a:gd name="T21" fmla="*/ 2 h 393"/>
                <a:gd name="T22" fmla="*/ 56 w 381"/>
                <a:gd name="T23" fmla="*/ 69 h 393"/>
                <a:gd name="T24" fmla="*/ 70 w 381"/>
                <a:gd name="T25" fmla="*/ 84 h 393"/>
                <a:gd name="T26" fmla="*/ 71 w 381"/>
                <a:gd name="T27" fmla="*/ 86 h 393"/>
                <a:gd name="T28" fmla="*/ 347 w 381"/>
                <a:gd name="T29" fmla="*/ 385 h 393"/>
                <a:gd name="T30" fmla="*/ 354 w 381"/>
                <a:gd name="T31" fmla="*/ 393 h 393"/>
                <a:gd name="T32" fmla="*/ 358 w 381"/>
                <a:gd name="T33" fmla="*/ 392 h 393"/>
                <a:gd name="T34" fmla="*/ 373 w 381"/>
                <a:gd name="T35" fmla="*/ 376 h 393"/>
                <a:gd name="T36" fmla="*/ 381 w 381"/>
                <a:gd name="T37" fmla="*/ 351 h 393"/>
                <a:gd name="T38" fmla="*/ 381 w 381"/>
                <a:gd name="T39" fmla="*/ 346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1" h="393">
                  <a:moveTo>
                    <a:pt x="381" y="346"/>
                  </a:moveTo>
                  <a:cubicBezTo>
                    <a:pt x="381" y="346"/>
                    <a:pt x="378" y="344"/>
                    <a:pt x="373" y="339"/>
                  </a:cubicBezTo>
                  <a:cubicBezTo>
                    <a:pt x="336" y="304"/>
                    <a:pt x="177" y="155"/>
                    <a:pt x="79" y="67"/>
                  </a:cubicBezTo>
                  <a:cubicBezTo>
                    <a:pt x="75" y="63"/>
                    <a:pt x="70" y="59"/>
                    <a:pt x="65" y="55"/>
                  </a:cubicBezTo>
                  <a:cubicBezTo>
                    <a:pt x="64" y="54"/>
                    <a:pt x="63" y="53"/>
                    <a:pt x="62" y="52"/>
                  </a:cubicBezTo>
                  <a:cubicBezTo>
                    <a:pt x="53" y="44"/>
                    <a:pt x="45" y="37"/>
                    <a:pt x="38" y="31"/>
                  </a:cubicBezTo>
                  <a:cubicBezTo>
                    <a:pt x="21" y="16"/>
                    <a:pt x="4" y="0"/>
                    <a:pt x="1" y="0"/>
                  </a:cubicBezTo>
                  <a:cubicBezTo>
                    <a:pt x="0" y="1"/>
                    <a:pt x="0" y="1"/>
                    <a:pt x="0" y="1"/>
                  </a:cubicBezTo>
                  <a:cubicBezTo>
                    <a:pt x="0" y="1"/>
                    <a:pt x="0" y="1"/>
                    <a:pt x="0" y="1"/>
                  </a:cubicBezTo>
                  <a:cubicBezTo>
                    <a:pt x="0" y="1"/>
                    <a:pt x="0" y="1"/>
                    <a:pt x="0" y="1"/>
                  </a:cubicBezTo>
                  <a:cubicBezTo>
                    <a:pt x="0" y="1"/>
                    <a:pt x="0" y="2"/>
                    <a:pt x="0" y="2"/>
                  </a:cubicBezTo>
                  <a:cubicBezTo>
                    <a:pt x="3" y="10"/>
                    <a:pt x="31" y="40"/>
                    <a:pt x="56" y="69"/>
                  </a:cubicBezTo>
                  <a:cubicBezTo>
                    <a:pt x="61" y="74"/>
                    <a:pt x="65" y="79"/>
                    <a:pt x="70" y="84"/>
                  </a:cubicBezTo>
                  <a:cubicBezTo>
                    <a:pt x="70" y="85"/>
                    <a:pt x="71" y="85"/>
                    <a:pt x="71" y="86"/>
                  </a:cubicBezTo>
                  <a:cubicBezTo>
                    <a:pt x="161" y="186"/>
                    <a:pt x="312" y="347"/>
                    <a:pt x="347" y="385"/>
                  </a:cubicBezTo>
                  <a:cubicBezTo>
                    <a:pt x="352" y="390"/>
                    <a:pt x="354" y="393"/>
                    <a:pt x="354" y="393"/>
                  </a:cubicBezTo>
                  <a:cubicBezTo>
                    <a:pt x="354" y="393"/>
                    <a:pt x="356" y="393"/>
                    <a:pt x="358" y="392"/>
                  </a:cubicBezTo>
                  <a:cubicBezTo>
                    <a:pt x="361" y="390"/>
                    <a:pt x="367" y="387"/>
                    <a:pt x="373" y="376"/>
                  </a:cubicBezTo>
                  <a:cubicBezTo>
                    <a:pt x="379" y="366"/>
                    <a:pt x="381" y="357"/>
                    <a:pt x="381" y="351"/>
                  </a:cubicBezTo>
                  <a:cubicBezTo>
                    <a:pt x="381" y="348"/>
                    <a:pt x="381" y="346"/>
                    <a:pt x="381" y="346"/>
                  </a:cubicBezTo>
                  <a:close/>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sp>
          <p:nvSpPr>
            <p:cNvPr id="63" name="Freeform 14"/>
            <p:cNvSpPr>
              <a:spLocks/>
            </p:cNvSpPr>
            <p:nvPr/>
          </p:nvSpPr>
          <p:spPr bwMode="auto">
            <a:xfrm>
              <a:off x="4819" y="2349"/>
              <a:ext cx="0" cy="3"/>
            </a:xfrm>
            <a:custGeom>
              <a:avLst/>
              <a:gdLst>
                <a:gd name="T0" fmla="*/ 0 h 1"/>
                <a:gd name="T1" fmla="*/ 0 h 1"/>
                <a:gd name="T2" fmla="*/ 1 h 1"/>
                <a:gd name="T3" fmla="*/ 1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0"/>
                    <a:pt x="0" y="0"/>
                  </a:cubicBezTo>
                  <a:cubicBezTo>
                    <a:pt x="0" y="1"/>
                    <a:pt x="0" y="1"/>
                    <a:pt x="0" y="1"/>
                  </a:cubicBezTo>
                  <a:cubicBezTo>
                    <a:pt x="0" y="1"/>
                    <a:pt x="0" y="1"/>
                    <a:pt x="0" y="1"/>
                  </a:cubicBezTo>
                  <a:cubicBezTo>
                    <a:pt x="0" y="0"/>
                    <a:pt x="0" y="0"/>
                    <a:pt x="0" y="0"/>
                  </a:cubicBezTo>
                </a:path>
              </a:pathLst>
            </a:custGeom>
            <a:grpFill/>
            <a:ln w="9525">
              <a:noFill/>
              <a:round/>
              <a:headEnd/>
              <a:tailEnd/>
            </a:ln>
            <a:extLst/>
          </p:spPr>
          <p:txBody>
            <a:bodyPr vert="horz" wrap="square" lIns="83748" tIns="41874" rIns="83748" bIns="41874" numCol="1" anchor="t" anchorCtr="0" compatLnSpc="1">
              <a:prstTxWarp prst="textNoShape">
                <a:avLst/>
              </a:prstTxWarp>
            </a:bodyPr>
            <a:lstStyle/>
            <a:p>
              <a:pPr>
                <a:lnSpc>
                  <a:spcPct val="120000"/>
                </a:lnSpc>
              </a:pPr>
              <a:endParaRPr lang="en-US" sz="1563">
                <a:latin typeface="Arial" panose="020B0604020202020204" pitchFamily="34" charset="0"/>
                <a:ea typeface="微软雅黑" panose="020B0503020204020204" pitchFamily="34" charset="-122"/>
                <a:sym typeface="Arial" panose="020B0604020202020204" pitchFamily="34" charset="0"/>
              </a:endParaRPr>
            </a:p>
          </p:txBody>
        </p:sp>
      </p:grpSp>
      <p:sp>
        <p:nvSpPr>
          <p:cNvPr id="64" name="Content Placeholder 2"/>
          <p:cNvSpPr txBox="1">
            <a:spLocks/>
          </p:cNvSpPr>
          <p:nvPr/>
        </p:nvSpPr>
        <p:spPr>
          <a:xfrm>
            <a:off x="6572145" y="2243255"/>
            <a:ext cx="4884557" cy="803297"/>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lnSpc>
                <a:spcPct val="120000"/>
              </a:lnSpc>
            </a:pPr>
            <a:r>
              <a:rPr lang="zh-CN" altLang="en-US" sz="14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id-ID" sz="1400" b="1"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a:p>
            <a:pPr algn="l">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Please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 replace text, click add relevant headline, modify the text content, also can copy your content to this directly.</a:t>
            </a:r>
            <a:endParaRPr lang="en-US" sz="800" i="1" dirty="0">
              <a:solidFill>
                <a:schemeClr val="bg1">
                  <a:lumMod val="7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69" name="Content Placeholder 2"/>
          <p:cNvSpPr txBox="1">
            <a:spLocks/>
          </p:cNvSpPr>
          <p:nvPr/>
        </p:nvSpPr>
        <p:spPr>
          <a:xfrm>
            <a:off x="7076634" y="4199173"/>
            <a:ext cx="1776568" cy="42960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Please replace text, click add relevant headline, modify the text content, also can copy your content to this directly.</a:t>
            </a:r>
            <a:endParaRPr lang="en-US" sz="80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70" name="TextBox 78"/>
          <p:cNvSpPr txBox="1"/>
          <p:nvPr/>
        </p:nvSpPr>
        <p:spPr>
          <a:xfrm>
            <a:off x="7076633" y="3919261"/>
            <a:ext cx="1422893" cy="258532"/>
          </a:xfrm>
          <a:prstGeom prst="rect">
            <a:avLst/>
          </a:prstGeom>
          <a:noFill/>
        </p:spPr>
        <p:txBody>
          <a:bodyPr wrap="square" lIns="0" tIns="0" rIns="0" bIns="0" rtlCol="0">
            <a:spAutoFit/>
          </a:bodyPr>
          <a:lstStyle/>
          <a:p>
            <a:pPr algn="just">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1" name="Content Placeholder 2"/>
          <p:cNvSpPr txBox="1">
            <a:spLocks/>
          </p:cNvSpPr>
          <p:nvPr/>
        </p:nvSpPr>
        <p:spPr>
          <a:xfrm>
            <a:off x="9680134" y="4199173"/>
            <a:ext cx="1776568" cy="42960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Please replace text, click add relevant headline, modify the text content, also can copy your content to this directly.</a:t>
            </a:r>
            <a:endParaRPr lang="en-US" sz="80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72" name="TextBox 78"/>
          <p:cNvSpPr txBox="1"/>
          <p:nvPr/>
        </p:nvSpPr>
        <p:spPr>
          <a:xfrm>
            <a:off x="9680133" y="3919261"/>
            <a:ext cx="1422893" cy="258532"/>
          </a:xfrm>
          <a:prstGeom prst="rect">
            <a:avLst/>
          </a:prstGeom>
          <a:noFill/>
        </p:spPr>
        <p:txBody>
          <a:bodyPr wrap="square" lIns="0" tIns="0" rIns="0" bIns="0" rtlCol="0">
            <a:spAutoFit/>
          </a:bodyPr>
          <a:lstStyle/>
          <a:p>
            <a:pPr algn="just">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3" name="Content Placeholder 2"/>
          <p:cNvSpPr txBox="1">
            <a:spLocks/>
          </p:cNvSpPr>
          <p:nvPr/>
        </p:nvSpPr>
        <p:spPr>
          <a:xfrm>
            <a:off x="7076634" y="5862873"/>
            <a:ext cx="1776568" cy="42960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Please replace text, click add relevant headline, modify the text content, also can copy your content to this directly.</a:t>
            </a:r>
            <a:endParaRPr lang="en-US" sz="80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74" name="TextBox 78"/>
          <p:cNvSpPr txBox="1"/>
          <p:nvPr/>
        </p:nvSpPr>
        <p:spPr>
          <a:xfrm>
            <a:off x="7076633" y="5582961"/>
            <a:ext cx="1422893" cy="258532"/>
          </a:xfrm>
          <a:prstGeom prst="rect">
            <a:avLst/>
          </a:prstGeom>
          <a:noFill/>
        </p:spPr>
        <p:txBody>
          <a:bodyPr wrap="square" lIns="0" tIns="0" rIns="0" bIns="0" rtlCol="0">
            <a:spAutoFit/>
          </a:bodyPr>
          <a:lstStyle/>
          <a:p>
            <a:pPr algn="just">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5" name="Content Placeholder 2"/>
          <p:cNvSpPr txBox="1">
            <a:spLocks/>
          </p:cNvSpPr>
          <p:nvPr/>
        </p:nvSpPr>
        <p:spPr>
          <a:xfrm>
            <a:off x="9680134" y="5862873"/>
            <a:ext cx="1776568" cy="429605"/>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Please replace text, click add relevant headline, modify the text content, also can copy your content to this directly.</a:t>
            </a:r>
            <a:endParaRPr lang="en-US" sz="80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76" name="TextBox 78"/>
          <p:cNvSpPr txBox="1"/>
          <p:nvPr/>
        </p:nvSpPr>
        <p:spPr>
          <a:xfrm>
            <a:off x="9680133" y="5582961"/>
            <a:ext cx="1422893" cy="258532"/>
          </a:xfrm>
          <a:prstGeom prst="rect">
            <a:avLst/>
          </a:prstGeom>
          <a:noFill/>
        </p:spPr>
        <p:txBody>
          <a:bodyPr wrap="square" lIns="0" tIns="0" rIns="0" bIns="0" rtlCol="0">
            <a:spAutoFit/>
          </a:bodyPr>
          <a:lstStyle/>
          <a:p>
            <a:pPr algn="just">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id-ID"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7" name="文本框 76"/>
          <p:cNvSpPr txBox="1"/>
          <p:nvPr/>
        </p:nvSpPr>
        <p:spPr>
          <a:xfrm>
            <a:off x="372973" y="362225"/>
            <a:ext cx="2503076" cy="374375"/>
          </a:xfrm>
          <a:prstGeom prst="rect">
            <a:avLst/>
          </a:prstGeom>
          <a:noFill/>
        </p:spPr>
        <p:txBody>
          <a:bodyPr wrap="none" lIns="96434" tIns="48217" rIns="96434" bIns="48217" rtlCol="0">
            <a:spAutoFit/>
          </a:bodyPr>
          <a:lstStyle/>
          <a:p>
            <a:pPr defTabSz="964278"/>
            <a:r>
              <a:rPr lang="zh-CN" altLang="en-US" sz="1800" dirty="0">
                <a:solidFill>
                  <a:schemeClr val="accent2"/>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78" name="文本框 77"/>
          <p:cNvSpPr txBox="1"/>
          <p:nvPr/>
        </p:nvSpPr>
        <p:spPr>
          <a:xfrm>
            <a:off x="372973" y="654957"/>
            <a:ext cx="2230630" cy="312819"/>
          </a:xfrm>
          <a:prstGeom prst="rect">
            <a:avLst/>
          </a:prstGeom>
          <a:noFill/>
        </p:spPr>
        <p:txBody>
          <a:bodyPr wrap="none" lIns="96434" tIns="48217" rIns="96434" bIns="48217" rtlCol="0">
            <a:spAutoFit/>
          </a:bodyPr>
          <a:lstStyle/>
          <a:p>
            <a:pPr defTabSz="964278"/>
            <a:r>
              <a:rPr lang="en-US" altLang="zh-CN" sz="1400" dirty="0">
                <a:solidFill>
                  <a:schemeClr val="accent2"/>
                </a:solidFill>
                <a:cs typeface="+mn-ea"/>
                <a:sym typeface="+mn-lt"/>
              </a:rPr>
              <a:t>ADD RELATED TITLE WORDS</a:t>
            </a:r>
            <a:endParaRPr lang="zh-CN" altLang="en-US" sz="1400" dirty="0">
              <a:solidFill>
                <a:schemeClr val="accent2"/>
              </a:solidFill>
              <a:cs typeface="+mn-ea"/>
              <a:sym typeface="+mn-lt"/>
            </a:endParaRPr>
          </a:p>
        </p:txBody>
      </p:sp>
    </p:spTree>
    <p:extLst>
      <p:ext uri="{BB962C8B-B14F-4D97-AF65-F5344CB8AC3E}">
        <p14:creationId xmlns:p14="http://schemas.microsoft.com/office/powerpoint/2010/main" val="895999083"/>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750"/>
                                        <p:tgtEl>
                                          <p:spTgt spid="13"/>
                                        </p:tgtEl>
                                      </p:cBhvr>
                                    </p:animEffect>
                                  </p:childTnLst>
                                </p:cTn>
                              </p:par>
                            </p:childTnLst>
                          </p:cTn>
                        </p:par>
                        <p:par>
                          <p:cTn id="8" fill="hold">
                            <p:stCondLst>
                              <p:cond delay="750"/>
                            </p:stCondLst>
                            <p:childTnLst>
                              <p:par>
                                <p:cTn id="9" presetID="10" presetClass="entr" presetSubtype="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750"/>
                                        <p:tgtEl>
                                          <p:spTgt spid="16"/>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750"/>
                                        <p:tgtEl>
                                          <p:spTgt spid="18"/>
                                        </p:tgtEl>
                                      </p:cBhvr>
                                    </p:animEffect>
                                  </p:childTnLst>
                                </p:cTn>
                              </p:par>
                            </p:childTnLst>
                          </p:cTn>
                        </p:par>
                        <p:par>
                          <p:cTn id="16" fill="hold">
                            <p:stCondLst>
                              <p:cond delay="2250"/>
                            </p:stCondLst>
                            <p:childTnLst>
                              <p:par>
                                <p:cTn id="17" presetID="10" presetClass="entr" presetSubtype="0" fill="hold" grpId="0"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750"/>
                                        <p:tgtEl>
                                          <p:spTgt spid="20"/>
                                        </p:tgtEl>
                                      </p:cBhvr>
                                    </p:animEffect>
                                  </p:childTnLst>
                                </p:cTn>
                              </p:par>
                            </p:childTnLst>
                          </p:cTn>
                        </p:par>
                        <p:par>
                          <p:cTn id="20" fill="hold">
                            <p:stCondLst>
                              <p:cond delay="3000"/>
                            </p:stCondLst>
                            <p:childTnLst>
                              <p:par>
                                <p:cTn id="21" presetID="22" presetClass="entr" presetSubtype="2"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right)">
                                      <p:cBhvr>
                                        <p:cTn id="23" dur="500"/>
                                        <p:tgtEl>
                                          <p:spTgt spid="10"/>
                                        </p:tgtEl>
                                      </p:cBhvr>
                                    </p:animEffect>
                                  </p:childTnLst>
                                </p:cTn>
                              </p:par>
                            </p:childTnLst>
                          </p:cTn>
                        </p:par>
                        <p:par>
                          <p:cTn id="24" fill="hold">
                            <p:stCondLst>
                              <p:cond delay="3500"/>
                            </p:stCondLst>
                            <p:childTnLst>
                              <p:par>
                                <p:cTn id="25" presetID="22" presetClass="entr" presetSubtype="2"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right)">
                                      <p:cBhvr>
                                        <p:cTn id="27" dur="500"/>
                                        <p:tgtEl>
                                          <p:spTgt spid="11"/>
                                        </p:tgtEl>
                                      </p:cBhvr>
                                    </p:animEffect>
                                  </p:childTnLst>
                                </p:cTn>
                              </p:par>
                            </p:childTnLst>
                          </p:cTn>
                        </p:par>
                        <p:par>
                          <p:cTn id="28" fill="hold">
                            <p:stCondLst>
                              <p:cond delay="4000"/>
                            </p:stCondLst>
                            <p:childTnLst>
                              <p:par>
                                <p:cTn id="29" presetID="22" presetClass="entr" presetSubtype="4"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wipe(down)">
                                      <p:cBhvr>
                                        <p:cTn id="31" dur="500"/>
                                        <p:tgtEl>
                                          <p:spTgt spid="12"/>
                                        </p:tgtEl>
                                      </p:cBhvr>
                                    </p:animEffect>
                                  </p:childTnLst>
                                </p:cTn>
                              </p:par>
                            </p:childTnLst>
                          </p:cTn>
                        </p:par>
                        <p:par>
                          <p:cTn id="32" fill="hold">
                            <p:stCondLst>
                              <p:cond delay="4500"/>
                            </p:stCondLst>
                            <p:childTnLst>
                              <p:par>
                                <p:cTn id="33" presetID="22" presetClass="entr" presetSubtype="4"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down)">
                                      <p:cBhvr>
                                        <p:cTn id="35" dur="500"/>
                                        <p:tgtEl>
                                          <p:spTgt spid="9"/>
                                        </p:tgtEl>
                                      </p:cBhvr>
                                    </p:animEffect>
                                  </p:childTnLst>
                                </p:cTn>
                              </p:par>
                            </p:childTnLst>
                          </p:cTn>
                        </p:par>
                        <p:par>
                          <p:cTn id="36" fill="hold">
                            <p:stCondLst>
                              <p:cond delay="5000"/>
                            </p:stCondLst>
                            <p:childTnLst>
                              <p:par>
                                <p:cTn id="37" presetID="22" presetClass="entr" presetSubtype="4" fill="hold" grpId="0" nodeType="after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wipe(down)">
                                      <p:cBhvr>
                                        <p:cTn id="39" dur="500"/>
                                        <p:tgtEl>
                                          <p:spTgt spid="8"/>
                                        </p:tgtEl>
                                      </p:cBhvr>
                                    </p:animEffect>
                                  </p:childTnLst>
                                </p:cTn>
                              </p:par>
                            </p:childTnLst>
                          </p:cTn>
                        </p:par>
                        <p:par>
                          <p:cTn id="40" fill="hold">
                            <p:stCondLst>
                              <p:cond delay="5500"/>
                            </p:stCondLst>
                            <p:childTnLst>
                              <p:par>
                                <p:cTn id="41" presetID="22" presetClass="entr" presetSubtype="8" fill="hold" grpId="0" nodeType="after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wipe(left)">
                                      <p:cBhvr>
                                        <p:cTn id="43" dur="500"/>
                                        <p:tgtEl>
                                          <p:spTgt spid="7"/>
                                        </p:tgtEl>
                                      </p:cBhvr>
                                    </p:animEffect>
                                  </p:childTnLst>
                                </p:cTn>
                              </p:par>
                            </p:childTnLst>
                          </p:cTn>
                        </p:par>
                        <p:par>
                          <p:cTn id="44" fill="hold">
                            <p:stCondLst>
                              <p:cond delay="6000"/>
                            </p:stCondLst>
                            <p:childTnLst>
                              <p:par>
                                <p:cTn id="45" presetID="22" presetClass="entr" presetSubtype="8" fill="hold" grpId="0" nodeType="after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wipe(left)">
                                      <p:cBhvr>
                                        <p:cTn id="47" dur="500"/>
                                        <p:tgtEl>
                                          <p:spTgt spid="6"/>
                                        </p:tgtEl>
                                      </p:cBhvr>
                                    </p:animEffect>
                                  </p:childTnLst>
                                </p:cTn>
                              </p:par>
                            </p:childTnLst>
                          </p:cTn>
                        </p:par>
                        <p:par>
                          <p:cTn id="48" fill="hold">
                            <p:stCondLst>
                              <p:cond delay="6500"/>
                            </p:stCondLst>
                            <p:childTnLst>
                              <p:par>
                                <p:cTn id="49" presetID="2" presetClass="entr" presetSubtype="3" fill="hold" grpId="0" nodeType="afterEffect">
                                  <p:stCondLst>
                                    <p:cond delay="0"/>
                                  </p:stCondLst>
                                  <p:childTnLst>
                                    <p:set>
                                      <p:cBhvr>
                                        <p:cTn id="50" dur="1" fill="hold">
                                          <p:stCondLst>
                                            <p:cond delay="0"/>
                                          </p:stCondLst>
                                        </p:cTn>
                                        <p:tgtEl>
                                          <p:spTgt spid="22"/>
                                        </p:tgtEl>
                                        <p:attrNameLst>
                                          <p:attrName>style.visibility</p:attrName>
                                        </p:attrNameLst>
                                      </p:cBhvr>
                                      <p:to>
                                        <p:strVal val="visible"/>
                                      </p:to>
                                    </p:set>
                                    <p:anim calcmode="lin" valueType="num">
                                      <p:cBhvr additive="base">
                                        <p:cTn id="51" dur="500" fill="hold"/>
                                        <p:tgtEl>
                                          <p:spTgt spid="22"/>
                                        </p:tgtEl>
                                        <p:attrNameLst>
                                          <p:attrName>ppt_x</p:attrName>
                                        </p:attrNameLst>
                                      </p:cBhvr>
                                      <p:tavLst>
                                        <p:tav tm="0">
                                          <p:val>
                                            <p:strVal val="1+#ppt_w/2"/>
                                          </p:val>
                                        </p:tav>
                                        <p:tav tm="100000">
                                          <p:val>
                                            <p:strVal val="#ppt_x"/>
                                          </p:val>
                                        </p:tav>
                                      </p:tavLst>
                                    </p:anim>
                                    <p:anim calcmode="lin" valueType="num">
                                      <p:cBhvr additive="base">
                                        <p:cTn id="52" dur="500" fill="hold"/>
                                        <p:tgtEl>
                                          <p:spTgt spid="22"/>
                                        </p:tgtEl>
                                        <p:attrNameLst>
                                          <p:attrName>ppt_y</p:attrName>
                                        </p:attrNameLst>
                                      </p:cBhvr>
                                      <p:tavLst>
                                        <p:tav tm="0">
                                          <p:val>
                                            <p:strVal val="0-#ppt_h/2"/>
                                          </p:val>
                                        </p:tav>
                                        <p:tav tm="100000">
                                          <p:val>
                                            <p:strVal val="#ppt_y"/>
                                          </p:val>
                                        </p:tav>
                                      </p:tavLst>
                                    </p:anim>
                                  </p:childTnLst>
                                </p:cTn>
                              </p:par>
                            </p:childTnLst>
                          </p:cTn>
                        </p:par>
                        <p:par>
                          <p:cTn id="53" fill="hold">
                            <p:stCondLst>
                              <p:cond delay="7000"/>
                            </p:stCondLst>
                            <p:childTnLst>
                              <p:par>
                                <p:cTn id="54" presetID="42" presetClass="entr" presetSubtype="0" fill="hold" grpId="0" nodeType="afterEffect">
                                  <p:stCondLst>
                                    <p:cond delay="0"/>
                                  </p:stCondLst>
                                  <p:childTnLst>
                                    <p:set>
                                      <p:cBhvr>
                                        <p:cTn id="55" dur="1" fill="hold">
                                          <p:stCondLst>
                                            <p:cond delay="0"/>
                                          </p:stCondLst>
                                        </p:cTn>
                                        <p:tgtEl>
                                          <p:spTgt spid="64"/>
                                        </p:tgtEl>
                                        <p:attrNameLst>
                                          <p:attrName>style.visibility</p:attrName>
                                        </p:attrNameLst>
                                      </p:cBhvr>
                                      <p:to>
                                        <p:strVal val="visible"/>
                                      </p:to>
                                    </p:set>
                                    <p:animEffect transition="in" filter="fade">
                                      <p:cBhvr>
                                        <p:cTn id="56" dur="1000"/>
                                        <p:tgtEl>
                                          <p:spTgt spid="64"/>
                                        </p:tgtEl>
                                      </p:cBhvr>
                                    </p:animEffect>
                                    <p:anim calcmode="lin" valueType="num">
                                      <p:cBhvr>
                                        <p:cTn id="57" dur="1000" fill="hold"/>
                                        <p:tgtEl>
                                          <p:spTgt spid="64"/>
                                        </p:tgtEl>
                                        <p:attrNameLst>
                                          <p:attrName>ppt_x</p:attrName>
                                        </p:attrNameLst>
                                      </p:cBhvr>
                                      <p:tavLst>
                                        <p:tav tm="0">
                                          <p:val>
                                            <p:strVal val="#ppt_x"/>
                                          </p:val>
                                        </p:tav>
                                        <p:tav tm="100000">
                                          <p:val>
                                            <p:strVal val="#ppt_x"/>
                                          </p:val>
                                        </p:tav>
                                      </p:tavLst>
                                    </p:anim>
                                    <p:anim calcmode="lin" valueType="num">
                                      <p:cBhvr>
                                        <p:cTn id="58" dur="1000" fill="hold"/>
                                        <p:tgtEl>
                                          <p:spTgt spid="64"/>
                                        </p:tgtEl>
                                        <p:attrNameLst>
                                          <p:attrName>ppt_y</p:attrName>
                                        </p:attrNameLst>
                                      </p:cBhvr>
                                      <p:tavLst>
                                        <p:tav tm="0">
                                          <p:val>
                                            <p:strVal val="#ppt_y+.1"/>
                                          </p:val>
                                        </p:tav>
                                        <p:tav tm="100000">
                                          <p:val>
                                            <p:strVal val="#ppt_y"/>
                                          </p:val>
                                        </p:tav>
                                      </p:tavLst>
                                    </p:anim>
                                  </p:childTnLst>
                                </p:cTn>
                              </p:par>
                            </p:childTnLst>
                          </p:cTn>
                        </p:par>
                        <p:par>
                          <p:cTn id="59" fill="hold">
                            <p:stCondLst>
                              <p:cond delay="8000"/>
                            </p:stCondLst>
                            <p:childTnLst>
                              <p:par>
                                <p:cTn id="60" presetID="22" presetClass="entr" presetSubtype="8" fill="hold" nodeType="afterEffect">
                                  <p:stCondLst>
                                    <p:cond delay="0"/>
                                  </p:stCondLst>
                                  <p:childTnLst>
                                    <p:set>
                                      <p:cBhvr>
                                        <p:cTn id="61" dur="1" fill="hold">
                                          <p:stCondLst>
                                            <p:cond delay="0"/>
                                          </p:stCondLst>
                                        </p:cTn>
                                        <p:tgtEl>
                                          <p:spTgt spid="24"/>
                                        </p:tgtEl>
                                        <p:attrNameLst>
                                          <p:attrName>style.visibility</p:attrName>
                                        </p:attrNameLst>
                                      </p:cBhvr>
                                      <p:to>
                                        <p:strVal val="visible"/>
                                      </p:to>
                                    </p:set>
                                    <p:animEffect transition="in" filter="wipe(left)">
                                      <p:cBhvr>
                                        <p:cTn id="62" dur="750"/>
                                        <p:tgtEl>
                                          <p:spTgt spid="24"/>
                                        </p:tgtEl>
                                      </p:cBhvr>
                                    </p:animEffect>
                                  </p:childTnLst>
                                </p:cTn>
                              </p:par>
                            </p:childTnLst>
                          </p:cTn>
                        </p:par>
                        <p:par>
                          <p:cTn id="63" fill="hold">
                            <p:stCondLst>
                              <p:cond delay="8750"/>
                            </p:stCondLst>
                            <p:childTnLst>
                              <p:par>
                                <p:cTn id="64" presetID="22" presetClass="entr" presetSubtype="8" fill="hold" nodeType="afterEffect">
                                  <p:stCondLst>
                                    <p:cond delay="0"/>
                                  </p:stCondLst>
                                  <p:childTnLst>
                                    <p:set>
                                      <p:cBhvr>
                                        <p:cTn id="65" dur="1" fill="hold">
                                          <p:stCondLst>
                                            <p:cond delay="0"/>
                                          </p:stCondLst>
                                        </p:cTn>
                                        <p:tgtEl>
                                          <p:spTgt spid="34"/>
                                        </p:tgtEl>
                                        <p:attrNameLst>
                                          <p:attrName>style.visibility</p:attrName>
                                        </p:attrNameLst>
                                      </p:cBhvr>
                                      <p:to>
                                        <p:strVal val="visible"/>
                                      </p:to>
                                    </p:set>
                                    <p:animEffect transition="in" filter="wipe(left)">
                                      <p:cBhvr>
                                        <p:cTn id="66" dur="750"/>
                                        <p:tgtEl>
                                          <p:spTgt spid="34"/>
                                        </p:tgtEl>
                                      </p:cBhvr>
                                    </p:animEffect>
                                  </p:childTnLst>
                                </p:cTn>
                              </p:par>
                            </p:childTnLst>
                          </p:cTn>
                        </p:par>
                        <p:par>
                          <p:cTn id="67" fill="hold">
                            <p:stCondLst>
                              <p:cond delay="9500"/>
                            </p:stCondLst>
                            <p:childTnLst>
                              <p:par>
                                <p:cTn id="68" presetID="22" presetClass="entr" presetSubtype="8" fill="hold" nodeType="afterEffect">
                                  <p:stCondLst>
                                    <p:cond delay="0"/>
                                  </p:stCondLst>
                                  <p:childTnLst>
                                    <p:set>
                                      <p:cBhvr>
                                        <p:cTn id="69" dur="1" fill="hold">
                                          <p:stCondLst>
                                            <p:cond delay="0"/>
                                          </p:stCondLst>
                                        </p:cTn>
                                        <p:tgtEl>
                                          <p:spTgt spid="44"/>
                                        </p:tgtEl>
                                        <p:attrNameLst>
                                          <p:attrName>style.visibility</p:attrName>
                                        </p:attrNameLst>
                                      </p:cBhvr>
                                      <p:to>
                                        <p:strVal val="visible"/>
                                      </p:to>
                                    </p:set>
                                    <p:animEffect transition="in" filter="wipe(left)">
                                      <p:cBhvr>
                                        <p:cTn id="70" dur="750"/>
                                        <p:tgtEl>
                                          <p:spTgt spid="44"/>
                                        </p:tgtEl>
                                      </p:cBhvr>
                                    </p:animEffect>
                                  </p:childTnLst>
                                </p:cTn>
                              </p:par>
                            </p:childTnLst>
                          </p:cTn>
                        </p:par>
                        <p:par>
                          <p:cTn id="71" fill="hold">
                            <p:stCondLst>
                              <p:cond delay="10250"/>
                            </p:stCondLst>
                            <p:childTnLst>
                              <p:par>
                                <p:cTn id="72" presetID="22" presetClass="entr" presetSubtype="8" fill="hold" nodeType="afterEffect">
                                  <p:stCondLst>
                                    <p:cond delay="0"/>
                                  </p:stCondLst>
                                  <p:childTnLst>
                                    <p:set>
                                      <p:cBhvr>
                                        <p:cTn id="73" dur="1" fill="hold">
                                          <p:stCondLst>
                                            <p:cond delay="0"/>
                                          </p:stCondLst>
                                        </p:cTn>
                                        <p:tgtEl>
                                          <p:spTgt spid="54"/>
                                        </p:tgtEl>
                                        <p:attrNameLst>
                                          <p:attrName>style.visibility</p:attrName>
                                        </p:attrNameLst>
                                      </p:cBhvr>
                                      <p:to>
                                        <p:strVal val="visible"/>
                                      </p:to>
                                    </p:set>
                                    <p:animEffect transition="in" filter="wipe(left)">
                                      <p:cBhvr>
                                        <p:cTn id="74" dur="750"/>
                                        <p:tgtEl>
                                          <p:spTgt spid="54"/>
                                        </p:tgtEl>
                                      </p:cBhvr>
                                    </p:animEffect>
                                  </p:childTnLst>
                                </p:cTn>
                              </p:par>
                            </p:childTnLst>
                          </p:cTn>
                        </p:par>
                        <p:par>
                          <p:cTn id="75" fill="hold">
                            <p:stCondLst>
                              <p:cond delay="11000"/>
                            </p:stCondLst>
                            <p:childTnLst>
                              <p:par>
                                <p:cTn id="76" presetID="22" presetClass="entr" presetSubtype="8" fill="hold" grpId="0" nodeType="afterEffect">
                                  <p:stCondLst>
                                    <p:cond delay="0"/>
                                  </p:stCondLst>
                                  <p:childTnLst>
                                    <p:set>
                                      <p:cBhvr>
                                        <p:cTn id="77" dur="1" fill="hold">
                                          <p:stCondLst>
                                            <p:cond delay="0"/>
                                          </p:stCondLst>
                                        </p:cTn>
                                        <p:tgtEl>
                                          <p:spTgt spid="69"/>
                                        </p:tgtEl>
                                        <p:attrNameLst>
                                          <p:attrName>style.visibility</p:attrName>
                                        </p:attrNameLst>
                                      </p:cBhvr>
                                      <p:to>
                                        <p:strVal val="visible"/>
                                      </p:to>
                                    </p:set>
                                    <p:animEffect transition="in" filter="wipe(left)">
                                      <p:cBhvr>
                                        <p:cTn id="78" dur="750"/>
                                        <p:tgtEl>
                                          <p:spTgt spid="69"/>
                                        </p:tgtEl>
                                      </p:cBhvr>
                                    </p:animEffect>
                                  </p:childTnLst>
                                </p:cTn>
                              </p:par>
                            </p:childTnLst>
                          </p:cTn>
                        </p:par>
                        <p:par>
                          <p:cTn id="79" fill="hold">
                            <p:stCondLst>
                              <p:cond delay="11750"/>
                            </p:stCondLst>
                            <p:childTnLst>
                              <p:par>
                                <p:cTn id="80" presetID="22" presetClass="entr" presetSubtype="4" fill="hold" grpId="0" nodeType="afterEffect">
                                  <p:stCondLst>
                                    <p:cond delay="0"/>
                                  </p:stCondLst>
                                  <p:childTnLst>
                                    <p:set>
                                      <p:cBhvr>
                                        <p:cTn id="81" dur="1" fill="hold">
                                          <p:stCondLst>
                                            <p:cond delay="0"/>
                                          </p:stCondLst>
                                        </p:cTn>
                                        <p:tgtEl>
                                          <p:spTgt spid="70"/>
                                        </p:tgtEl>
                                        <p:attrNameLst>
                                          <p:attrName>style.visibility</p:attrName>
                                        </p:attrNameLst>
                                      </p:cBhvr>
                                      <p:to>
                                        <p:strVal val="visible"/>
                                      </p:to>
                                    </p:set>
                                    <p:animEffect transition="in" filter="wipe(down)">
                                      <p:cBhvr>
                                        <p:cTn id="82" dur="750"/>
                                        <p:tgtEl>
                                          <p:spTgt spid="70"/>
                                        </p:tgtEl>
                                      </p:cBhvr>
                                    </p:animEffect>
                                  </p:childTnLst>
                                </p:cTn>
                              </p:par>
                            </p:childTnLst>
                          </p:cTn>
                        </p:par>
                        <p:par>
                          <p:cTn id="83" fill="hold">
                            <p:stCondLst>
                              <p:cond delay="12500"/>
                            </p:stCondLst>
                            <p:childTnLst>
                              <p:par>
                                <p:cTn id="84" presetID="22" presetClass="entr" presetSubtype="8" fill="hold" grpId="0" nodeType="afterEffect">
                                  <p:stCondLst>
                                    <p:cond delay="0"/>
                                  </p:stCondLst>
                                  <p:childTnLst>
                                    <p:set>
                                      <p:cBhvr>
                                        <p:cTn id="85" dur="1" fill="hold">
                                          <p:stCondLst>
                                            <p:cond delay="0"/>
                                          </p:stCondLst>
                                        </p:cTn>
                                        <p:tgtEl>
                                          <p:spTgt spid="71"/>
                                        </p:tgtEl>
                                        <p:attrNameLst>
                                          <p:attrName>style.visibility</p:attrName>
                                        </p:attrNameLst>
                                      </p:cBhvr>
                                      <p:to>
                                        <p:strVal val="visible"/>
                                      </p:to>
                                    </p:set>
                                    <p:animEffect transition="in" filter="wipe(left)">
                                      <p:cBhvr>
                                        <p:cTn id="86" dur="750"/>
                                        <p:tgtEl>
                                          <p:spTgt spid="71"/>
                                        </p:tgtEl>
                                      </p:cBhvr>
                                    </p:animEffect>
                                  </p:childTnLst>
                                </p:cTn>
                              </p:par>
                            </p:childTnLst>
                          </p:cTn>
                        </p:par>
                        <p:par>
                          <p:cTn id="87" fill="hold">
                            <p:stCondLst>
                              <p:cond delay="13250"/>
                            </p:stCondLst>
                            <p:childTnLst>
                              <p:par>
                                <p:cTn id="88" presetID="22" presetClass="entr" presetSubtype="4" fill="hold" grpId="0" nodeType="afterEffect">
                                  <p:stCondLst>
                                    <p:cond delay="0"/>
                                  </p:stCondLst>
                                  <p:childTnLst>
                                    <p:set>
                                      <p:cBhvr>
                                        <p:cTn id="89" dur="1" fill="hold">
                                          <p:stCondLst>
                                            <p:cond delay="0"/>
                                          </p:stCondLst>
                                        </p:cTn>
                                        <p:tgtEl>
                                          <p:spTgt spid="72"/>
                                        </p:tgtEl>
                                        <p:attrNameLst>
                                          <p:attrName>style.visibility</p:attrName>
                                        </p:attrNameLst>
                                      </p:cBhvr>
                                      <p:to>
                                        <p:strVal val="visible"/>
                                      </p:to>
                                    </p:set>
                                    <p:animEffect transition="in" filter="wipe(down)">
                                      <p:cBhvr>
                                        <p:cTn id="90" dur="750"/>
                                        <p:tgtEl>
                                          <p:spTgt spid="72"/>
                                        </p:tgtEl>
                                      </p:cBhvr>
                                    </p:animEffect>
                                  </p:childTnLst>
                                </p:cTn>
                              </p:par>
                            </p:childTnLst>
                          </p:cTn>
                        </p:par>
                        <p:par>
                          <p:cTn id="91" fill="hold">
                            <p:stCondLst>
                              <p:cond delay="14000"/>
                            </p:stCondLst>
                            <p:childTnLst>
                              <p:par>
                                <p:cTn id="92" presetID="22" presetClass="entr" presetSubtype="8" fill="hold" grpId="0" nodeType="afterEffect">
                                  <p:stCondLst>
                                    <p:cond delay="0"/>
                                  </p:stCondLst>
                                  <p:childTnLst>
                                    <p:set>
                                      <p:cBhvr>
                                        <p:cTn id="93" dur="1" fill="hold">
                                          <p:stCondLst>
                                            <p:cond delay="0"/>
                                          </p:stCondLst>
                                        </p:cTn>
                                        <p:tgtEl>
                                          <p:spTgt spid="73"/>
                                        </p:tgtEl>
                                        <p:attrNameLst>
                                          <p:attrName>style.visibility</p:attrName>
                                        </p:attrNameLst>
                                      </p:cBhvr>
                                      <p:to>
                                        <p:strVal val="visible"/>
                                      </p:to>
                                    </p:set>
                                    <p:animEffect transition="in" filter="wipe(left)">
                                      <p:cBhvr>
                                        <p:cTn id="94" dur="750"/>
                                        <p:tgtEl>
                                          <p:spTgt spid="73"/>
                                        </p:tgtEl>
                                      </p:cBhvr>
                                    </p:animEffect>
                                  </p:childTnLst>
                                </p:cTn>
                              </p:par>
                            </p:childTnLst>
                          </p:cTn>
                        </p:par>
                        <p:par>
                          <p:cTn id="95" fill="hold">
                            <p:stCondLst>
                              <p:cond delay="14750"/>
                            </p:stCondLst>
                            <p:childTnLst>
                              <p:par>
                                <p:cTn id="96" presetID="22" presetClass="entr" presetSubtype="4" fill="hold" grpId="0" nodeType="afterEffect">
                                  <p:stCondLst>
                                    <p:cond delay="0"/>
                                  </p:stCondLst>
                                  <p:childTnLst>
                                    <p:set>
                                      <p:cBhvr>
                                        <p:cTn id="97" dur="1" fill="hold">
                                          <p:stCondLst>
                                            <p:cond delay="0"/>
                                          </p:stCondLst>
                                        </p:cTn>
                                        <p:tgtEl>
                                          <p:spTgt spid="74"/>
                                        </p:tgtEl>
                                        <p:attrNameLst>
                                          <p:attrName>style.visibility</p:attrName>
                                        </p:attrNameLst>
                                      </p:cBhvr>
                                      <p:to>
                                        <p:strVal val="visible"/>
                                      </p:to>
                                    </p:set>
                                    <p:animEffect transition="in" filter="wipe(down)">
                                      <p:cBhvr>
                                        <p:cTn id="98" dur="750"/>
                                        <p:tgtEl>
                                          <p:spTgt spid="74"/>
                                        </p:tgtEl>
                                      </p:cBhvr>
                                    </p:animEffect>
                                  </p:childTnLst>
                                </p:cTn>
                              </p:par>
                            </p:childTnLst>
                          </p:cTn>
                        </p:par>
                        <p:par>
                          <p:cTn id="99" fill="hold">
                            <p:stCondLst>
                              <p:cond delay="15500"/>
                            </p:stCondLst>
                            <p:childTnLst>
                              <p:par>
                                <p:cTn id="100" presetID="22" presetClass="entr" presetSubtype="8" fill="hold" grpId="0" nodeType="afterEffect">
                                  <p:stCondLst>
                                    <p:cond delay="0"/>
                                  </p:stCondLst>
                                  <p:childTnLst>
                                    <p:set>
                                      <p:cBhvr>
                                        <p:cTn id="101" dur="1" fill="hold">
                                          <p:stCondLst>
                                            <p:cond delay="0"/>
                                          </p:stCondLst>
                                        </p:cTn>
                                        <p:tgtEl>
                                          <p:spTgt spid="75"/>
                                        </p:tgtEl>
                                        <p:attrNameLst>
                                          <p:attrName>style.visibility</p:attrName>
                                        </p:attrNameLst>
                                      </p:cBhvr>
                                      <p:to>
                                        <p:strVal val="visible"/>
                                      </p:to>
                                    </p:set>
                                    <p:animEffect transition="in" filter="wipe(left)">
                                      <p:cBhvr>
                                        <p:cTn id="102" dur="750"/>
                                        <p:tgtEl>
                                          <p:spTgt spid="75"/>
                                        </p:tgtEl>
                                      </p:cBhvr>
                                    </p:animEffect>
                                  </p:childTnLst>
                                </p:cTn>
                              </p:par>
                            </p:childTnLst>
                          </p:cTn>
                        </p:par>
                        <p:par>
                          <p:cTn id="103" fill="hold">
                            <p:stCondLst>
                              <p:cond delay="16250"/>
                            </p:stCondLst>
                            <p:childTnLst>
                              <p:par>
                                <p:cTn id="104" presetID="22" presetClass="entr" presetSubtype="4" fill="hold" grpId="0" nodeType="afterEffect">
                                  <p:stCondLst>
                                    <p:cond delay="0"/>
                                  </p:stCondLst>
                                  <p:childTnLst>
                                    <p:set>
                                      <p:cBhvr>
                                        <p:cTn id="105" dur="1" fill="hold">
                                          <p:stCondLst>
                                            <p:cond delay="0"/>
                                          </p:stCondLst>
                                        </p:cTn>
                                        <p:tgtEl>
                                          <p:spTgt spid="76"/>
                                        </p:tgtEl>
                                        <p:attrNameLst>
                                          <p:attrName>style.visibility</p:attrName>
                                        </p:attrNameLst>
                                      </p:cBhvr>
                                      <p:to>
                                        <p:strVal val="visible"/>
                                      </p:to>
                                    </p:set>
                                    <p:animEffect transition="in" filter="wipe(down)">
                                      <p:cBhvr>
                                        <p:cTn id="106" dur="75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6" grpId="0" animBg="1"/>
      <p:bldP spid="18" grpId="0" animBg="1"/>
      <p:bldP spid="20" grpId="0" animBg="1"/>
      <p:bldP spid="22" grpId="0" animBg="1"/>
      <p:bldP spid="64" grpId="0"/>
      <p:bldP spid="69" grpId="0"/>
      <p:bldP spid="70" grpId="0"/>
      <p:bldP spid="71" grpId="0"/>
      <p:bldP spid="72" grpId="0"/>
      <p:bldP spid="73" grpId="0"/>
      <p:bldP spid="74" grpId="0"/>
      <p:bldP spid="75" grpId="0"/>
      <p:bldP spid="7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353" y="2"/>
            <a:ext cx="12862858" cy="7265945"/>
          </a:xfrm>
          <a:prstGeom prst="rect">
            <a:avLst/>
          </a:prstGeom>
          <a:gradFill flip="none" rotWithShape="1">
            <a:gsLst>
              <a:gs pos="0">
                <a:srgbClr val="F4F6F8"/>
              </a:gs>
              <a:gs pos="100000">
                <a:srgbClr val="E1E1E1"/>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p>
        </p:txBody>
      </p:sp>
      <p:pic>
        <p:nvPicPr>
          <p:cNvPr id="19" name="图片 20"/>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776217" y="373353"/>
            <a:ext cx="7890621" cy="3947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矩形 6"/>
          <p:cNvSpPr>
            <a:spLocks noChangeArrowheads="1"/>
          </p:cNvSpPr>
          <p:nvPr/>
        </p:nvSpPr>
        <p:spPr bwMode="auto">
          <a:xfrm>
            <a:off x="353" y="5196793"/>
            <a:ext cx="12858044" cy="2062645"/>
          </a:xfrm>
          <a:prstGeom prst="rect">
            <a:avLst/>
          </a:prstGeom>
          <a:solidFill>
            <a:srgbClr val="1C488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6435" tIns="48218" rIns="96435" bIns="48218"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grpSp>
        <p:nvGrpSpPr>
          <p:cNvPr id="25" name="组合 13"/>
          <p:cNvGrpSpPr>
            <a:grpSpLocks noChangeAspect="1"/>
          </p:cNvGrpSpPr>
          <p:nvPr/>
        </p:nvGrpSpPr>
        <p:grpSpPr bwMode="auto">
          <a:xfrm>
            <a:off x="7176079" y="3351798"/>
            <a:ext cx="5883225" cy="3671575"/>
            <a:chOff x="0" y="0"/>
            <a:chExt cx="5324473" cy="3322983"/>
          </a:xfrm>
        </p:grpSpPr>
        <p:pic>
          <p:nvPicPr>
            <p:cNvPr id="26" name="图片 14"/>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344" y="0"/>
              <a:ext cx="5318129" cy="1642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图片 15"/>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0" y="1632435"/>
              <a:ext cx="5178427" cy="1690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8" name="TextBox 7"/>
          <p:cNvSpPr txBox="1"/>
          <p:nvPr/>
        </p:nvSpPr>
        <p:spPr>
          <a:xfrm>
            <a:off x="4018608" y="4122604"/>
            <a:ext cx="2998000" cy="871329"/>
          </a:xfrm>
          <a:prstGeom prst="rect">
            <a:avLst/>
          </a:prstGeom>
          <a:noFill/>
        </p:spPr>
        <p:txBody>
          <a:bodyPr wrap="none" rtlCol="0">
            <a:spAutoFit/>
          </a:bodyPr>
          <a:lstStyle/>
          <a:p>
            <a:pPr marL="0" lvl="1"/>
            <a:r>
              <a:rPr lang="zh-CN" altLang="en-US" sz="5062" b="1" spc="422" dirty="0">
                <a:solidFill>
                  <a:srgbClr val="0070C0"/>
                </a:solidFill>
                <a:latin typeface="微软雅黑" panose="020B0503020204020204" pitchFamily="34" charset="-122"/>
                <a:ea typeface="微软雅黑" panose="020B0503020204020204" pitchFamily="34" charset="-122"/>
              </a:rPr>
              <a:t>发展前景</a:t>
            </a:r>
          </a:p>
        </p:txBody>
      </p:sp>
      <p:sp>
        <p:nvSpPr>
          <p:cNvPr id="9" name="文本框 9"/>
          <p:cNvSpPr txBox="1"/>
          <p:nvPr/>
        </p:nvSpPr>
        <p:spPr>
          <a:xfrm>
            <a:off x="3594217" y="5341352"/>
            <a:ext cx="2823511" cy="324576"/>
          </a:xfrm>
          <a:prstGeom prst="rect">
            <a:avLst/>
          </a:prstGeom>
          <a:noFill/>
        </p:spPr>
        <p:txBody>
          <a:bodyPr wrap="square" lIns="0" tIns="0" rIns="0" bIns="0" rtlCol="0">
            <a:spAutoFit/>
          </a:bodyPr>
          <a:lstStyle/>
          <a:p>
            <a:pPr marL="241093" lvl="1" indent="-241093">
              <a:buFont typeface="Wingdings" panose="05000000000000000000" pitchFamily="2" charset="2"/>
              <a:buChar char="l"/>
            </a:pPr>
            <a:r>
              <a:rPr lang="zh-CN" altLang="en-US" sz="2109" dirty="0">
                <a:solidFill>
                  <a:schemeClr val="bg1"/>
                </a:solidFill>
                <a:latin typeface="微软雅黑" panose="020B0503020204020204" pitchFamily="34" charset="-122"/>
                <a:ea typeface="微软雅黑" panose="020B0503020204020204" pitchFamily="34" charset="-122"/>
              </a:rPr>
              <a:t>产品开发计划</a:t>
            </a:r>
          </a:p>
        </p:txBody>
      </p:sp>
      <p:sp>
        <p:nvSpPr>
          <p:cNvPr id="11" name="文本框 9"/>
          <p:cNvSpPr txBox="1"/>
          <p:nvPr/>
        </p:nvSpPr>
        <p:spPr>
          <a:xfrm>
            <a:off x="3594215" y="5798977"/>
            <a:ext cx="2823511" cy="324576"/>
          </a:xfrm>
          <a:prstGeom prst="rect">
            <a:avLst/>
          </a:prstGeom>
          <a:noFill/>
        </p:spPr>
        <p:txBody>
          <a:bodyPr wrap="square" lIns="0" tIns="0" rIns="0" bIns="0" rtlCol="0">
            <a:spAutoFit/>
          </a:bodyPr>
          <a:lstStyle/>
          <a:p>
            <a:pPr marL="241093" lvl="1" indent="-241093">
              <a:buFont typeface="Wingdings" panose="05000000000000000000" pitchFamily="2" charset="2"/>
              <a:buChar char="l"/>
            </a:pPr>
            <a:r>
              <a:rPr lang="zh-CN" altLang="en-US" sz="2109" dirty="0">
                <a:solidFill>
                  <a:schemeClr val="bg1"/>
                </a:solidFill>
                <a:latin typeface="微软雅黑" panose="020B0503020204020204" pitchFamily="34" charset="-122"/>
                <a:ea typeface="微软雅黑" panose="020B0503020204020204" pitchFamily="34" charset="-122"/>
              </a:rPr>
              <a:t>市场开拓计划</a:t>
            </a:r>
          </a:p>
        </p:txBody>
      </p:sp>
      <p:sp>
        <p:nvSpPr>
          <p:cNvPr id="12" name="文本框 9"/>
          <p:cNvSpPr txBox="1"/>
          <p:nvPr/>
        </p:nvSpPr>
        <p:spPr>
          <a:xfrm>
            <a:off x="3594217" y="6257234"/>
            <a:ext cx="2823511" cy="324576"/>
          </a:xfrm>
          <a:prstGeom prst="rect">
            <a:avLst/>
          </a:prstGeom>
          <a:noFill/>
        </p:spPr>
        <p:txBody>
          <a:bodyPr wrap="square" lIns="0" tIns="0" rIns="0" bIns="0" rtlCol="0">
            <a:spAutoFit/>
          </a:bodyPr>
          <a:lstStyle/>
          <a:p>
            <a:pPr marL="241093" lvl="1" indent="-241093">
              <a:buFont typeface="Wingdings" panose="05000000000000000000" pitchFamily="2" charset="2"/>
              <a:buChar char="l"/>
            </a:pPr>
            <a:r>
              <a:rPr lang="zh-CN" altLang="en-US" sz="2109" dirty="0">
                <a:solidFill>
                  <a:schemeClr val="bg1"/>
                </a:solidFill>
                <a:latin typeface="微软雅黑" panose="020B0503020204020204" pitchFamily="34" charset="-122"/>
                <a:ea typeface="微软雅黑" panose="020B0503020204020204" pitchFamily="34" charset="-122"/>
              </a:rPr>
              <a:t>五年发展规划</a:t>
            </a:r>
          </a:p>
        </p:txBody>
      </p:sp>
      <p:sp>
        <p:nvSpPr>
          <p:cNvPr id="13" name="文本框 9"/>
          <p:cNvSpPr txBox="1"/>
          <p:nvPr/>
        </p:nvSpPr>
        <p:spPr>
          <a:xfrm>
            <a:off x="3594215" y="6709149"/>
            <a:ext cx="2823511" cy="324576"/>
          </a:xfrm>
          <a:prstGeom prst="rect">
            <a:avLst/>
          </a:prstGeom>
          <a:noFill/>
        </p:spPr>
        <p:txBody>
          <a:bodyPr wrap="square" lIns="0" tIns="0" rIns="0" bIns="0" rtlCol="0">
            <a:spAutoFit/>
          </a:bodyPr>
          <a:lstStyle/>
          <a:p>
            <a:pPr marL="241093" lvl="1" indent="-241093">
              <a:buFont typeface="Wingdings" panose="05000000000000000000" pitchFamily="2" charset="2"/>
              <a:buChar char="l"/>
            </a:pPr>
            <a:r>
              <a:rPr lang="zh-CN" altLang="en-US" sz="2109" dirty="0">
                <a:solidFill>
                  <a:schemeClr val="bg1"/>
                </a:solidFill>
                <a:latin typeface="微软雅黑" panose="020B0503020204020204" pitchFamily="34" charset="-122"/>
                <a:ea typeface="微软雅黑" panose="020B0503020204020204" pitchFamily="34" charset="-122"/>
              </a:rPr>
              <a:t>销售网络布局</a:t>
            </a:r>
          </a:p>
        </p:txBody>
      </p:sp>
      <p:sp>
        <p:nvSpPr>
          <p:cNvPr id="14" name="文本框 9"/>
          <p:cNvSpPr txBox="1"/>
          <p:nvPr/>
        </p:nvSpPr>
        <p:spPr>
          <a:xfrm>
            <a:off x="5989233" y="5345933"/>
            <a:ext cx="2823511" cy="324576"/>
          </a:xfrm>
          <a:prstGeom prst="rect">
            <a:avLst/>
          </a:prstGeom>
          <a:noFill/>
        </p:spPr>
        <p:txBody>
          <a:bodyPr wrap="square" lIns="0" tIns="0" rIns="0" bIns="0" rtlCol="0">
            <a:spAutoFit/>
          </a:bodyPr>
          <a:lstStyle/>
          <a:p>
            <a:pPr marL="241093" lvl="1" indent="-241093">
              <a:buFont typeface="Wingdings" panose="05000000000000000000" pitchFamily="2" charset="2"/>
              <a:buChar char="l"/>
            </a:pPr>
            <a:r>
              <a:rPr lang="zh-CN" altLang="en-US" sz="2109" dirty="0">
                <a:solidFill>
                  <a:schemeClr val="bg1"/>
                </a:solidFill>
                <a:latin typeface="微软雅黑" panose="020B0503020204020204" pitchFamily="34" charset="-122"/>
                <a:ea typeface="微软雅黑" panose="020B0503020204020204" pitchFamily="34" charset="-122"/>
              </a:rPr>
              <a:t>短期盈利计划</a:t>
            </a:r>
          </a:p>
        </p:txBody>
      </p:sp>
      <p:grpSp>
        <p:nvGrpSpPr>
          <p:cNvPr id="15" name="组合 14"/>
          <p:cNvGrpSpPr/>
          <p:nvPr/>
        </p:nvGrpSpPr>
        <p:grpSpPr>
          <a:xfrm>
            <a:off x="3189194" y="4230724"/>
            <a:ext cx="707860" cy="638217"/>
            <a:chOff x="6068610" y="2138335"/>
            <a:chExt cx="428348" cy="386204"/>
          </a:xfrm>
        </p:grpSpPr>
        <p:sp>
          <p:nvSpPr>
            <p:cNvPr id="16" name="Freeform 5"/>
            <p:cNvSpPr/>
            <p:nvPr/>
          </p:nvSpPr>
          <p:spPr bwMode="auto">
            <a:xfrm>
              <a:off x="6068610"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0B0F0"/>
            </a:solidFill>
            <a:ln w="9525" cap="flat">
              <a:noFill/>
              <a:prstDash val="solid"/>
              <a:miter lim="800000"/>
            </a:ln>
          </p:spPr>
          <p:txBody>
            <a:bodyPr vert="horz" wrap="square" lIns="128580" tIns="64290" rIns="128580" bIns="64290" numCol="1" anchor="t" anchorCtr="0" compatLnSpc="1"/>
            <a:lstStyle/>
            <a:p>
              <a:endParaRPr lang="zh-CN" altLang="en-US" sz="2250" dirty="0">
                <a:ea typeface="微软雅黑" panose="020B0503020204020204" pitchFamily="34" charset="-122"/>
              </a:endParaRPr>
            </a:p>
          </p:txBody>
        </p:sp>
        <p:sp>
          <p:nvSpPr>
            <p:cNvPr id="17" name="KSO_Shape"/>
            <p:cNvSpPr/>
            <p:nvPr/>
          </p:nvSpPr>
          <p:spPr bwMode="auto">
            <a:xfrm>
              <a:off x="6173883" y="2215236"/>
              <a:ext cx="232088" cy="197274"/>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2250" dirty="0">
                <a:solidFill>
                  <a:srgbClr val="FFFFFF"/>
                </a:solidFill>
                <a:ea typeface="微软雅黑" panose="020B0503020204020204" pitchFamily="34" charset="-122"/>
              </a:endParaRPr>
            </a:p>
          </p:txBody>
        </p:sp>
      </p:grpSp>
      <p:grpSp>
        <p:nvGrpSpPr>
          <p:cNvPr id="28" name="组合 27"/>
          <p:cNvGrpSpPr/>
          <p:nvPr/>
        </p:nvGrpSpPr>
        <p:grpSpPr>
          <a:xfrm>
            <a:off x="354" y="1657483"/>
            <a:ext cx="2797630" cy="5680445"/>
            <a:chOff x="0" y="1178719"/>
            <a:chExt cx="1989535" cy="4039649"/>
          </a:xfrm>
        </p:grpSpPr>
        <p:sp>
          <p:nvSpPr>
            <p:cNvPr id="29" name="文本框 8"/>
            <p:cNvSpPr txBox="1">
              <a:spLocks noChangeArrowheads="1"/>
            </p:cNvSpPr>
            <p:nvPr/>
          </p:nvSpPr>
          <p:spPr bwMode="auto">
            <a:xfrm>
              <a:off x="0" y="1178719"/>
              <a:ext cx="1121569" cy="40396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435" tIns="48218" rIns="96435" bIns="4821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6280" b="1">
                  <a:solidFill>
                    <a:srgbClr val="1C4885"/>
                  </a:solidFill>
                  <a:latin typeface="微软雅黑" panose="020B0503020204020204" pitchFamily="34" charset="-122"/>
                  <a:ea typeface="微软雅黑" panose="020B0503020204020204" pitchFamily="34" charset="-122"/>
                </a:rPr>
                <a:t>4</a:t>
              </a:r>
              <a:endParaRPr lang="zh-CN" altLang="en-US" sz="36280" b="1">
                <a:solidFill>
                  <a:srgbClr val="1C4885"/>
                </a:solidFill>
                <a:latin typeface="微软雅黑" panose="020B0503020204020204" pitchFamily="34" charset="-122"/>
                <a:ea typeface="微软雅黑" panose="020B0503020204020204" pitchFamily="34" charset="-122"/>
              </a:endParaRPr>
            </a:p>
          </p:txBody>
        </p:sp>
        <p:sp>
          <p:nvSpPr>
            <p:cNvPr id="30" name="文本框 17"/>
            <p:cNvSpPr/>
            <p:nvPr/>
          </p:nvSpPr>
          <p:spPr bwMode="auto">
            <a:xfrm>
              <a:off x="126206" y="3667125"/>
              <a:ext cx="1863329" cy="696516"/>
            </a:xfrm>
            <a:custGeom>
              <a:avLst/>
              <a:gdLst>
                <a:gd name="T0" fmla="*/ 0 w 2484854"/>
                <a:gd name="T1" fmla="*/ 0 h 929514"/>
                <a:gd name="T2" fmla="*/ 2484854 w 2484854"/>
                <a:gd name="T3" fmla="*/ 0 h 929514"/>
                <a:gd name="T4" fmla="*/ 2484854 w 2484854"/>
                <a:gd name="T5" fmla="*/ 207967 h 929514"/>
                <a:gd name="T6" fmla="*/ 2083520 w 2484854"/>
                <a:gd name="T7" fmla="*/ 207967 h 929514"/>
                <a:gd name="T8" fmla="*/ 2083520 w 2484854"/>
                <a:gd name="T9" fmla="*/ 929514 h 929514"/>
                <a:gd name="T10" fmla="*/ 1453767 w 2484854"/>
                <a:gd name="T11" fmla="*/ 929514 h 929514"/>
                <a:gd name="T12" fmla="*/ 1453767 w 2484854"/>
                <a:gd name="T13" fmla="*/ 207967 h 929514"/>
                <a:gd name="T14" fmla="*/ 0 w 2484854"/>
                <a:gd name="T15" fmla="*/ 207967 h 929514"/>
                <a:gd name="T16" fmla="*/ 0 w 2484854"/>
                <a:gd name="T17" fmla="*/ 0 h 929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84854" h="929514">
                  <a:moveTo>
                    <a:pt x="0" y="0"/>
                  </a:moveTo>
                  <a:lnTo>
                    <a:pt x="2484854" y="0"/>
                  </a:lnTo>
                  <a:lnTo>
                    <a:pt x="2484854" y="207967"/>
                  </a:lnTo>
                  <a:lnTo>
                    <a:pt x="2083520" y="207967"/>
                  </a:lnTo>
                  <a:lnTo>
                    <a:pt x="2083520" y="929514"/>
                  </a:lnTo>
                  <a:lnTo>
                    <a:pt x="1453767" y="929514"/>
                  </a:lnTo>
                  <a:lnTo>
                    <a:pt x="1453767" y="207967"/>
                  </a:lnTo>
                  <a:lnTo>
                    <a:pt x="0" y="207967"/>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96435" tIns="48218" rIns="96435" bIns="48218"/>
            <a:lstStyle/>
            <a:p>
              <a:endParaRPr lang="zh-CN" altLang="en-US"/>
            </a:p>
          </p:txBody>
        </p:sp>
      </p:grpSp>
    </p:spTree>
    <p:extLst>
      <p:ext uri="{BB962C8B-B14F-4D97-AF65-F5344CB8AC3E}">
        <p14:creationId xmlns:p14="http://schemas.microsoft.com/office/powerpoint/2010/main" val="359107411"/>
      </p:ext>
    </p:extLst>
  </p:cSld>
  <p:clrMapOvr>
    <a:masterClrMapping/>
  </p:clrMapOvr>
  <mc:AlternateContent xmlns:mc="http://schemas.openxmlformats.org/markup-compatibility/2006" xmlns:p14="http://schemas.microsoft.com/office/powerpoint/2010/main">
    <mc:Choice Requires="p14">
      <p:transition spd="slow" p14:dur="1600" advTm="6000">
        <p14:gallery dir="l"/>
      </p:transition>
    </mc:Choice>
    <mc:Fallback xmlns="">
      <p:transition spd="slow"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arn(inVertical)">
                                      <p:cBhvr>
                                        <p:cTn id="7" dur="500"/>
                                        <p:tgtEl>
                                          <p:spTgt spid="24"/>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wipe(right)">
                                      <p:cBhvr>
                                        <p:cTn id="11" dur="500"/>
                                        <p:tgtEl>
                                          <p:spTgt spid="25"/>
                                        </p:tgtEl>
                                      </p:cBhvr>
                                    </p:animEffect>
                                  </p:childTnLst>
                                </p:cTn>
                              </p:par>
                            </p:childTnLst>
                          </p:cTn>
                        </p:par>
                        <p:par>
                          <p:cTn id="12" fill="hold">
                            <p:stCondLst>
                              <p:cond delay="1000"/>
                            </p:stCondLst>
                            <p:childTnLst>
                              <p:par>
                                <p:cTn id="13" presetID="49" presetClass="entr" presetSubtype="0" decel="100000" fill="hold" nodeType="afterEffect">
                                  <p:stCondLst>
                                    <p:cond delay="0"/>
                                  </p:stCondLst>
                                  <p:childTnLst>
                                    <p:set>
                                      <p:cBhvr>
                                        <p:cTn id="14" dur="1" fill="hold">
                                          <p:stCondLst>
                                            <p:cond delay="0"/>
                                          </p:stCondLst>
                                        </p:cTn>
                                        <p:tgtEl>
                                          <p:spTgt spid="28"/>
                                        </p:tgtEl>
                                        <p:attrNameLst>
                                          <p:attrName>style.visibility</p:attrName>
                                        </p:attrNameLst>
                                      </p:cBhvr>
                                      <p:to>
                                        <p:strVal val="visible"/>
                                      </p:to>
                                    </p:set>
                                    <p:anim calcmode="lin" valueType="num">
                                      <p:cBhvr>
                                        <p:cTn id="15" dur="500" fill="hold"/>
                                        <p:tgtEl>
                                          <p:spTgt spid="28"/>
                                        </p:tgtEl>
                                        <p:attrNameLst>
                                          <p:attrName>ppt_w</p:attrName>
                                        </p:attrNameLst>
                                      </p:cBhvr>
                                      <p:tavLst>
                                        <p:tav tm="0">
                                          <p:val>
                                            <p:fltVal val="0"/>
                                          </p:val>
                                        </p:tav>
                                        <p:tav tm="100000">
                                          <p:val>
                                            <p:strVal val="#ppt_w"/>
                                          </p:val>
                                        </p:tav>
                                      </p:tavLst>
                                    </p:anim>
                                    <p:anim calcmode="lin" valueType="num">
                                      <p:cBhvr>
                                        <p:cTn id="16" dur="500" fill="hold"/>
                                        <p:tgtEl>
                                          <p:spTgt spid="28"/>
                                        </p:tgtEl>
                                        <p:attrNameLst>
                                          <p:attrName>ppt_h</p:attrName>
                                        </p:attrNameLst>
                                      </p:cBhvr>
                                      <p:tavLst>
                                        <p:tav tm="0">
                                          <p:val>
                                            <p:fltVal val="0"/>
                                          </p:val>
                                        </p:tav>
                                        <p:tav tm="100000">
                                          <p:val>
                                            <p:strVal val="#ppt_h"/>
                                          </p:val>
                                        </p:tav>
                                      </p:tavLst>
                                    </p:anim>
                                    <p:anim calcmode="lin" valueType="num">
                                      <p:cBhvr>
                                        <p:cTn id="17" dur="500" fill="hold"/>
                                        <p:tgtEl>
                                          <p:spTgt spid="28"/>
                                        </p:tgtEl>
                                        <p:attrNameLst>
                                          <p:attrName>style.rotation</p:attrName>
                                        </p:attrNameLst>
                                      </p:cBhvr>
                                      <p:tavLst>
                                        <p:tav tm="0">
                                          <p:val>
                                            <p:fltVal val="360"/>
                                          </p:val>
                                        </p:tav>
                                        <p:tav tm="100000">
                                          <p:val>
                                            <p:fltVal val="0"/>
                                          </p:val>
                                        </p:tav>
                                      </p:tavLst>
                                    </p:anim>
                                    <p:animEffect transition="in" filter="fade">
                                      <p:cBhvr>
                                        <p:cTn id="18" dur="500"/>
                                        <p:tgtEl>
                                          <p:spTgt spid="28"/>
                                        </p:tgtEl>
                                      </p:cBhvr>
                                    </p:animEffect>
                                  </p:childTnLst>
                                </p:cTn>
                              </p:par>
                            </p:childTnLst>
                          </p:cTn>
                        </p:par>
                        <p:par>
                          <p:cTn id="19" fill="hold">
                            <p:stCondLst>
                              <p:cond delay="1500"/>
                            </p:stCondLst>
                            <p:childTnLst>
                              <p:par>
                                <p:cTn id="20" presetID="53" presetClass="entr" presetSubtype="16" fill="hold" nodeType="after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p:cTn id="22" dur="500" fill="hold"/>
                                        <p:tgtEl>
                                          <p:spTgt spid="15"/>
                                        </p:tgtEl>
                                        <p:attrNameLst>
                                          <p:attrName>ppt_w</p:attrName>
                                        </p:attrNameLst>
                                      </p:cBhvr>
                                      <p:tavLst>
                                        <p:tav tm="0">
                                          <p:val>
                                            <p:fltVal val="0"/>
                                          </p:val>
                                        </p:tav>
                                        <p:tav tm="100000">
                                          <p:val>
                                            <p:strVal val="#ppt_w"/>
                                          </p:val>
                                        </p:tav>
                                      </p:tavLst>
                                    </p:anim>
                                    <p:anim calcmode="lin" valueType="num">
                                      <p:cBhvr>
                                        <p:cTn id="23" dur="500" fill="hold"/>
                                        <p:tgtEl>
                                          <p:spTgt spid="15"/>
                                        </p:tgtEl>
                                        <p:attrNameLst>
                                          <p:attrName>ppt_h</p:attrName>
                                        </p:attrNameLst>
                                      </p:cBhvr>
                                      <p:tavLst>
                                        <p:tav tm="0">
                                          <p:val>
                                            <p:fltVal val="0"/>
                                          </p:val>
                                        </p:tav>
                                        <p:tav tm="100000">
                                          <p:val>
                                            <p:strVal val="#ppt_h"/>
                                          </p:val>
                                        </p:tav>
                                      </p:tavLst>
                                    </p:anim>
                                    <p:animEffect transition="in" filter="fade">
                                      <p:cBhvr>
                                        <p:cTn id="24" dur="500"/>
                                        <p:tgtEl>
                                          <p:spTgt spid="15"/>
                                        </p:tgtEl>
                                      </p:cBhvr>
                                    </p:animEffect>
                                  </p:childTnLst>
                                </p:cTn>
                              </p:par>
                              <p:par>
                                <p:cTn id="25" presetID="12" presetClass="entr" presetSubtype="8"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p:tgtEl>
                                          <p:spTgt spid="8"/>
                                        </p:tgtEl>
                                        <p:attrNameLst>
                                          <p:attrName>ppt_x</p:attrName>
                                        </p:attrNameLst>
                                      </p:cBhvr>
                                      <p:tavLst>
                                        <p:tav tm="0">
                                          <p:val>
                                            <p:strVal val="#ppt_x-#ppt_w*1.125000"/>
                                          </p:val>
                                        </p:tav>
                                        <p:tav tm="100000">
                                          <p:val>
                                            <p:strVal val="#ppt_x"/>
                                          </p:val>
                                        </p:tav>
                                      </p:tavLst>
                                    </p:anim>
                                    <p:animEffect transition="in" filter="wipe(right)">
                                      <p:cBhvr>
                                        <p:cTn id="28" dur="500"/>
                                        <p:tgtEl>
                                          <p:spTgt spid="8"/>
                                        </p:tgtEl>
                                      </p:cBhvr>
                                    </p:animEffect>
                                  </p:childTnLst>
                                </p:cTn>
                              </p:par>
                            </p:childTnLst>
                          </p:cTn>
                        </p:par>
                        <p:par>
                          <p:cTn id="29" fill="hold">
                            <p:stCondLst>
                              <p:cond delay="2000"/>
                            </p:stCondLst>
                            <p:childTnLst>
                              <p:par>
                                <p:cTn id="30" presetID="2" presetClass="entr" presetSubtype="4"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500" fill="hold"/>
                                        <p:tgtEl>
                                          <p:spTgt spid="9"/>
                                        </p:tgtEl>
                                        <p:attrNameLst>
                                          <p:attrName>ppt_x</p:attrName>
                                        </p:attrNameLst>
                                      </p:cBhvr>
                                      <p:tavLst>
                                        <p:tav tm="0">
                                          <p:val>
                                            <p:strVal val="#ppt_x"/>
                                          </p:val>
                                        </p:tav>
                                        <p:tav tm="100000">
                                          <p:val>
                                            <p:strVal val="#ppt_x"/>
                                          </p:val>
                                        </p:tav>
                                      </p:tavLst>
                                    </p:anim>
                                    <p:anim calcmode="lin" valueType="num">
                                      <p:cBhvr additive="base">
                                        <p:cTn id="33" dur="500" fill="hold"/>
                                        <p:tgtEl>
                                          <p:spTgt spid="9"/>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200"/>
                                  </p:stCondLst>
                                  <p:childTnLst>
                                    <p:set>
                                      <p:cBhvr>
                                        <p:cTn id="35" dur="1" fill="hold">
                                          <p:stCondLst>
                                            <p:cond delay="0"/>
                                          </p:stCondLst>
                                        </p:cTn>
                                        <p:tgtEl>
                                          <p:spTgt spid="11"/>
                                        </p:tgtEl>
                                        <p:attrNameLst>
                                          <p:attrName>style.visibility</p:attrName>
                                        </p:attrNameLst>
                                      </p:cBhvr>
                                      <p:to>
                                        <p:strVal val="visible"/>
                                      </p:to>
                                    </p:set>
                                    <p:anim calcmode="lin" valueType="num">
                                      <p:cBhvr additive="base">
                                        <p:cTn id="36" dur="500" fill="hold"/>
                                        <p:tgtEl>
                                          <p:spTgt spid="11"/>
                                        </p:tgtEl>
                                        <p:attrNameLst>
                                          <p:attrName>ppt_x</p:attrName>
                                        </p:attrNameLst>
                                      </p:cBhvr>
                                      <p:tavLst>
                                        <p:tav tm="0">
                                          <p:val>
                                            <p:strVal val="#ppt_x"/>
                                          </p:val>
                                        </p:tav>
                                        <p:tav tm="100000">
                                          <p:val>
                                            <p:strVal val="#ppt_x"/>
                                          </p:val>
                                        </p:tav>
                                      </p:tavLst>
                                    </p:anim>
                                    <p:anim calcmode="lin" valueType="num">
                                      <p:cBhvr additive="base">
                                        <p:cTn id="37" dur="500" fill="hold"/>
                                        <p:tgtEl>
                                          <p:spTgt spid="11"/>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400"/>
                                  </p:stCondLst>
                                  <p:childTnLst>
                                    <p:set>
                                      <p:cBhvr>
                                        <p:cTn id="39" dur="1" fill="hold">
                                          <p:stCondLst>
                                            <p:cond delay="0"/>
                                          </p:stCondLst>
                                        </p:cTn>
                                        <p:tgtEl>
                                          <p:spTgt spid="12"/>
                                        </p:tgtEl>
                                        <p:attrNameLst>
                                          <p:attrName>style.visibility</p:attrName>
                                        </p:attrNameLst>
                                      </p:cBhvr>
                                      <p:to>
                                        <p:strVal val="visible"/>
                                      </p:to>
                                    </p:set>
                                    <p:anim calcmode="lin" valueType="num">
                                      <p:cBhvr additive="base">
                                        <p:cTn id="40" dur="500" fill="hold"/>
                                        <p:tgtEl>
                                          <p:spTgt spid="12"/>
                                        </p:tgtEl>
                                        <p:attrNameLst>
                                          <p:attrName>ppt_x</p:attrName>
                                        </p:attrNameLst>
                                      </p:cBhvr>
                                      <p:tavLst>
                                        <p:tav tm="0">
                                          <p:val>
                                            <p:strVal val="#ppt_x"/>
                                          </p:val>
                                        </p:tav>
                                        <p:tav tm="100000">
                                          <p:val>
                                            <p:strVal val="#ppt_x"/>
                                          </p:val>
                                        </p:tav>
                                      </p:tavLst>
                                    </p:anim>
                                    <p:anim calcmode="lin" valueType="num">
                                      <p:cBhvr additive="base">
                                        <p:cTn id="41" dur="500" fill="hold"/>
                                        <p:tgtEl>
                                          <p:spTgt spid="12"/>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600"/>
                                  </p:stCondLst>
                                  <p:childTnLst>
                                    <p:set>
                                      <p:cBhvr>
                                        <p:cTn id="43" dur="1" fill="hold">
                                          <p:stCondLst>
                                            <p:cond delay="0"/>
                                          </p:stCondLst>
                                        </p:cTn>
                                        <p:tgtEl>
                                          <p:spTgt spid="13"/>
                                        </p:tgtEl>
                                        <p:attrNameLst>
                                          <p:attrName>style.visibility</p:attrName>
                                        </p:attrNameLst>
                                      </p:cBhvr>
                                      <p:to>
                                        <p:strVal val="visible"/>
                                      </p:to>
                                    </p:set>
                                    <p:anim calcmode="lin" valueType="num">
                                      <p:cBhvr additive="base">
                                        <p:cTn id="44" dur="500" fill="hold"/>
                                        <p:tgtEl>
                                          <p:spTgt spid="13"/>
                                        </p:tgtEl>
                                        <p:attrNameLst>
                                          <p:attrName>ppt_x</p:attrName>
                                        </p:attrNameLst>
                                      </p:cBhvr>
                                      <p:tavLst>
                                        <p:tav tm="0">
                                          <p:val>
                                            <p:strVal val="#ppt_x"/>
                                          </p:val>
                                        </p:tav>
                                        <p:tav tm="100000">
                                          <p:val>
                                            <p:strVal val="#ppt_x"/>
                                          </p:val>
                                        </p:tav>
                                      </p:tavLst>
                                    </p:anim>
                                    <p:anim calcmode="lin" valueType="num">
                                      <p:cBhvr additive="base">
                                        <p:cTn id="45" dur="500" fill="hold"/>
                                        <p:tgtEl>
                                          <p:spTgt spid="13"/>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200"/>
                                  </p:stCondLst>
                                  <p:childTnLst>
                                    <p:set>
                                      <p:cBhvr>
                                        <p:cTn id="47" dur="1" fill="hold">
                                          <p:stCondLst>
                                            <p:cond delay="0"/>
                                          </p:stCondLst>
                                        </p:cTn>
                                        <p:tgtEl>
                                          <p:spTgt spid="14"/>
                                        </p:tgtEl>
                                        <p:attrNameLst>
                                          <p:attrName>style.visibility</p:attrName>
                                        </p:attrNameLst>
                                      </p:cBhvr>
                                      <p:to>
                                        <p:strVal val="visible"/>
                                      </p:to>
                                    </p:set>
                                    <p:anim calcmode="lin" valueType="num">
                                      <p:cBhvr additive="base">
                                        <p:cTn id="48" dur="500" fill="hold"/>
                                        <p:tgtEl>
                                          <p:spTgt spid="14"/>
                                        </p:tgtEl>
                                        <p:attrNameLst>
                                          <p:attrName>ppt_x</p:attrName>
                                        </p:attrNameLst>
                                      </p:cBhvr>
                                      <p:tavLst>
                                        <p:tav tm="0">
                                          <p:val>
                                            <p:strVal val="#ppt_x"/>
                                          </p:val>
                                        </p:tav>
                                        <p:tav tm="100000">
                                          <p:val>
                                            <p:strVal val="#ppt_x"/>
                                          </p:val>
                                        </p:tav>
                                      </p:tavLst>
                                    </p:anim>
                                    <p:anim calcmode="lin" valueType="num">
                                      <p:cBhvr additive="base">
                                        <p:cTn id="49"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8" grpId="0"/>
      <p:bldP spid="9" grpId="0"/>
      <p:bldP spid="11" grpId="0"/>
      <p:bldP spid="12" grpId="0"/>
      <p:bldP spid="13" grpId="0"/>
      <p:bldP spid="1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53" y="3616325"/>
            <a:ext cx="12858044" cy="3616325"/>
          </a:xfrm>
          <a:prstGeom prst="rect">
            <a:avLst/>
          </a:prstGeom>
          <a:blipFill dpi="0" rotWithShape="1">
            <a:blip r:embed="rId3" cstate="print">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solidFill>
                <a:schemeClr val="accent2"/>
              </a:solidFill>
            </a:endParaRPr>
          </a:p>
        </p:txBody>
      </p:sp>
      <p:grpSp>
        <p:nvGrpSpPr>
          <p:cNvPr id="32" name="组合 7"/>
          <p:cNvGrpSpPr>
            <a:grpSpLocks/>
          </p:cNvGrpSpPr>
          <p:nvPr/>
        </p:nvGrpSpPr>
        <p:grpSpPr bwMode="auto">
          <a:xfrm>
            <a:off x="7797527" y="1600101"/>
            <a:ext cx="3960092" cy="1725558"/>
            <a:chOff x="2989865" y="607026"/>
            <a:chExt cx="2814868" cy="1227307"/>
          </a:xfrm>
        </p:grpSpPr>
        <p:sp>
          <p:nvSpPr>
            <p:cNvPr id="33" name="文本框 66"/>
            <p:cNvSpPr txBox="1">
              <a:spLocks noChangeArrowheads="1"/>
            </p:cNvSpPr>
            <p:nvPr/>
          </p:nvSpPr>
          <p:spPr bwMode="auto">
            <a:xfrm>
              <a:off x="2989865" y="1374629"/>
              <a:ext cx="2814868" cy="459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800" dirty="0">
                  <a:solidFill>
                    <a:schemeClr val="accent2"/>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点击添加相关标题文字，点击添加相关标题文字，点击添加相关标题文字，点击添加相关标题文字。点击添加相关标题文字，点击添加相关标题文字，点击添加相关标题文字，点击添加相关标题文字。</a:t>
              </a:r>
              <a:endParaRPr lang="en-GB" altLang="zh-CN" sz="800" dirty="0">
                <a:solidFill>
                  <a:schemeClr val="accent2"/>
                </a:solidFill>
                <a:latin typeface="Arial" panose="020B0604020202020204" pitchFamily="34" charset="0"/>
                <a:ea typeface="微软雅黑" panose="020B0503020204020204" pitchFamily="34" charset="-122"/>
                <a:cs typeface="+mn-ea"/>
                <a:sym typeface="+mn-lt"/>
              </a:endParaRPr>
            </a:p>
          </p:txBody>
        </p:sp>
        <p:sp>
          <p:nvSpPr>
            <p:cNvPr id="34" name="文本框 13"/>
            <p:cNvSpPr txBox="1">
              <a:spLocks noChangeArrowheads="1"/>
            </p:cNvSpPr>
            <p:nvPr/>
          </p:nvSpPr>
          <p:spPr bwMode="auto">
            <a:xfrm>
              <a:off x="2990709" y="607026"/>
              <a:ext cx="1152190" cy="240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zh-CN" altLang="en-US" sz="1600" dirty="0">
                  <a:solidFill>
                    <a:schemeClr val="accent2"/>
                  </a:solidFill>
                  <a:ea typeface="微软雅黑" panose="020B0503020204020204" pitchFamily="34" charset="-122"/>
                </a:rPr>
                <a:t>请替换文字内容</a:t>
              </a:r>
            </a:p>
          </p:txBody>
        </p:sp>
        <p:sp>
          <p:nvSpPr>
            <p:cNvPr id="35" name="文本框 66"/>
            <p:cNvSpPr txBox="1">
              <a:spLocks noChangeArrowheads="1"/>
            </p:cNvSpPr>
            <p:nvPr/>
          </p:nvSpPr>
          <p:spPr bwMode="auto">
            <a:xfrm>
              <a:off x="2989865" y="880115"/>
              <a:ext cx="1837169" cy="235006"/>
            </a:xfrm>
            <a:prstGeom prst="rect">
              <a:avLst/>
            </a:prstGeom>
            <a:noFill/>
            <a:ln>
              <a:noFill/>
            </a:ln>
            <a:extLst/>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defRPr/>
              </a:pPr>
              <a:r>
                <a:rPr lang="en-US" altLang="zh-CN" sz="1547" dirty="0">
                  <a:solidFill>
                    <a:schemeClr val="accent2"/>
                  </a:solidFill>
                  <a:latin typeface="+mj-lt"/>
                </a:rPr>
                <a:t>PLEASE ADD YOUR TITLE HERE</a:t>
              </a:r>
              <a:endParaRPr lang="zh-CN" altLang="en-US" sz="1547" dirty="0">
                <a:solidFill>
                  <a:schemeClr val="accent2"/>
                </a:solidFill>
                <a:latin typeface="+mj-lt"/>
              </a:endParaRPr>
            </a:p>
          </p:txBody>
        </p:sp>
        <p:sp>
          <p:nvSpPr>
            <p:cNvPr id="36" name="任意多边形 35"/>
            <p:cNvSpPr/>
            <p:nvPr/>
          </p:nvSpPr>
          <p:spPr>
            <a:xfrm>
              <a:off x="3078717" y="1286573"/>
              <a:ext cx="287199"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solidFill>
                  <a:schemeClr val="accent2"/>
                </a:solidFill>
              </a:endParaRPr>
            </a:p>
          </p:txBody>
        </p:sp>
      </p:grpSp>
      <p:grpSp>
        <p:nvGrpSpPr>
          <p:cNvPr id="43" name="组合 7"/>
          <p:cNvGrpSpPr>
            <a:grpSpLocks/>
          </p:cNvGrpSpPr>
          <p:nvPr/>
        </p:nvGrpSpPr>
        <p:grpSpPr bwMode="auto">
          <a:xfrm>
            <a:off x="907200" y="1600101"/>
            <a:ext cx="3960092" cy="1725558"/>
            <a:chOff x="2989865" y="607026"/>
            <a:chExt cx="2814868" cy="1227307"/>
          </a:xfrm>
        </p:grpSpPr>
        <p:sp>
          <p:nvSpPr>
            <p:cNvPr id="44" name="文本框 66"/>
            <p:cNvSpPr txBox="1">
              <a:spLocks noChangeArrowheads="1"/>
            </p:cNvSpPr>
            <p:nvPr/>
          </p:nvSpPr>
          <p:spPr bwMode="auto">
            <a:xfrm>
              <a:off x="2989865" y="1374629"/>
              <a:ext cx="2814868" cy="459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800" dirty="0">
                  <a:solidFill>
                    <a:schemeClr val="accent2"/>
                  </a:solidFill>
                  <a:latin typeface="Arial" panose="020B0604020202020204" pitchFamily="34" charset="0"/>
                  <a:ea typeface="微软雅黑" panose="020B0503020204020204" pitchFamily="34" charset="-122"/>
                  <a:cs typeface="+mn-ea"/>
                  <a:sym typeface="+mn-lt"/>
                </a:rPr>
                <a:t>点击添加相关标题文字，点击添加相关标题文字，点击添加相关标题文字，点击添加相关标题文字。点击添加相关标题文字，点击添加相关标题文字，点击添加相关标题文字，点击添加相关标题文字。</a:t>
              </a:r>
              <a:endParaRPr lang="en-GB" altLang="zh-CN" sz="800" dirty="0">
                <a:solidFill>
                  <a:schemeClr val="accent2"/>
                </a:solidFill>
                <a:latin typeface="Arial" panose="020B0604020202020204" pitchFamily="34" charset="0"/>
                <a:ea typeface="微软雅黑" panose="020B0503020204020204" pitchFamily="34" charset="-122"/>
                <a:cs typeface="+mn-ea"/>
                <a:sym typeface="+mn-lt"/>
              </a:endParaRPr>
            </a:p>
          </p:txBody>
        </p:sp>
        <p:sp>
          <p:nvSpPr>
            <p:cNvPr id="45" name="文本框 13"/>
            <p:cNvSpPr txBox="1">
              <a:spLocks noChangeArrowheads="1"/>
            </p:cNvSpPr>
            <p:nvPr/>
          </p:nvSpPr>
          <p:spPr bwMode="auto">
            <a:xfrm>
              <a:off x="2990709" y="607026"/>
              <a:ext cx="1152190" cy="240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zh-CN" altLang="en-US" sz="1600" dirty="0">
                  <a:solidFill>
                    <a:schemeClr val="accent2"/>
                  </a:solidFill>
                  <a:ea typeface="微软雅黑" panose="020B0503020204020204" pitchFamily="34" charset="-122"/>
                </a:rPr>
                <a:t>请替换文字内容</a:t>
              </a:r>
            </a:p>
          </p:txBody>
        </p:sp>
        <p:sp>
          <p:nvSpPr>
            <p:cNvPr id="46" name="文本框 66"/>
            <p:cNvSpPr txBox="1">
              <a:spLocks noChangeArrowheads="1"/>
            </p:cNvSpPr>
            <p:nvPr/>
          </p:nvSpPr>
          <p:spPr bwMode="auto">
            <a:xfrm>
              <a:off x="2989865" y="880115"/>
              <a:ext cx="1837169" cy="235006"/>
            </a:xfrm>
            <a:prstGeom prst="rect">
              <a:avLst/>
            </a:prstGeom>
            <a:noFill/>
            <a:ln>
              <a:noFill/>
            </a:ln>
            <a:extLst/>
          </p:spPr>
          <p:txBody>
            <a:bodyPr wrap="none">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defRPr/>
              </a:pPr>
              <a:r>
                <a:rPr lang="en-US" altLang="zh-CN" sz="1547" dirty="0">
                  <a:solidFill>
                    <a:schemeClr val="accent2"/>
                  </a:solidFill>
                  <a:latin typeface="+mj-lt"/>
                </a:rPr>
                <a:t>PLEASE ADD YOUR TITLE HERE</a:t>
              </a:r>
              <a:endParaRPr lang="zh-CN" altLang="en-US" sz="1547" dirty="0">
                <a:solidFill>
                  <a:schemeClr val="accent2"/>
                </a:solidFill>
                <a:latin typeface="+mj-lt"/>
              </a:endParaRPr>
            </a:p>
          </p:txBody>
        </p:sp>
        <p:sp>
          <p:nvSpPr>
            <p:cNvPr id="47" name="任意多边形 46"/>
            <p:cNvSpPr/>
            <p:nvPr/>
          </p:nvSpPr>
          <p:spPr>
            <a:xfrm>
              <a:off x="3078717" y="1286573"/>
              <a:ext cx="287199"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solidFill>
                  <a:schemeClr val="accent2"/>
                </a:solidFill>
              </a:endParaRPr>
            </a:p>
          </p:txBody>
        </p:sp>
      </p:grpSp>
      <p:sp>
        <p:nvSpPr>
          <p:cNvPr id="15" name="文本框 14"/>
          <p:cNvSpPr txBox="1"/>
          <p:nvPr/>
        </p:nvSpPr>
        <p:spPr>
          <a:xfrm>
            <a:off x="372973" y="362225"/>
            <a:ext cx="2503076" cy="374375"/>
          </a:xfrm>
          <a:prstGeom prst="rect">
            <a:avLst/>
          </a:prstGeom>
          <a:noFill/>
        </p:spPr>
        <p:txBody>
          <a:bodyPr wrap="none" lIns="96434" tIns="48217" rIns="96434" bIns="48217" rtlCol="0">
            <a:spAutoFit/>
          </a:bodyPr>
          <a:lstStyle/>
          <a:p>
            <a:pPr defTabSz="964278"/>
            <a:r>
              <a:rPr lang="zh-CN" altLang="en-US" sz="1800" dirty="0">
                <a:solidFill>
                  <a:schemeClr val="accent2"/>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16" name="文本框 15"/>
          <p:cNvSpPr txBox="1"/>
          <p:nvPr/>
        </p:nvSpPr>
        <p:spPr>
          <a:xfrm>
            <a:off x="372973" y="654957"/>
            <a:ext cx="2230630" cy="312819"/>
          </a:xfrm>
          <a:prstGeom prst="rect">
            <a:avLst/>
          </a:prstGeom>
          <a:noFill/>
        </p:spPr>
        <p:txBody>
          <a:bodyPr wrap="none" lIns="96434" tIns="48217" rIns="96434" bIns="48217" rtlCol="0">
            <a:spAutoFit/>
          </a:bodyPr>
          <a:lstStyle/>
          <a:p>
            <a:pPr defTabSz="964278"/>
            <a:r>
              <a:rPr lang="en-US" altLang="zh-CN" sz="1400" dirty="0">
                <a:solidFill>
                  <a:schemeClr val="accent2"/>
                </a:solidFill>
                <a:cs typeface="+mn-ea"/>
                <a:sym typeface="+mn-lt"/>
              </a:rPr>
              <a:t>ADD RELATED TITLE WORDS</a:t>
            </a:r>
            <a:endParaRPr lang="zh-CN" altLang="en-US" sz="1400" dirty="0">
              <a:solidFill>
                <a:schemeClr val="accent2"/>
              </a:solidFill>
              <a:cs typeface="+mn-ea"/>
              <a:sym typeface="+mn-lt"/>
            </a:endParaRPr>
          </a:p>
        </p:txBody>
      </p:sp>
    </p:spTree>
    <p:extLst>
      <p:ext uri="{BB962C8B-B14F-4D97-AF65-F5344CB8AC3E}">
        <p14:creationId xmlns:p14="http://schemas.microsoft.com/office/powerpoint/2010/main" val="1986184321"/>
      </p:ext>
    </p:extLst>
  </p:cSld>
  <p:clrMapOvr>
    <a:masterClrMapping/>
  </p:clrMapOvr>
  <mc:AlternateContent xmlns:mc="http://schemas.openxmlformats.org/markup-compatibility/2006" xmlns:p14="http://schemas.microsoft.com/office/powerpoint/2010/main">
    <mc:Choice Requires="p14">
      <p:transition spd="slow" p14:dur="1600" advTm="4000">
        <p14:gallery dir="l"/>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2" fill="hold" nodeType="withEffect">
                                  <p:stCondLst>
                                    <p:cond delay="100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1000" fill="hold"/>
                                        <p:tgtEl>
                                          <p:spTgt spid="32"/>
                                        </p:tgtEl>
                                        <p:attrNameLst>
                                          <p:attrName>ppt_x</p:attrName>
                                        </p:attrNameLst>
                                      </p:cBhvr>
                                      <p:tavLst>
                                        <p:tav tm="0">
                                          <p:val>
                                            <p:strVal val="1+#ppt_w/2"/>
                                          </p:val>
                                        </p:tav>
                                        <p:tav tm="100000">
                                          <p:val>
                                            <p:strVal val="#ppt_x"/>
                                          </p:val>
                                        </p:tav>
                                      </p:tavLst>
                                    </p:anim>
                                    <p:anim calcmode="lin" valueType="num">
                                      <p:cBhvr additive="base">
                                        <p:cTn id="8" dur="1000" fill="hold"/>
                                        <p:tgtEl>
                                          <p:spTgt spid="3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1000"/>
                                  </p:stCondLst>
                                  <p:childTnLst>
                                    <p:set>
                                      <p:cBhvr>
                                        <p:cTn id="10" dur="1" fill="hold">
                                          <p:stCondLst>
                                            <p:cond delay="0"/>
                                          </p:stCondLst>
                                        </p:cTn>
                                        <p:tgtEl>
                                          <p:spTgt spid="43"/>
                                        </p:tgtEl>
                                        <p:attrNameLst>
                                          <p:attrName>style.visibility</p:attrName>
                                        </p:attrNameLst>
                                      </p:cBhvr>
                                      <p:to>
                                        <p:strVal val="visible"/>
                                      </p:to>
                                    </p:set>
                                    <p:anim calcmode="lin" valueType="num">
                                      <p:cBhvr additive="base">
                                        <p:cTn id="11" dur="1000" fill="hold"/>
                                        <p:tgtEl>
                                          <p:spTgt spid="43"/>
                                        </p:tgtEl>
                                        <p:attrNameLst>
                                          <p:attrName>ppt_x</p:attrName>
                                        </p:attrNameLst>
                                      </p:cBhvr>
                                      <p:tavLst>
                                        <p:tav tm="0">
                                          <p:val>
                                            <p:strVal val="1+#ppt_w/2"/>
                                          </p:val>
                                        </p:tav>
                                        <p:tav tm="100000">
                                          <p:val>
                                            <p:strVal val="#ppt_x"/>
                                          </p:val>
                                        </p:tav>
                                      </p:tavLst>
                                    </p:anim>
                                    <p:anim calcmode="lin" valueType="num">
                                      <p:cBhvr additive="base">
                                        <p:cTn id="12" dur="1000" fill="hold"/>
                                        <p:tgtEl>
                                          <p:spTgt spid="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AutoShape 1"/>
          <p:cNvSpPr>
            <a:spLocks/>
          </p:cNvSpPr>
          <p:nvPr/>
        </p:nvSpPr>
        <p:spPr bwMode="auto">
          <a:xfrm>
            <a:off x="9775191" y="3277619"/>
            <a:ext cx="1552844" cy="127241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7912"/>
                </a:moveTo>
                <a:lnTo>
                  <a:pt x="0" y="3687"/>
                </a:lnTo>
                <a:cubicBezTo>
                  <a:pt x="0" y="1650"/>
                  <a:pt x="1352" y="0"/>
                  <a:pt x="3020" y="0"/>
                </a:cubicBezTo>
                <a:lnTo>
                  <a:pt x="18579" y="0"/>
                </a:lnTo>
                <a:cubicBezTo>
                  <a:pt x="20247" y="0"/>
                  <a:pt x="21600" y="1650"/>
                  <a:pt x="21600" y="3687"/>
                </a:cubicBezTo>
                <a:lnTo>
                  <a:pt x="21600" y="17912"/>
                </a:lnTo>
                <a:cubicBezTo>
                  <a:pt x="21600" y="19949"/>
                  <a:pt x="20247" y="21600"/>
                  <a:pt x="18579" y="21600"/>
                </a:cubicBezTo>
                <a:lnTo>
                  <a:pt x="3020" y="21600"/>
                </a:lnTo>
                <a:cubicBezTo>
                  <a:pt x="1352" y="21600"/>
                  <a:pt x="0" y="19949"/>
                  <a:pt x="0" y="17912"/>
                </a:cubicBezTo>
                <a:close/>
              </a:path>
            </a:pathLst>
          </a:custGeom>
          <a:solidFill>
            <a:schemeClr val="accent6"/>
          </a:solidFill>
          <a:ln>
            <a:noFill/>
          </a:ln>
          <a:effectLst/>
          <a:extLst/>
        </p:spPr>
        <p:txBody>
          <a:bodyPr lIns="0" tIns="0" rIns="0" bIns="0" anchor="ctr"/>
          <a:lstStyle/>
          <a:p>
            <a:pPr>
              <a:lnSpc>
                <a:spcPct val="100000"/>
              </a:lnSpc>
              <a:defRPr/>
            </a:pPr>
            <a:endParaRPr lang="es-ES" sz="1687">
              <a:latin typeface="Arial" panose="020B0604020202020204" pitchFamily="34" charset="0"/>
              <a:ea typeface="微软雅黑" panose="020B0503020204020204" pitchFamily="34" charset="-122"/>
              <a:cs typeface="Helvetica Light" charset="0"/>
              <a:sym typeface="Arial" panose="020B0604020202020204" pitchFamily="34" charset="0"/>
            </a:endParaRPr>
          </a:p>
        </p:txBody>
      </p:sp>
      <p:sp>
        <p:nvSpPr>
          <p:cNvPr id="69634" name="AutoShape 2"/>
          <p:cNvSpPr>
            <a:spLocks/>
          </p:cNvSpPr>
          <p:nvPr/>
        </p:nvSpPr>
        <p:spPr bwMode="auto">
          <a:xfrm>
            <a:off x="8263366" y="3277619"/>
            <a:ext cx="1533590" cy="127241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7302"/>
                </a:moveTo>
                <a:lnTo>
                  <a:pt x="0" y="4297"/>
                </a:lnTo>
                <a:cubicBezTo>
                  <a:pt x="0" y="1924"/>
                  <a:pt x="1595" y="0"/>
                  <a:pt x="3564" y="0"/>
                </a:cubicBezTo>
                <a:lnTo>
                  <a:pt x="18035" y="0"/>
                </a:lnTo>
                <a:cubicBezTo>
                  <a:pt x="20004" y="0"/>
                  <a:pt x="21599" y="1924"/>
                  <a:pt x="21599" y="4297"/>
                </a:cubicBezTo>
                <a:lnTo>
                  <a:pt x="21599" y="17302"/>
                </a:lnTo>
                <a:cubicBezTo>
                  <a:pt x="21599" y="19675"/>
                  <a:pt x="20004" y="21600"/>
                  <a:pt x="18035" y="21600"/>
                </a:cubicBezTo>
                <a:lnTo>
                  <a:pt x="3564" y="21600"/>
                </a:lnTo>
                <a:cubicBezTo>
                  <a:pt x="1595" y="21600"/>
                  <a:pt x="0" y="19675"/>
                  <a:pt x="0" y="17302"/>
                </a:cubicBezTo>
                <a:close/>
              </a:path>
            </a:pathLst>
          </a:custGeom>
          <a:solidFill>
            <a:schemeClr val="accent5"/>
          </a:solidFill>
          <a:ln>
            <a:noFill/>
          </a:ln>
          <a:effectLst/>
          <a:extLst/>
        </p:spPr>
        <p:txBody>
          <a:bodyPr lIns="0" tIns="0" rIns="0" bIns="0" anchor="ctr"/>
          <a:lstStyle/>
          <a:p>
            <a:pPr>
              <a:lnSpc>
                <a:spcPct val="100000"/>
              </a:lnSpc>
              <a:defRPr/>
            </a:pPr>
            <a:endParaRPr lang="es-ES" sz="1687">
              <a:latin typeface="Arial" panose="020B0604020202020204" pitchFamily="34" charset="0"/>
              <a:ea typeface="微软雅黑" panose="020B0503020204020204" pitchFamily="34" charset="-122"/>
              <a:cs typeface="Helvetica Light" charset="0"/>
              <a:sym typeface="Arial" panose="020B0604020202020204" pitchFamily="34" charset="0"/>
            </a:endParaRPr>
          </a:p>
        </p:txBody>
      </p:sp>
      <p:sp>
        <p:nvSpPr>
          <p:cNvPr id="69635" name="AutoShape 3"/>
          <p:cNvSpPr>
            <a:spLocks/>
          </p:cNvSpPr>
          <p:nvPr/>
        </p:nvSpPr>
        <p:spPr bwMode="auto">
          <a:xfrm>
            <a:off x="6739822" y="3277619"/>
            <a:ext cx="1534427" cy="127241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7523"/>
                </a:moveTo>
                <a:lnTo>
                  <a:pt x="0" y="4076"/>
                </a:lnTo>
                <a:cubicBezTo>
                  <a:pt x="0" y="1824"/>
                  <a:pt x="1513" y="0"/>
                  <a:pt x="3381" y="0"/>
                </a:cubicBezTo>
                <a:lnTo>
                  <a:pt x="18218" y="0"/>
                </a:lnTo>
                <a:cubicBezTo>
                  <a:pt x="20086" y="0"/>
                  <a:pt x="21599" y="1824"/>
                  <a:pt x="21599" y="4076"/>
                </a:cubicBezTo>
                <a:lnTo>
                  <a:pt x="21599" y="17523"/>
                </a:lnTo>
                <a:cubicBezTo>
                  <a:pt x="21599" y="19775"/>
                  <a:pt x="20086" y="21600"/>
                  <a:pt x="18218" y="21600"/>
                </a:cubicBezTo>
                <a:lnTo>
                  <a:pt x="3381" y="21600"/>
                </a:lnTo>
                <a:cubicBezTo>
                  <a:pt x="1513" y="21600"/>
                  <a:pt x="0" y="19775"/>
                  <a:pt x="0" y="17523"/>
                </a:cubicBezTo>
                <a:close/>
              </a:path>
            </a:pathLst>
          </a:custGeom>
          <a:solidFill>
            <a:schemeClr val="accent4"/>
          </a:solidFill>
          <a:ln>
            <a:noFill/>
          </a:ln>
          <a:effectLst/>
          <a:extLst/>
        </p:spPr>
        <p:txBody>
          <a:bodyPr lIns="0" tIns="0" rIns="0" bIns="0" anchor="ctr"/>
          <a:lstStyle/>
          <a:p>
            <a:pPr>
              <a:lnSpc>
                <a:spcPct val="100000"/>
              </a:lnSpc>
              <a:defRPr/>
            </a:pPr>
            <a:endParaRPr lang="es-ES" sz="1687">
              <a:latin typeface="Arial" panose="020B0604020202020204" pitchFamily="34" charset="0"/>
              <a:ea typeface="微软雅黑" panose="020B0503020204020204" pitchFamily="34" charset="-122"/>
              <a:cs typeface="Helvetica Light" charset="0"/>
              <a:sym typeface="Arial" panose="020B0604020202020204" pitchFamily="34" charset="0"/>
            </a:endParaRPr>
          </a:p>
        </p:txBody>
      </p:sp>
      <p:sp>
        <p:nvSpPr>
          <p:cNvPr id="69636" name="AutoShape 4"/>
          <p:cNvSpPr>
            <a:spLocks/>
          </p:cNvSpPr>
          <p:nvPr/>
        </p:nvSpPr>
        <p:spPr bwMode="auto">
          <a:xfrm>
            <a:off x="5217115" y="3277619"/>
            <a:ext cx="1533590" cy="127241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7286"/>
                </a:moveTo>
                <a:lnTo>
                  <a:pt x="0" y="4313"/>
                </a:lnTo>
                <a:cubicBezTo>
                  <a:pt x="0" y="1931"/>
                  <a:pt x="1601" y="0"/>
                  <a:pt x="3577" y="0"/>
                </a:cubicBezTo>
                <a:lnTo>
                  <a:pt x="18022" y="0"/>
                </a:lnTo>
                <a:cubicBezTo>
                  <a:pt x="19998" y="0"/>
                  <a:pt x="21599" y="1931"/>
                  <a:pt x="21599" y="4313"/>
                </a:cubicBezTo>
                <a:lnTo>
                  <a:pt x="21599" y="17286"/>
                </a:lnTo>
                <a:cubicBezTo>
                  <a:pt x="21599" y="19668"/>
                  <a:pt x="19998" y="21600"/>
                  <a:pt x="18022" y="21600"/>
                </a:cubicBezTo>
                <a:lnTo>
                  <a:pt x="3577" y="21600"/>
                </a:lnTo>
                <a:cubicBezTo>
                  <a:pt x="1601" y="21600"/>
                  <a:pt x="0" y="19668"/>
                  <a:pt x="0" y="17286"/>
                </a:cubicBezTo>
                <a:close/>
              </a:path>
            </a:pathLst>
          </a:custGeom>
          <a:solidFill>
            <a:schemeClr val="accent3"/>
          </a:solidFill>
          <a:ln>
            <a:noFill/>
          </a:ln>
          <a:effectLst/>
          <a:extLst/>
        </p:spPr>
        <p:txBody>
          <a:bodyPr lIns="0" tIns="0" rIns="0" bIns="0" anchor="ctr"/>
          <a:lstStyle/>
          <a:p>
            <a:pPr>
              <a:lnSpc>
                <a:spcPct val="100000"/>
              </a:lnSpc>
              <a:defRPr/>
            </a:pPr>
            <a:endParaRPr lang="es-ES" sz="1687">
              <a:latin typeface="Arial" panose="020B0604020202020204" pitchFamily="34" charset="0"/>
              <a:ea typeface="微软雅黑" panose="020B0503020204020204" pitchFamily="34" charset="-122"/>
              <a:cs typeface="Helvetica Light" charset="0"/>
              <a:sym typeface="Arial" panose="020B0604020202020204" pitchFamily="34" charset="0"/>
            </a:endParaRPr>
          </a:p>
        </p:txBody>
      </p:sp>
      <p:sp>
        <p:nvSpPr>
          <p:cNvPr id="69637" name="AutoShape 5"/>
          <p:cNvSpPr>
            <a:spLocks/>
          </p:cNvSpPr>
          <p:nvPr/>
        </p:nvSpPr>
        <p:spPr bwMode="auto">
          <a:xfrm>
            <a:off x="3705290" y="3277619"/>
            <a:ext cx="1533590" cy="1272411"/>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17350"/>
                </a:moveTo>
                <a:lnTo>
                  <a:pt x="0" y="4249"/>
                </a:lnTo>
                <a:cubicBezTo>
                  <a:pt x="0" y="1902"/>
                  <a:pt x="1578" y="0"/>
                  <a:pt x="3524" y="0"/>
                </a:cubicBezTo>
                <a:lnTo>
                  <a:pt x="18075" y="0"/>
                </a:lnTo>
                <a:cubicBezTo>
                  <a:pt x="20021" y="0"/>
                  <a:pt x="21599" y="1902"/>
                  <a:pt x="21599" y="4249"/>
                </a:cubicBezTo>
                <a:lnTo>
                  <a:pt x="21599" y="17350"/>
                </a:lnTo>
                <a:cubicBezTo>
                  <a:pt x="21599" y="19697"/>
                  <a:pt x="20021" y="21600"/>
                  <a:pt x="18075" y="21600"/>
                </a:cubicBezTo>
                <a:lnTo>
                  <a:pt x="3524" y="21600"/>
                </a:lnTo>
                <a:cubicBezTo>
                  <a:pt x="1578" y="21600"/>
                  <a:pt x="0" y="19697"/>
                  <a:pt x="0" y="17350"/>
                </a:cubicBezTo>
                <a:close/>
              </a:path>
            </a:pathLst>
          </a:custGeom>
          <a:solidFill>
            <a:schemeClr val="accent2"/>
          </a:solidFill>
          <a:ln>
            <a:noFill/>
          </a:ln>
          <a:extLst/>
        </p:spPr>
        <p:txBody>
          <a:bodyPr lIns="0" tIns="0" rIns="0" bIns="0"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69638" name="AutoShape 6"/>
          <p:cNvSpPr>
            <a:spLocks/>
          </p:cNvSpPr>
          <p:nvPr/>
        </p:nvSpPr>
        <p:spPr bwMode="auto">
          <a:xfrm>
            <a:off x="2175049" y="3277620"/>
            <a:ext cx="1533590" cy="1274922"/>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17952"/>
                </a:moveTo>
                <a:lnTo>
                  <a:pt x="0" y="3647"/>
                </a:lnTo>
                <a:cubicBezTo>
                  <a:pt x="0" y="1633"/>
                  <a:pt x="1356" y="0"/>
                  <a:pt x="3030" y="0"/>
                </a:cubicBezTo>
                <a:lnTo>
                  <a:pt x="18569" y="0"/>
                </a:lnTo>
                <a:cubicBezTo>
                  <a:pt x="20243" y="0"/>
                  <a:pt x="21599" y="1633"/>
                  <a:pt x="21599" y="3647"/>
                </a:cubicBezTo>
                <a:lnTo>
                  <a:pt x="21599" y="17952"/>
                </a:lnTo>
                <a:cubicBezTo>
                  <a:pt x="21599" y="19966"/>
                  <a:pt x="20243" y="21600"/>
                  <a:pt x="18569" y="21600"/>
                </a:cubicBezTo>
                <a:lnTo>
                  <a:pt x="3030" y="21600"/>
                </a:lnTo>
                <a:cubicBezTo>
                  <a:pt x="1356" y="21600"/>
                  <a:pt x="0" y="19966"/>
                  <a:pt x="0" y="17952"/>
                </a:cubicBezTo>
                <a:close/>
              </a:path>
            </a:pathLst>
          </a:custGeom>
          <a:solidFill>
            <a:schemeClr val="accent1"/>
          </a:solidFill>
          <a:ln>
            <a:noFill/>
          </a:ln>
          <a:extLst/>
        </p:spPr>
        <p:txBody>
          <a:bodyPr lIns="0" tIns="0" rIns="0" bIns="0" anchor="ct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aphicFrame>
        <p:nvGraphicFramePr>
          <p:cNvPr id="2" name="Object 11"/>
          <p:cNvGraphicFramePr>
            <a:graphicFrameLocks noChangeAspect="1"/>
          </p:cNvGraphicFramePr>
          <p:nvPr>
            <p:extLst/>
          </p:nvPr>
        </p:nvGraphicFramePr>
        <p:xfrm>
          <a:off x="1464340" y="3220696"/>
          <a:ext cx="1416394" cy="1416394"/>
        </p:xfrm>
        <a:graphic>
          <a:graphicData uri="http://schemas.openxmlformats.org/drawingml/2006/chart">
            <c:chart xmlns:c="http://schemas.openxmlformats.org/drawingml/2006/chart" xmlns:r="http://schemas.openxmlformats.org/officeDocument/2006/relationships" r:id="rId3"/>
          </a:graphicData>
        </a:graphic>
      </p:graphicFrame>
      <p:sp>
        <p:nvSpPr>
          <p:cNvPr id="69644" name="AutoShape 12"/>
          <p:cNvSpPr>
            <a:spLocks/>
          </p:cNvSpPr>
          <p:nvPr/>
        </p:nvSpPr>
        <p:spPr bwMode="auto">
          <a:xfrm>
            <a:off x="1824299" y="3580654"/>
            <a:ext cx="696477" cy="696477"/>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1"/>
          </a:solidFill>
          <a:ln w="25400" cap="flat" cmpd="sng">
            <a:solidFill>
              <a:srgbClr val="000000">
                <a:alpha val="0"/>
              </a:srgbClr>
            </a:solidFill>
            <a:prstDash val="solid"/>
            <a:miter lim="0"/>
            <a:headEnd/>
            <a:tailEnd/>
          </a:ln>
          <a:effectLst/>
          <a:extLst/>
        </p:spPr>
        <p:txBody>
          <a:bodyPr lIns="0" tIns="0" rIns="0" bIns="0" anchor="ctr"/>
          <a:lstStyle/>
          <a:p>
            <a:pPr defTabSz="308049">
              <a:defRPr/>
            </a:pPr>
            <a:endParaRPr lang="es-ES" sz="2109">
              <a:solidFill>
                <a:srgbClr val="F1F2F1"/>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graphicFrame>
        <p:nvGraphicFramePr>
          <p:cNvPr id="3" name="Object 13"/>
          <p:cNvGraphicFramePr>
            <a:graphicFrameLocks noChangeAspect="1"/>
          </p:cNvGraphicFramePr>
          <p:nvPr>
            <p:extLst/>
          </p:nvPr>
        </p:nvGraphicFramePr>
        <p:xfrm>
          <a:off x="2999604" y="3220696"/>
          <a:ext cx="1416394" cy="1416394"/>
        </p:xfrm>
        <a:graphic>
          <a:graphicData uri="http://schemas.openxmlformats.org/drawingml/2006/chart">
            <c:chart xmlns:c="http://schemas.openxmlformats.org/drawingml/2006/chart" xmlns:r="http://schemas.openxmlformats.org/officeDocument/2006/relationships" r:id="rId4"/>
          </a:graphicData>
        </a:graphic>
      </p:graphicFrame>
      <p:sp>
        <p:nvSpPr>
          <p:cNvPr id="69646" name="AutoShape 14"/>
          <p:cNvSpPr>
            <a:spLocks/>
          </p:cNvSpPr>
          <p:nvPr/>
        </p:nvSpPr>
        <p:spPr bwMode="auto">
          <a:xfrm>
            <a:off x="3359563" y="3580654"/>
            <a:ext cx="696477" cy="696477"/>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2"/>
          </a:solidFill>
          <a:ln w="25400" cap="flat" cmpd="sng">
            <a:solidFill>
              <a:srgbClr val="000000">
                <a:alpha val="0"/>
              </a:srgbClr>
            </a:solidFill>
            <a:prstDash val="solid"/>
            <a:miter lim="0"/>
            <a:headEnd/>
            <a:tailEnd/>
          </a:ln>
          <a:effectLst/>
          <a:extLst/>
        </p:spPr>
        <p:txBody>
          <a:bodyPr lIns="0" tIns="0" rIns="0" bIns="0" anchor="ctr"/>
          <a:lstStyle/>
          <a:p>
            <a:pPr defTabSz="308049">
              <a:defRPr/>
            </a:pPr>
            <a:endParaRPr lang="es-ES" sz="2109">
              <a:solidFill>
                <a:srgbClr val="F1F2F1"/>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graphicFrame>
        <p:nvGraphicFramePr>
          <p:cNvPr id="4" name="Object 15"/>
          <p:cNvGraphicFramePr>
            <a:graphicFrameLocks noChangeAspect="1"/>
          </p:cNvGraphicFramePr>
          <p:nvPr>
            <p:extLst/>
          </p:nvPr>
        </p:nvGraphicFramePr>
        <p:xfrm>
          <a:off x="4534868" y="3220696"/>
          <a:ext cx="1416394" cy="1416394"/>
        </p:xfrm>
        <a:graphic>
          <a:graphicData uri="http://schemas.openxmlformats.org/drawingml/2006/chart">
            <c:chart xmlns:c="http://schemas.openxmlformats.org/drawingml/2006/chart" xmlns:r="http://schemas.openxmlformats.org/officeDocument/2006/relationships" r:id="rId5"/>
          </a:graphicData>
        </a:graphic>
      </p:graphicFrame>
      <p:sp>
        <p:nvSpPr>
          <p:cNvPr id="69648" name="AutoShape 16"/>
          <p:cNvSpPr>
            <a:spLocks/>
          </p:cNvSpPr>
          <p:nvPr/>
        </p:nvSpPr>
        <p:spPr bwMode="auto">
          <a:xfrm>
            <a:off x="4901524" y="3580654"/>
            <a:ext cx="696477" cy="696477"/>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3"/>
          </a:solidFill>
          <a:ln w="25400" cap="flat" cmpd="sng">
            <a:solidFill>
              <a:srgbClr val="000000">
                <a:alpha val="0"/>
              </a:srgbClr>
            </a:solidFill>
            <a:prstDash val="solid"/>
            <a:miter lim="0"/>
            <a:headEnd/>
            <a:tailEnd/>
          </a:ln>
          <a:effectLst/>
          <a:extLst/>
        </p:spPr>
        <p:txBody>
          <a:bodyPr lIns="0" tIns="0" rIns="0" bIns="0" anchor="ctr"/>
          <a:lstStyle/>
          <a:p>
            <a:pPr defTabSz="308049">
              <a:defRPr/>
            </a:pPr>
            <a:endParaRPr lang="es-ES" sz="2109">
              <a:solidFill>
                <a:srgbClr val="F1F2F1"/>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graphicFrame>
        <p:nvGraphicFramePr>
          <p:cNvPr id="5" name="Object 17"/>
          <p:cNvGraphicFramePr>
            <a:graphicFrameLocks noChangeAspect="1"/>
          </p:cNvGraphicFramePr>
          <p:nvPr>
            <p:extLst/>
          </p:nvPr>
        </p:nvGraphicFramePr>
        <p:xfrm>
          <a:off x="6025765" y="3203117"/>
          <a:ext cx="1451553" cy="1451553"/>
        </p:xfrm>
        <a:graphic>
          <a:graphicData uri="http://schemas.openxmlformats.org/drawingml/2006/chart">
            <c:chart xmlns:c="http://schemas.openxmlformats.org/drawingml/2006/chart" xmlns:r="http://schemas.openxmlformats.org/officeDocument/2006/relationships" r:id="rId6"/>
          </a:graphicData>
        </a:graphic>
      </p:graphicFrame>
      <p:sp>
        <p:nvSpPr>
          <p:cNvPr id="69650" name="AutoShape 18"/>
          <p:cNvSpPr>
            <a:spLocks/>
          </p:cNvSpPr>
          <p:nvPr/>
        </p:nvSpPr>
        <p:spPr bwMode="auto">
          <a:xfrm>
            <a:off x="6403303" y="3580654"/>
            <a:ext cx="695641" cy="696477"/>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4"/>
          </a:solidFill>
          <a:ln w="25400" cap="flat" cmpd="sng">
            <a:solidFill>
              <a:srgbClr val="000000">
                <a:alpha val="0"/>
              </a:srgbClr>
            </a:solidFill>
            <a:prstDash val="solid"/>
            <a:miter lim="0"/>
            <a:headEnd/>
            <a:tailEnd/>
          </a:ln>
          <a:effectLst/>
          <a:extLst/>
        </p:spPr>
        <p:txBody>
          <a:bodyPr lIns="0" tIns="0" rIns="0" bIns="0" anchor="ctr"/>
          <a:lstStyle/>
          <a:p>
            <a:pPr defTabSz="308049">
              <a:defRPr/>
            </a:pPr>
            <a:endParaRPr lang="es-ES" sz="2109">
              <a:solidFill>
                <a:srgbClr val="F1F2F1"/>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graphicFrame>
        <p:nvGraphicFramePr>
          <p:cNvPr id="6" name="Object 19"/>
          <p:cNvGraphicFramePr>
            <a:graphicFrameLocks noChangeAspect="1"/>
          </p:cNvGraphicFramePr>
          <p:nvPr>
            <p:extLst/>
          </p:nvPr>
        </p:nvGraphicFramePr>
        <p:xfrm>
          <a:off x="7569400" y="3220696"/>
          <a:ext cx="1416394" cy="1416394"/>
        </p:xfrm>
        <a:graphic>
          <a:graphicData uri="http://schemas.openxmlformats.org/drawingml/2006/chart">
            <c:chart xmlns:c="http://schemas.openxmlformats.org/drawingml/2006/chart" xmlns:r="http://schemas.openxmlformats.org/officeDocument/2006/relationships" r:id="rId7"/>
          </a:graphicData>
        </a:graphic>
      </p:graphicFrame>
      <p:sp>
        <p:nvSpPr>
          <p:cNvPr id="69652" name="AutoShape 20"/>
          <p:cNvSpPr>
            <a:spLocks/>
          </p:cNvSpPr>
          <p:nvPr/>
        </p:nvSpPr>
        <p:spPr bwMode="auto">
          <a:xfrm>
            <a:off x="7929359" y="3580654"/>
            <a:ext cx="696477" cy="696477"/>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5"/>
          </a:solidFill>
          <a:ln w="25400" cap="flat" cmpd="sng">
            <a:solidFill>
              <a:srgbClr val="000000">
                <a:alpha val="0"/>
              </a:srgbClr>
            </a:solidFill>
            <a:prstDash val="solid"/>
            <a:miter lim="0"/>
            <a:headEnd/>
            <a:tailEnd/>
          </a:ln>
          <a:effectLst/>
          <a:extLst/>
        </p:spPr>
        <p:txBody>
          <a:bodyPr lIns="0" tIns="0" rIns="0" bIns="0" anchor="ctr"/>
          <a:lstStyle/>
          <a:p>
            <a:pPr defTabSz="308049">
              <a:defRPr/>
            </a:pPr>
            <a:endParaRPr lang="es-ES" sz="2109">
              <a:solidFill>
                <a:srgbClr val="F1F2F1"/>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graphicFrame>
        <p:nvGraphicFramePr>
          <p:cNvPr id="7" name="Object 21"/>
          <p:cNvGraphicFramePr>
            <a:graphicFrameLocks noChangeAspect="1"/>
          </p:cNvGraphicFramePr>
          <p:nvPr>
            <p:extLst/>
          </p:nvPr>
        </p:nvGraphicFramePr>
        <p:xfrm>
          <a:off x="9086248" y="3220696"/>
          <a:ext cx="1416394" cy="1416394"/>
        </p:xfrm>
        <a:graphic>
          <a:graphicData uri="http://schemas.openxmlformats.org/drawingml/2006/chart">
            <c:chart xmlns:c="http://schemas.openxmlformats.org/drawingml/2006/chart" xmlns:r="http://schemas.openxmlformats.org/officeDocument/2006/relationships" r:id="rId8"/>
          </a:graphicData>
        </a:graphic>
      </p:graphicFrame>
      <p:sp>
        <p:nvSpPr>
          <p:cNvPr id="69654" name="AutoShape 22"/>
          <p:cNvSpPr>
            <a:spLocks/>
          </p:cNvSpPr>
          <p:nvPr/>
        </p:nvSpPr>
        <p:spPr bwMode="auto">
          <a:xfrm>
            <a:off x="9446206" y="3580654"/>
            <a:ext cx="696477" cy="696477"/>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6"/>
          </a:solidFill>
          <a:ln w="25400" cap="flat" cmpd="sng">
            <a:solidFill>
              <a:srgbClr val="000000">
                <a:alpha val="0"/>
              </a:srgbClr>
            </a:solidFill>
            <a:prstDash val="solid"/>
            <a:miter lim="0"/>
            <a:headEnd/>
            <a:tailEnd/>
          </a:ln>
          <a:effectLst/>
          <a:extLst/>
        </p:spPr>
        <p:txBody>
          <a:bodyPr lIns="0" tIns="0" rIns="0" bIns="0" anchor="ctr"/>
          <a:lstStyle/>
          <a:p>
            <a:pPr defTabSz="308049">
              <a:defRPr/>
            </a:pPr>
            <a:endParaRPr lang="es-ES" sz="2109">
              <a:solidFill>
                <a:srgbClr val="F1F2F1"/>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69655" name="AutoShape 23"/>
          <p:cNvSpPr>
            <a:spLocks/>
          </p:cNvSpPr>
          <p:nvPr/>
        </p:nvSpPr>
        <p:spPr bwMode="auto">
          <a:xfrm>
            <a:off x="1883734" y="3783337"/>
            <a:ext cx="567562" cy="29937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nchorCtr="1">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lnSpc>
                <a:spcPct val="160000"/>
              </a:lnSpc>
            </a:pPr>
            <a:r>
              <a:rPr lang="es-ES" altLang="zh-CN" sz="1400" b="0">
                <a:latin typeface="Arial" panose="020B0604020202020204" pitchFamily="34" charset="0"/>
                <a:ea typeface="微软雅黑" panose="020B0503020204020204" pitchFamily="34" charset="-122"/>
                <a:sym typeface="Arial" panose="020B0604020202020204" pitchFamily="34" charset="0"/>
              </a:rPr>
              <a:t>40</a:t>
            </a:r>
            <a:r>
              <a:rPr lang="es-ES" altLang="zh-CN" sz="1400">
                <a:latin typeface="Arial" panose="020B0604020202020204" pitchFamily="34" charset="0"/>
                <a:ea typeface="微软雅黑" panose="020B0503020204020204" pitchFamily="34" charset="-122"/>
                <a:sym typeface="Arial" panose="020B0604020202020204" pitchFamily="34" charset="0"/>
              </a:rPr>
              <a:t>%</a:t>
            </a:r>
            <a:endParaRPr lang="es-ES" altLang="zh-CN" sz="1200">
              <a:latin typeface="Arial" panose="020B0604020202020204" pitchFamily="34" charset="0"/>
              <a:ea typeface="微软雅黑" panose="020B0503020204020204" pitchFamily="34" charset="-122"/>
              <a:sym typeface="Arial" panose="020B0604020202020204" pitchFamily="34" charset="0"/>
            </a:endParaRPr>
          </a:p>
        </p:txBody>
      </p:sp>
      <p:sp>
        <p:nvSpPr>
          <p:cNvPr id="69656" name="AutoShape 24"/>
          <p:cNvSpPr>
            <a:spLocks/>
          </p:cNvSpPr>
          <p:nvPr/>
        </p:nvSpPr>
        <p:spPr bwMode="auto">
          <a:xfrm>
            <a:off x="3410627" y="3783337"/>
            <a:ext cx="567562" cy="29937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nchorCtr="1">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lnSpc>
                <a:spcPct val="160000"/>
              </a:lnSpc>
            </a:pPr>
            <a:r>
              <a:rPr lang="es-ES" altLang="zh-CN" sz="1400" b="0">
                <a:latin typeface="Arial" panose="020B0604020202020204" pitchFamily="34" charset="0"/>
                <a:ea typeface="微软雅黑" panose="020B0503020204020204" pitchFamily="34" charset="-122"/>
                <a:sym typeface="Arial" panose="020B0604020202020204" pitchFamily="34" charset="0"/>
              </a:rPr>
              <a:t>30</a:t>
            </a:r>
            <a:r>
              <a:rPr lang="es-ES" altLang="zh-CN" sz="1400">
                <a:latin typeface="Arial" panose="020B0604020202020204" pitchFamily="34" charset="0"/>
                <a:ea typeface="微软雅黑" panose="020B0503020204020204" pitchFamily="34" charset="-122"/>
                <a:sym typeface="Arial" panose="020B0604020202020204" pitchFamily="34" charset="0"/>
              </a:rPr>
              <a:t>%</a:t>
            </a:r>
            <a:endParaRPr lang="es-ES" altLang="zh-CN" sz="1200">
              <a:latin typeface="Arial" panose="020B0604020202020204" pitchFamily="34" charset="0"/>
              <a:ea typeface="微软雅黑" panose="020B0503020204020204" pitchFamily="34" charset="-122"/>
              <a:sym typeface="Arial" panose="020B0604020202020204" pitchFamily="34" charset="0"/>
            </a:endParaRPr>
          </a:p>
        </p:txBody>
      </p:sp>
      <p:sp>
        <p:nvSpPr>
          <p:cNvPr id="69657" name="AutoShape 25"/>
          <p:cNvSpPr>
            <a:spLocks/>
          </p:cNvSpPr>
          <p:nvPr/>
        </p:nvSpPr>
        <p:spPr bwMode="auto">
          <a:xfrm>
            <a:off x="4971004" y="3783337"/>
            <a:ext cx="567562" cy="29937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nchorCtr="1">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lnSpc>
                <a:spcPct val="160000"/>
              </a:lnSpc>
            </a:pPr>
            <a:r>
              <a:rPr lang="es-ES" altLang="zh-CN" sz="1400" b="0">
                <a:latin typeface="Arial" panose="020B0604020202020204" pitchFamily="34" charset="0"/>
                <a:ea typeface="微软雅黑" panose="020B0503020204020204" pitchFamily="34" charset="-122"/>
                <a:sym typeface="Arial" panose="020B0604020202020204" pitchFamily="34" charset="0"/>
              </a:rPr>
              <a:t>50</a:t>
            </a:r>
            <a:r>
              <a:rPr lang="es-ES" altLang="zh-CN" sz="1400">
                <a:latin typeface="Arial" panose="020B0604020202020204" pitchFamily="34" charset="0"/>
                <a:ea typeface="微软雅黑" panose="020B0503020204020204" pitchFamily="34" charset="-122"/>
                <a:sym typeface="Arial" panose="020B0604020202020204" pitchFamily="34" charset="0"/>
              </a:rPr>
              <a:t>%</a:t>
            </a:r>
            <a:endParaRPr lang="es-ES" altLang="zh-CN" sz="1200">
              <a:latin typeface="Arial" panose="020B0604020202020204" pitchFamily="34" charset="0"/>
              <a:ea typeface="微软雅黑" panose="020B0503020204020204" pitchFamily="34" charset="-122"/>
              <a:sym typeface="Arial" panose="020B0604020202020204" pitchFamily="34" charset="0"/>
            </a:endParaRPr>
          </a:p>
        </p:txBody>
      </p:sp>
      <p:sp>
        <p:nvSpPr>
          <p:cNvPr id="69658" name="AutoShape 26"/>
          <p:cNvSpPr>
            <a:spLocks/>
          </p:cNvSpPr>
          <p:nvPr/>
        </p:nvSpPr>
        <p:spPr bwMode="auto">
          <a:xfrm>
            <a:off x="6467761" y="3783337"/>
            <a:ext cx="567562" cy="29937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nchorCtr="1">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lnSpc>
                <a:spcPct val="160000"/>
              </a:lnSpc>
            </a:pPr>
            <a:r>
              <a:rPr lang="es-ES" altLang="zh-CN" sz="1400" b="0">
                <a:latin typeface="Arial" panose="020B0604020202020204" pitchFamily="34" charset="0"/>
                <a:ea typeface="微软雅黑" panose="020B0503020204020204" pitchFamily="34" charset="-122"/>
                <a:sym typeface="Arial" panose="020B0604020202020204" pitchFamily="34" charset="0"/>
              </a:rPr>
              <a:t>30</a:t>
            </a:r>
            <a:r>
              <a:rPr lang="es-ES" altLang="zh-CN" sz="1400">
                <a:latin typeface="Arial" panose="020B0604020202020204" pitchFamily="34" charset="0"/>
                <a:ea typeface="微软雅黑" panose="020B0503020204020204" pitchFamily="34" charset="-122"/>
                <a:sym typeface="Arial" panose="020B0604020202020204" pitchFamily="34" charset="0"/>
              </a:rPr>
              <a:t>%</a:t>
            </a:r>
            <a:endParaRPr lang="es-ES" altLang="zh-CN" sz="1200">
              <a:latin typeface="Arial" panose="020B0604020202020204" pitchFamily="34" charset="0"/>
              <a:ea typeface="微软雅黑" panose="020B0503020204020204" pitchFamily="34" charset="-122"/>
              <a:sym typeface="Arial" panose="020B0604020202020204" pitchFamily="34" charset="0"/>
            </a:endParaRPr>
          </a:p>
        </p:txBody>
      </p:sp>
      <p:sp>
        <p:nvSpPr>
          <p:cNvPr id="69659" name="AutoShape 27"/>
          <p:cNvSpPr>
            <a:spLocks/>
          </p:cNvSpPr>
          <p:nvPr/>
        </p:nvSpPr>
        <p:spPr bwMode="auto">
          <a:xfrm>
            <a:off x="7998839" y="3783337"/>
            <a:ext cx="567562" cy="29937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nchorCtr="1">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lnSpc>
                <a:spcPct val="160000"/>
              </a:lnSpc>
            </a:pPr>
            <a:r>
              <a:rPr lang="es-ES" altLang="zh-CN" sz="1400" b="0">
                <a:latin typeface="Arial" panose="020B0604020202020204" pitchFamily="34" charset="0"/>
                <a:ea typeface="微软雅黑" panose="020B0503020204020204" pitchFamily="34" charset="-122"/>
                <a:sym typeface="Arial" panose="020B0604020202020204" pitchFamily="34" charset="0"/>
              </a:rPr>
              <a:t>20</a:t>
            </a:r>
            <a:r>
              <a:rPr lang="es-ES" altLang="zh-CN" sz="1400">
                <a:latin typeface="Arial" panose="020B0604020202020204" pitchFamily="34" charset="0"/>
                <a:ea typeface="微软雅黑" panose="020B0503020204020204" pitchFamily="34" charset="-122"/>
                <a:sym typeface="Arial" panose="020B0604020202020204" pitchFamily="34" charset="0"/>
              </a:rPr>
              <a:t>%</a:t>
            </a:r>
            <a:endParaRPr lang="es-ES" altLang="zh-CN" sz="1200">
              <a:latin typeface="Arial" panose="020B0604020202020204" pitchFamily="34" charset="0"/>
              <a:ea typeface="微软雅黑" panose="020B0503020204020204" pitchFamily="34" charset="-122"/>
              <a:sym typeface="Arial" panose="020B0604020202020204" pitchFamily="34" charset="0"/>
            </a:endParaRPr>
          </a:p>
        </p:txBody>
      </p:sp>
      <p:sp>
        <p:nvSpPr>
          <p:cNvPr id="69660" name="AutoShape 28"/>
          <p:cNvSpPr>
            <a:spLocks/>
          </p:cNvSpPr>
          <p:nvPr/>
        </p:nvSpPr>
        <p:spPr bwMode="auto">
          <a:xfrm>
            <a:off x="9510664" y="3780826"/>
            <a:ext cx="567562" cy="29937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nchorCtr="1">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lnSpc>
                <a:spcPct val="160000"/>
              </a:lnSpc>
            </a:pPr>
            <a:r>
              <a:rPr lang="es-ES" altLang="zh-CN" sz="1400" b="0">
                <a:latin typeface="Arial" panose="020B0604020202020204" pitchFamily="34" charset="0"/>
                <a:ea typeface="微软雅黑" panose="020B0503020204020204" pitchFamily="34" charset="-122"/>
                <a:sym typeface="Arial" panose="020B0604020202020204" pitchFamily="34" charset="0"/>
              </a:rPr>
              <a:t>10</a:t>
            </a:r>
            <a:r>
              <a:rPr lang="es-ES" altLang="zh-CN" sz="1400">
                <a:latin typeface="Arial" panose="020B0604020202020204" pitchFamily="34" charset="0"/>
                <a:ea typeface="微软雅黑" panose="020B0503020204020204" pitchFamily="34" charset="-122"/>
                <a:sym typeface="Arial" panose="020B0604020202020204" pitchFamily="34" charset="0"/>
              </a:rPr>
              <a:t>%</a:t>
            </a:r>
            <a:endParaRPr lang="es-ES" altLang="zh-CN" sz="1200">
              <a:latin typeface="Arial" panose="020B0604020202020204" pitchFamily="34" charset="0"/>
              <a:ea typeface="微软雅黑" panose="020B0503020204020204" pitchFamily="34" charset="-122"/>
              <a:sym typeface="Arial" panose="020B0604020202020204" pitchFamily="34" charset="0"/>
            </a:endParaRPr>
          </a:p>
        </p:txBody>
      </p:sp>
      <p:sp>
        <p:nvSpPr>
          <p:cNvPr id="69661" name="AutoShape 29"/>
          <p:cNvSpPr>
            <a:spLocks/>
          </p:cNvSpPr>
          <p:nvPr/>
        </p:nvSpPr>
        <p:spPr bwMode="auto">
          <a:xfrm>
            <a:off x="1775757" y="5204511"/>
            <a:ext cx="1948358" cy="42960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just" eaLnBrk="1">
              <a:lnSpc>
                <a:spcPct val="120000"/>
              </a:lnSpc>
              <a:spcBef>
                <a:spcPts val="896"/>
              </a:spcBef>
            </a:pPr>
            <a:r>
              <a:rPr lang="en-US" altLang="zh-CN" sz="8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8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662" name="AutoShape 30"/>
          <p:cNvSpPr>
            <a:spLocks/>
          </p:cNvSpPr>
          <p:nvPr/>
        </p:nvSpPr>
        <p:spPr bwMode="auto">
          <a:xfrm>
            <a:off x="1748970" y="4923435"/>
            <a:ext cx="1340444" cy="2560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20091" tIns="20091" rIns="20091" bIns="20091" anchor="t" anchorCtr="0">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l" eaLnBrk="1"/>
            <a:r>
              <a:rPr lang="zh-CN" altLang="en-US" sz="1400" b="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663" name="AutoShape 31"/>
          <p:cNvSpPr>
            <a:spLocks/>
          </p:cNvSpPr>
          <p:nvPr/>
        </p:nvSpPr>
        <p:spPr bwMode="auto">
          <a:xfrm>
            <a:off x="3356225" y="2208092"/>
            <a:ext cx="1948358" cy="42960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just" eaLnBrk="1">
              <a:lnSpc>
                <a:spcPct val="120000"/>
              </a:lnSpc>
              <a:spcBef>
                <a:spcPts val="896"/>
              </a:spcBef>
            </a:pPr>
            <a:r>
              <a:rPr lang="en-US" altLang="zh-CN" sz="8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8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664" name="AutoShape 32"/>
          <p:cNvSpPr>
            <a:spLocks/>
          </p:cNvSpPr>
          <p:nvPr/>
        </p:nvSpPr>
        <p:spPr bwMode="auto">
          <a:xfrm>
            <a:off x="3329438" y="1927016"/>
            <a:ext cx="1340444" cy="2560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20091" tIns="20091" rIns="20091" bIns="20091" anchor="t" anchorCtr="0">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l" eaLnBrk="1"/>
            <a:r>
              <a:rPr lang="zh-CN" altLang="en-US" sz="14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665" name="AutoShape 33"/>
          <p:cNvSpPr>
            <a:spLocks/>
          </p:cNvSpPr>
          <p:nvPr/>
        </p:nvSpPr>
        <p:spPr bwMode="auto">
          <a:xfrm>
            <a:off x="4898186" y="5204511"/>
            <a:ext cx="1948358" cy="42960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just" eaLnBrk="1">
              <a:lnSpc>
                <a:spcPct val="120000"/>
              </a:lnSpc>
              <a:spcBef>
                <a:spcPts val="896"/>
              </a:spcBef>
            </a:pPr>
            <a:r>
              <a:rPr lang="en-US" altLang="zh-CN" sz="8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8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666" name="AutoShape 34"/>
          <p:cNvSpPr>
            <a:spLocks/>
          </p:cNvSpPr>
          <p:nvPr/>
        </p:nvSpPr>
        <p:spPr bwMode="auto">
          <a:xfrm>
            <a:off x="4870451" y="4923435"/>
            <a:ext cx="1341322" cy="2560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20091" tIns="20091" rIns="20091" bIns="20091" anchor="t" anchorCtr="0">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l" eaLnBrk="1"/>
            <a:r>
              <a:rPr lang="zh-CN" altLang="en-US" sz="14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667" name="AutoShape 35"/>
          <p:cNvSpPr>
            <a:spLocks/>
          </p:cNvSpPr>
          <p:nvPr/>
        </p:nvSpPr>
        <p:spPr bwMode="auto">
          <a:xfrm>
            <a:off x="6440147" y="2208092"/>
            <a:ext cx="1948358" cy="42960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just" eaLnBrk="1">
              <a:lnSpc>
                <a:spcPct val="120000"/>
              </a:lnSpc>
              <a:spcBef>
                <a:spcPts val="896"/>
              </a:spcBef>
            </a:pPr>
            <a:r>
              <a:rPr lang="en-US" altLang="zh-CN" sz="8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8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668" name="AutoShape 36"/>
          <p:cNvSpPr>
            <a:spLocks/>
          </p:cNvSpPr>
          <p:nvPr/>
        </p:nvSpPr>
        <p:spPr bwMode="auto">
          <a:xfrm>
            <a:off x="6412521" y="1927016"/>
            <a:ext cx="1340446" cy="2560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20091" tIns="20091" rIns="20091" bIns="20091" anchor="t" anchorCtr="0">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l" eaLnBrk="1"/>
            <a:r>
              <a:rPr lang="zh-CN" altLang="en-US" sz="1400" b="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669" name="AutoShape 37"/>
          <p:cNvSpPr>
            <a:spLocks/>
          </p:cNvSpPr>
          <p:nvPr/>
        </p:nvSpPr>
        <p:spPr bwMode="auto">
          <a:xfrm>
            <a:off x="7981269" y="5204511"/>
            <a:ext cx="1948361" cy="42960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just" eaLnBrk="1">
              <a:lnSpc>
                <a:spcPct val="120000"/>
              </a:lnSpc>
              <a:spcBef>
                <a:spcPts val="896"/>
              </a:spcBef>
            </a:pPr>
            <a:r>
              <a:rPr lang="en-US" altLang="zh-CN" sz="8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8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670" name="AutoShape 38"/>
          <p:cNvSpPr>
            <a:spLocks/>
          </p:cNvSpPr>
          <p:nvPr/>
        </p:nvSpPr>
        <p:spPr bwMode="auto">
          <a:xfrm>
            <a:off x="7954482" y="4923435"/>
            <a:ext cx="1340446" cy="2560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20091" tIns="20091" rIns="20091" bIns="20091" anchor="t" anchorCtr="0">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l" eaLnBrk="1"/>
            <a:r>
              <a:rPr lang="zh-CN" altLang="en-US" sz="1400" b="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671" name="AutoShape 39"/>
          <p:cNvSpPr>
            <a:spLocks/>
          </p:cNvSpPr>
          <p:nvPr/>
        </p:nvSpPr>
        <p:spPr bwMode="auto">
          <a:xfrm>
            <a:off x="9518936" y="2208092"/>
            <a:ext cx="1949634" cy="42960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just" eaLnBrk="1">
              <a:lnSpc>
                <a:spcPct val="120000"/>
              </a:lnSpc>
              <a:spcBef>
                <a:spcPts val="896"/>
              </a:spcBef>
            </a:pPr>
            <a:r>
              <a:rPr lang="en-US" altLang="zh-CN" sz="8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8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9672" name="AutoShape 40"/>
          <p:cNvSpPr>
            <a:spLocks/>
          </p:cNvSpPr>
          <p:nvPr/>
        </p:nvSpPr>
        <p:spPr bwMode="auto">
          <a:xfrm>
            <a:off x="9492258" y="1927016"/>
            <a:ext cx="1340444" cy="2560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20091" tIns="20091" rIns="20091" bIns="20091" anchor="t" anchorCtr="0">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l" eaLnBrk="1"/>
            <a:r>
              <a:rPr lang="zh-CN" altLang="en-US" sz="1400" b="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文本框 37"/>
          <p:cNvSpPr txBox="1"/>
          <p:nvPr/>
        </p:nvSpPr>
        <p:spPr>
          <a:xfrm>
            <a:off x="372973" y="362225"/>
            <a:ext cx="2503076" cy="374375"/>
          </a:xfrm>
          <a:prstGeom prst="rect">
            <a:avLst/>
          </a:prstGeom>
          <a:noFill/>
        </p:spPr>
        <p:txBody>
          <a:bodyPr wrap="none" lIns="96434" tIns="48217" rIns="96434" bIns="48217" rtlCol="0">
            <a:spAutoFit/>
          </a:bodyPr>
          <a:lstStyle/>
          <a:p>
            <a:pPr defTabSz="964278"/>
            <a:r>
              <a:rPr lang="zh-CN" altLang="en-US" sz="1800" dirty="0">
                <a:solidFill>
                  <a:schemeClr val="accent2"/>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39" name="文本框 38"/>
          <p:cNvSpPr txBox="1"/>
          <p:nvPr/>
        </p:nvSpPr>
        <p:spPr>
          <a:xfrm>
            <a:off x="372973" y="654957"/>
            <a:ext cx="2230630" cy="312819"/>
          </a:xfrm>
          <a:prstGeom prst="rect">
            <a:avLst/>
          </a:prstGeom>
          <a:noFill/>
        </p:spPr>
        <p:txBody>
          <a:bodyPr wrap="none" lIns="96434" tIns="48217" rIns="96434" bIns="48217" rtlCol="0">
            <a:spAutoFit/>
          </a:bodyPr>
          <a:lstStyle/>
          <a:p>
            <a:pPr defTabSz="964278"/>
            <a:r>
              <a:rPr lang="en-US" altLang="zh-CN" sz="1400" dirty="0">
                <a:solidFill>
                  <a:schemeClr val="accent2"/>
                </a:solidFill>
                <a:cs typeface="+mn-ea"/>
                <a:sym typeface="+mn-lt"/>
              </a:rPr>
              <a:t>ADD RELATED TITLE WORDS</a:t>
            </a:r>
            <a:endParaRPr lang="zh-CN" altLang="en-US" sz="1400" dirty="0">
              <a:solidFill>
                <a:schemeClr val="accent2"/>
              </a:solidFill>
              <a:cs typeface="+mn-ea"/>
              <a:sym typeface="+mn-lt"/>
            </a:endParaRPr>
          </a:p>
        </p:txBody>
      </p:sp>
    </p:spTree>
    <p:extLst>
      <p:ext uri="{BB962C8B-B14F-4D97-AF65-F5344CB8AC3E}">
        <p14:creationId xmlns:p14="http://schemas.microsoft.com/office/powerpoint/2010/main" val="1090530566"/>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 presetClass="entr" presetSubtype="32" fill="hold" grpId="0" nodeType="afterEffect">
                                  <p:stCondLst>
                                    <p:cond delay="50"/>
                                  </p:stCondLst>
                                  <p:childTnLst>
                                    <p:set>
                                      <p:cBhvr>
                                        <p:cTn id="6" dur="1" fill="hold">
                                          <p:stCondLst>
                                            <p:cond delay="0"/>
                                          </p:stCondLst>
                                        </p:cTn>
                                        <p:tgtEl>
                                          <p:spTgt spid="69638"/>
                                        </p:tgtEl>
                                        <p:attrNameLst>
                                          <p:attrName>style.visibility</p:attrName>
                                        </p:attrNameLst>
                                      </p:cBhvr>
                                      <p:to>
                                        <p:strVal val="visible"/>
                                      </p:to>
                                    </p:set>
                                    <p:animEffect transition="in" filter="box(out)">
                                      <p:cBhvr>
                                        <p:cTn id="7" dur="500"/>
                                        <p:tgtEl>
                                          <p:spTgt spid="69638"/>
                                        </p:tgtEl>
                                      </p:cBhvr>
                                    </p:animEffect>
                                  </p:childTnLst>
                                </p:cTn>
                              </p:par>
                            </p:childTnLst>
                          </p:cTn>
                        </p:par>
                        <p:par>
                          <p:cTn id="8" fill="hold" nodeType="afterGroup">
                            <p:stCondLst>
                              <p:cond delay="550"/>
                            </p:stCondLst>
                            <p:childTnLst>
                              <p:par>
                                <p:cTn id="9" presetID="4" presetClass="entr" presetSubtype="32" fill="hold" grpId="0" nodeType="afterEffect">
                                  <p:stCondLst>
                                    <p:cond delay="50"/>
                                  </p:stCondLst>
                                  <p:childTnLst>
                                    <p:set>
                                      <p:cBhvr>
                                        <p:cTn id="10" dur="1" fill="hold">
                                          <p:stCondLst>
                                            <p:cond delay="0"/>
                                          </p:stCondLst>
                                        </p:cTn>
                                        <p:tgtEl>
                                          <p:spTgt spid="69637"/>
                                        </p:tgtEl>
                                        <p:attrNameLst>
                                          <p:attrName>style.visibility</p:attrName>
                                        </p:attrNameLst>
                                      </p:cBhvr>
                                      <p:to>
                                        <p:strVal val="visible"/>
                                      </p:to>
                                    </p:set>
                                    <p:animEffect transition="in" filter="box(out)">
                                      <p:cBhvr>
                                        <p:cTn id="11" dur="500"/>
                                        <p:tgtEl>
                                          <p:spTgt spid="69637"/>
                                        </p:tgtEl>
                                      </p:cBhvr>
                                    </p:animEffect>
                                  </p:childTnLst>
                                </p:cTn>
                              </p:par>
                            </p:childTnLst>
                          </p:cTn>
                        </p:par>
                        <p:par>
                          <p:cTn id="12" fill="hold" nodeType="afterGroup">
                            <p:stCondLst>
                              <p:cond delay="1100"/>
                            </p:stCondLst>
                            <p:childTnLst>
                              <p:par>
                                <p:cTn id="13" presetID="4" presetClass="entr" presetSubtype="32" fill="hold" nodeType="afterEffect">
                                  <p:stCondLst>
                                    <p:cond delay="50"/>
                                  </p:stCondLst>
                                  <p:childTnLst>
                                    <p:set>
                                      <p:cBhvr>
                                        <p:cTn id="14" dur="1" fill="hold">
                                          <p:stCondLst>
                                            <p:cond delay="0"/>
                                          </p:stCondLst>
                                        </p:cTn>
                                        <p:tgtEl>
                                          <p:spTgt spid="69636"/>
                                        </p:tgtEl>
                                        <p:attrNameLst>
                                          <p:attrName>style.visibility</p:attrName>
                                        </p:attrNameLst>
                                      </p:cBhvr>
                                      <p:to>
                                        <p:strVal val="visible"/>
                                      </p:to>
                                    </p:set>
                                    <p:animEffect transition="in" filter="box(out)">
                                      <p:cBhvr>
                                        <p:cTn id="15" dur="500"/>
                                        <p:tgtEl>
                                          <p:spTgt spid="69636"/>
                                        </p:tgtEl>
                                      </p:cBhvr>
                                    </p:animEffect>
                                  </p:childTnLst>
                                </p:cTn>
                              </p:par>
                            </p:childTnLst>
                          </p:cTn>
                        </p:par>
                        <p:par>
                          <p:cTn id="16" fill="hold" nodeType="afterGroup">
                            <p:stCondLst>
                              <p:cond delay="1650"/>
                            </p:stCondLst>
                            <p:childTnLst>
                              <p:par>
                                <p:cTn id="17" presetID="4" presetClass="entr" presetSubtype="32" fill="hold" nodeType="afterEffect">
                                  <p:stCondLst>
                                    <p:cond delay="50"/>
                                  </p:stCondLst>
                                  <p:childTnLst>
                                    <p:set>
                                      <p:cBhvr>
                                        <p:cTn id="18" dur="1" fill="hold">
                                          <p:stCondLst>
                                            <p:cond delay="0"/>
                                          </p:stCondLst>
                                        </p:cTn>
                                        <p:tgtEl>
                                          <p:spTgt spid="69635"/>
                                        </p:tgtEl>
                                        <p:attrNameLst>
                                          <p:attrName>style.visibility</p:attrName>
                                        </p:attrNameLst>
                                      </p:cBhvr>
                                      <p:to>
                                        <p:strVal val="visible"/>
                                      </p:to>
                                    </p:set>
                                    <p:animEffect transition="in" filter="box(out)">
                                      <p:cBhvr>
                                        <p:cTn id="19" dur="500"/>
                                        <p:tgtEl>
                                          <p:spTgt spid="69635"/>
                                        </p:tgtEl>
                                      </p:cBhvr>
                                    </p:animEffect>
                                  </p:childTnLst>
                                </p:cTn>
                              </p:par>
                            </p:childTnLst>
                          </p:cTn>
                        </p:par>
                        <p:par>
                          <p:cTn id="20" fill="hold" nodeType="afterGroup">
                            <p:stCondLst>
                              <p:cond delay="2200"/>
                            </p:stCondLst>
                            <p:childTnLst>
                              <p:par>
                                <p:cTn id="21" presetID="4" presetClass="entr" presetSubtype="32" fill="hold" nodeType="afterEffect">
                                  <p:stCondLst>
                                    <p:cond delay="50"/>
                                  </p:stCondLst>
                                  <p:childTnLst>
                                    <p:set>
                                      <p:cBhvr>
                                        <p:cTn id="22" dur="1" fill="hold">
                                          <p:stCondLst>
                                            <p:cond delay="0"/>
                                          </p:stCondLst>
                                        </p:cTn>
                                        <p:tgtEl>
                                          <p:spTgt spid="69634"/>
                                        </p:tgtEl>
                                        <p:attrNameLst>
                                          <p:attrName>style.visibility</p:attrName>
                                        </p:attrNameLst>
                                      </p:cBhvr>
                                      <p:to>
                                        <p:strVal val="visible"/>
                                      </p:to>
                                    </p:set>
                                    <p:animEffect transition="in" filter="box(out)">
                                      <p:cBhvr>
                                        <p:cTn id="23" dur="500"/>
                                        <p:tgtEl>
                                          <p:spTgt spid="69634"/>
                                        </p:tgtEl>
                                      </p:cBhvr>
                                    </p:animEffect>
                                  </p:childTnLst>
                                </p:cTn>
                              </p:par>
                            </p:childTnLst>
                          </p:cTn>
                        </p:par>
                        <p:par>
                          <p:cTn id="24" fill="hold" nodeType="afterGroup">
                            <p:stCondLst>
                              <p:cond delay="2750"/>
                            </p:stCondLst>
                            <p:childTnLst>
                              <p:par>
                                <p:cTn id="25" presetID="4" presetClass="entr" presetSubtype="32" fill="hold" nodeType="afterEffect">
                                  <p:stCondLst>
                                    <p:cond delay="50"/>
                                  </p:stCondLst>
                                  <p:childTnLst>
                                    <p:set>
                                      <p:cBhvr>
                                        <p:cTn id="26" dur="1" fill="hold">
                                          <p:stCondLst>
                                            <p:cond delay="0"/>
                                          </p:stCondLst>
                                        </p:cTn>
                                        <p:tgtEl>
                                          <p:spTgt spid="69633"/>
                                        </p:tgtEl>
                                        <p:attrNameLst>
                                          <p:attrName>style.visibility</p:attrName>
                                        </p:attrNameLst>
                                      </p:cBhvr>
                                      <p:to>
                                        <p:strVal val="visible"/>
                                      </p:to>
                                    </p:set>
                                    <p:animEffect transition="in" filter="box(out)">
                                      <p:cBhvr>
                                        <p:cTn id="27" dur="500"/>
                                        <p:tgtEl>
                                          <p:spTgt spid="69633"/>
                                        </p:tgtEl>
                                      </p:cBhvr>
                                    </p:animEffect>
                                  </p:childTnLst>
                                </p:cTn>
                              </p:par>
                            </p:childTnLst>
                          </p:cTn>
                        </p:par>
                        <p:par>
                          <p:cTn id="28" fill="hold" nodeType="afterGroup">
                            <p:stCondLst>
                              <p:cond delay="3300"/>
                            </p:stCondLst>
                            <p:childTnLst>
                              <p:par>
                                <p:cTn id="29" presetID="4" presetClass="entr" presetSubtype="32" fill="hold" grpId="0" nodeType="afterEffect">
                                  <p:stCondLst>
                                    <p:cond delay="50"/>
                                  </p:stCondLst>
                                  <p:childTnLst>
                                    <p:set>
                                      <p:cBhvr>
                                        <p:cTn id="30" dur="1" fill="hold">
                                          <p:stCondLst>
                                            <p:cond delay="0"/>
                                          </p:stCondLst>
                                        </p:cTn>
                                        <p:tgtEl>
                                          <p:spTgt spid="3"/>
                                        </p:tgtEl>
                                        <p:attrNameLst>
                                          <p:attrName>style.visibility</p:attrName>
                                        </p:attrNameLst>
                                      </p:cBhvr>
                                      <p:to>
                                        <p:strVal val="visible"/>
                                      </p:to>
                                    </p:set>
                                    <p:animEffect transition="in" filter="box(out)">
                                      <p:cBhvr>
                                        <p:cTn id="31" dur="500"/>
                                        <p:tgtEl>
                                          <p:spTgt spid="3"/>
                                        </p:tgtEl>
                                      </p:cBhvr>
                                    </p:animEffect>
                                  </p:childTnLst>
                                </p:cTn>
                              </p:par>
                            </p:childTnLst>
                          </p:cTn>
                        </p:par>
                        <p:par>
                          <p:cTn id="32" fill="hold" nodeType="afterGroup">
                            <p:stCondLst>
                              <p:cond delay="3850"/>
                            </p:stCondLst>
                            <p:childTnLst>
                              <p:par>
                                <p:cTn id="33" presetID="4" presetClass="entr" presetSubtype="32" fill="hold" grpId="0" nodeType="afterEffect">
                                  <p:stCondLst>
                                    <p:cond delay="50"/>
                                  </p:stCondLst>
                                  <p:childTnLst>
                                    <p:set>
                                      <p:cBhvr>
                                        <p:cTn id="34" dur="1" fill="hold">
                                          <p:stCondLst>
                                            <p:cond delay="0"/>
                                          </p:stCondLst>
                                        </p:cTn>
                                        <p:tgtEl>
                                          <p:spTgt spid="4"/>
                                        </p:tgtEl>
                                        <p:attrNameLst>
                                          <p:attrName>style.visibility</p:attrName>
                                        </p:attrNameLst>
                                      </p:cBhvr>
                                      <p:to>
                                        <p:strVal val="visible"/>
                                      </p:to>
                                    </p:set>
                                    <p:animEffect transition="in" filter="box(out)">
                                      <p:cBhvr>
                                        <p:cTn id="35" dur="500"/>
                                        <p:tgtEl>
                                          <p:spTgt spid="4"/>
                                        </p:tgtEl>
                                      </p:cBhvr>
                                    </p:animEffect>
                                  </p:childTnLst>
                                </p:cTn>
                              </p:par>
                            </p:childTnLst>
                          </p:cTn>
                        </p:par>
                        <p:par>
                          <p:cTn id="36" fill="hold" nodeType="afterGroup">
                            <p:stCondLst>
                              <p:cond delay="4400"/>
                            </p:stCondLst>
                            <p:childTnLst>
                              <p:par>
                                <p:cTn id="37" presetID="4" presetClass="entr" presetSubtype="32" fill="hold" grpId="0" nodeType="afterEffect">
                                  <p:stCondLst>
                                    <p:cond delay="50"/>
                                  </p:stCondLst>
                                  <p:childTnLst>
                                    <p:set>
                                      <p:cBhvr>
                                        <p:cTn id="38" dur="1" fill="hold">
                                          <p:stCondLst>
                                            <p:cond delay="0"/>
                                          </p:stCondLst>
                                        </p:cTn>
                                        <p:tgtEl>
                                          <p:spTgt spid="5"/>
                                        </p:tgtEl>
                                        <p:attrNameLst>
                                          <p:attrName>style.visibility</p:attrName>
                                        </p:attrNameLst>
                                      </p:cBhvr>
                                      <p:to>
                                        <p:strVal val="visible"/>
                                      </p:to>
                                    </p:set>
                                    <p:animEffect transition="in" filter="box(out)">
                                      <p:cBhvr>
                                        <p:cTn id="39" dur="500"/>
                                        <p:tgtEl>
                                          <p:spTgt spid="5"/>
                                        </p:tgtEl>
                                      </p:cBhvr>
                                    </p:animEffect>
                                  </p:childTnLst>
                                </p:cTn>
                              </p:par>
                            </p:childTnLst>
                          </p:cTn>
                        </p:par>
                        <p:par>
                          <p:cTn id="40" fill="hold" nodeType="afterGroup">
                            <p:stCondLst>
                              <p:cond delay="4950"/>
                            </p:stCondLst>
                            <p:childTnLst>
                              <p:par>
                                <p:cTn id="41" presetID="4" presetClass="entr" presetSubtype="32" fill="hold" grpId="0" nodeType="afterEffect">
                                  <p:stCondLst>
                                    <p:cond delay="50"/>
                                  </p:stCondLst>
                                  <p:childTnLst>
                                    <p:set>
                                      <p:cBhvr>
                                        <p:cTn id="42" dur="1" fill="hold">
                                          <p:stCondLst>
                                            <p:cond delay="0"/>
                                          </p:stCondLst>
                                        </p:cTn>
                                        <p:tgtEl>
                                          <p:spTgt spid="6"/>
                                        </p:tgtEl>
                                        <p:attrNameLst>
                                          <p:attrName>style.visibility</p:attrName>
                                        </p:attrNameLst>
                                      </p:cBhvr>
                                      <p:to>
                                        <p:strVal val="visible"/>
                                      </p:to>
                                    </p:set>
                                    <p:animEffect transition="in" filter="box(out)">
                                      <p:cBhvr>
                                        <p:cTn id="43" dur="500"/>
                                        <p:tgtEl>
                                          <p:spTgt spid="6"/>
                                        </p:tgtEl>
                                      </p:cBhvr>
                                    </p:animEffect>
                                  </p:childTnLst>
                                </p:cTn>
                              </p:par>
                            </p:childTnLst>
                          </p:cTn>
                        </p:par>
                        <p:par>
                          <p:cTn id="44" fill="hold" nodeType="afterGroup">
                            <p:stCondLst>
                              <p:cond delay="5500"/>
                            </p:stCondLst>
                            <p:childTnLst>
                              <p:par>
                                <p:cTn id="45" presetID="4" presetClass="entr" presetSubtype="32" fill="hold" grpId="0" nodeType="afterEffect">
                                  <p:stCondLst>
                                    <p:cond delay="50"/>
                                  </p:stCondLst>
                                  <p:childTnLst>
                                    <p:set>
                                      <p:cBhvr>
                                        <p:cTn id="46" dur="1" fill="hold">
                                          <p:stCondLst>
                                            <p:cond delay="0"/>
                                          </p:stCondLst>
                                        </p:cTn>
                                        <p:tgtEl>
                                          <p:spTgt spid="7"/>
                                        </p:tgtEl>
                                        <p:attrNameLst>
                                          <p:attrName>style.visibility</p:attrName>
                                        </p:attrNameLst>
                                      </p:cBhvr>
                                      <p:to>
                                        <p:strVal val="visible"/>
                                      </p:to>
                                    </p:set>
                                    <p:animEffect transition="in" filter="box(out)">
                                      <p:cBhvr>
                                        <p:cTn id="47" dur="500"/>
                                        <p:tgtEl>
                                          <p:spTgt spid="7"/>
                                        </p:tgtEl>
                                      </p:cBhvr>
                                    </p:animEffect>
                                  </p:childTnLst>
                                </p:cTn>
                              </p:par>
                            </p:childTnLst>
                          </p:cTn>
                        </p:par>
                        <p:par>
                          <p:cTn id="48" fill="hold" nodeType="afterGroup">
                            <p:stCondLst>
                              <p:cond delay="6050"/>
                            </p:stCondLst>
                            <p:childTnLst>
                              <p:par>
                                <p:cTn id="49" presetID="4" presetClass="entr" presetSubtype="32" fill="hold" grpId="0" nodeType="afterEffect">
                                  <p:stCondLst>
                                    <p:cond delay="50"/>
                                  </p:stCondLst>
                                  <p:childTnLst>
                                    <p:set>
                                      <p:cBhvr>
                                        <p:cTn id="50" dur="1" fill="hold">
                                          <p:stCondLst>
                                            <p:cond delay="0"/>
                                          </p:stCondLst>
                                        </p:cTn>
                                        <p:tgtEl>
                                          <p:spTgt spid="2"/>
                                        </p:tgtEl>
                                        <p:attrNameLst>
                                          <p:attrName>style.visibility</p:attrName>
                                        </p:attrNameLst>
                                      </p:cBhvr>
                                      <p:to>
                                        <p:strVal val="visible"/>
                                      </p:to>
                                    </p:set>
                                    <p:animEffect transition="in" filter="box(out)">
                                      <p:cBhvr>
                                        <p:cTn id="51" dur="500"/>
                                        <p:tgtEl>
                                          <p:spTgt spid="2"/>
                                        </p:tgtEl>
                                      </p:cBhvr>
                                    </p:animEffect>
                                  </p:childTnLst>
                                </p:cTn>
                              </p:par>
                            </p:childTnLst>
                          </p:cTn>
                        </p:par>
                        <p:par>
                          <p:cTn id="52" fill="hold" nodeType="afterGroup">
                            <p:stCondLst>
                              <p:cond delay="6600"/>
                            </p:stCondLst>
                            <p:childTnLst>
                              <p:par>
                                <p:cTn id="53" presetID="4" presetClass="entr" presetSubtype="32" fill="hold" nodeType="afterEffect">
                                  <p:stCondLst>
                                    <p:cond delay="50"/>
                                  </p:stCondLst>
                                  <p:childTnLst>
                                    <p:set>
                                      <p:cBhvr>
                                        <p:cTn id="54" dur="1" fill="hold">
                                          <p:stCondLst>
                                            <p:cond delay="0"/>
                                          </p:stCondLst>
                                        </p:cTn>
                                        <p:tgtEl>
                                          <p:spTgt spid="69644"/>
                                        </p:tgtEl>
                                        <p:attrNameLst>
                                          <p:attrName>style.visibility</p:attrName>
                                        </p:attrNameLst>
                                      </p:cBhvr>
                                      <p:to>
                                        <p:strVal val="visible"/>
                                      </p:to>
                                    </p:set>
                                    <p:animEffect transition="in" filter="box(out)">
                                      <p:cBhvr>
                                        <p:cTn id="55" dur="500"/>
                                        <p:tgtEl>
                                          <p:spTgt spid="69644"/>
                                        </p:tgtEl>
                                      </p:cBhvr>
                                    </p:animEffect>
                                  </p:childTnLst>
                                </p:cTn>
                              </p:par>
                            </p:childTnLst>
                          </p:cTn>
                        </p:par>
                        <p:par>
                          <p:cTn id="56" fill="hold" nodeType="afterGroup">
                            <p:stCondLst>
                              <p:cond delay="7150"/>
                            </p:stCondLst>
                            <p:childTnLst>
                              <p:par>
                                <p:cTn id="57" presetID="4" presetClass="entr" presetSubtype="32" fill="hold" nodeType="afterEffect">
                                  <p:stCondLst>
                                    <p:cond delay="50"/>
                                  </p:stCondLst>
                                  <p:childTnLst>
                                    <p:set>
                                      <p:cBhvr>
                                        <p:cTn id="58" dur="1" fill="hold">
                                          <p:stCondLst>
                                            <p:cond delay="0"/>
                                          </p:stCondLst>
                                        </p:cTn>
                                        <p:tgtEl>
                                          <p:spTgt spid="69646"/>
                                        </p:tgtEl>
                                        <p:attrNameLst>
                                          <p:attrName>style.visibility</p:attrName>
                                        </p:attrNameLst>
                                      </p:cBhvr>
                                      <p:to>
                                        <p:strVal val="visible"/>
                                      </p:to>
                                    </p:set>
                                    <p:animEffect transition="in" filter="box(out)">
                                      <p:cBhvr>
                                        <p:cTn id="59" dur="500"/>
                                        <p:tgtEl>
                                          <p:spTgt spid="69646"/>
                                        </p:tgtEl>
                                      </p:cBhvr>
                                    </p:animEffect>
                                  </p:childTnLst>
                                </p:cTn>
                              </p:par>
                            </p:childTnLst>
                          </p:cTn>
                        </p:par>
                        <p:par>
                          <p:cTn id="60" fill="hold" nodeType="afterGroup">
                            <p:stCondLst>
                              <p:cond delay="7700"/>
                            </p:stCondLst>
                            <p:childTnLst>
                              <p:par>
                                <p:cTn id="61" presetID="4" presetClass="entr" presetSubtype="32" fill="hold" nodeType="afterEffect">
                                  <p:stCondLst>
                                    <p:cond delay="50"/>
                                  </p:stCondLst>
                                  <p:childTnLst>
                                    <p:set>
                                      <p:cBhvr>
                                        <p:cTn id="62" dur="1" fill="hold">
                                          <p:stCondLst>
                                            <p:cond delay="0"/>
                                          </p:stCondLst>
                                        </p:cTn>
                                        <p:tgtEl>
                                          <p:spTgt spid="69648"/>
                                        </p:tgtEl>
                                        <p:attrNameLst>
                                          <p:attrName>style.visibility</p:attrName>
                                        </p:attrNameLst>
                                      </p:cBhvr>
                                      <p:to>
                                        <p:strVal val="visible"/>
                                      </p:to>
                                    </p:set>
                                    <p:animEffect transition="in" filter="box(out)">
                                      <p:cBhvr>
                                        <p:cTn id="63" dur="500"/>
                                        <p:tgtEl>
                                          <p:spTgt spid="69648"/>
                                        </p:tgtEl>
                                      </p:cBhvr>
                                    </p:animEffect>
                                  </p:childTnLst>
                                </p:cTn>
                              </p:par>
                            </p:childTnLst>
                          </p:cTn>
                        </p:par>
                        <p:par>
                          <p:cTn id="64" fill="hold" nodeType="afterGroup">
                            <p:stCondLst>
                              <p:cond delay="8250"/>
                            </p:stCondLst>
                            <p:childTnLst>
                              <p:par>
                                <p:cTn id="65" presetID="4" presetClass="entr" presetSubtype="32" fill="hold" nodeType="afterEffect">
                                  <p:stCondLst>
                                    <p:cond delay="50"/>
                                  </p:stCondLst>
                                  <p:childTnLst>
                                    <p:set>
                                      <p:cBhvr>
                                        <p:cTn id="66" dur="1" fill="hold">
                                          <p:stCondLst>
                                            <p:cond delay="0"/>
                                          </p:stCondLst>
                                        </p:cTn>
                                        <p:tgtEl>
                                          <p:spTgt spid="69650"/>
                                        </p:tgtEl>
                                        <p:attrNameLst>
                                          <p:attrName>style.visibility</p:attrName>
                                        </p:attrNameLst>
                                      </p:cBhvr>
                                      <p:to>
                                        <p:strVal val="visible"/>
                                      </p:to>
                                    </p:set>
                                    <p:animEffect transition="in" filter="box(out)">
                                      <p:cBhvr>
                                        <p:cTn id="67" dur="500"/>
                                        <p:tgtEl>
                                          <p:spTgt spid="69650"/>
                                        </p:tgtEl>
                                      </p:cBhvr>
                                    </p:animEffect>
                                  </p:childTnLst>
                                </p:cTn>
                              </p:par>
                            </p:childTnLst>
                          </p:cTn>
                        </p:par>
                        <p:par>
                          <p:cTn id="68" fill="hold" nodeType="afterGroup">
                            <p:stCondLst>
                              <p:cond delay="8800"/>
                            </p:stCondLst>
                            <p:childTnLst>
                              <p:par>
                                <p:cTn id="69" presetID="4" presetClass="entr" presetSubtype="32" fill="hold" nodeType="afterEffect">
                                  <p:stCondLst>
                                    <p:cond delay="50"/>
                                  </p:stCondLst>
                                  <p:childTnLst>
                                    <p:set>
                                      <p:cBhvr>
                                        <p:cTn id="70" dur="1" fill="hold">
                                          <p:stCondLst>
                                            <p:cond delay="0"/>
                                          </p:stCondLst>
                                        </p:cTn>
                                        <p:tgtEl>
                                          <p:spTgt spid="69652"/>
                                        </p:tgtEl>
                                        <p:attrNameLst>
                                          <p:attrName>style.visibility</p:attrName>
                                        </p:attrNameLst>
                                      </p:cBhvr>
                                      <p:to>
                                        <p:strVal val="visible"/>
                                      </p:to>
                                    </p:set>
                                    <p:animEffect transition="in" filter="box(out)">
                                      <p:cBhvr>
                                        <p:cTn id="71" dur="500"/>
                                        <p:tgtEl>
                                          <p:spTgt spid="69652"/>
                                        </p:tgtEl>
                                      </p:cBhvr>
                                    </p:animEffect>
                                  </p:childTnLst>
                                </p:cTn>
                              </p:par>
                            </p:childTnLst>
                          </p:cTn>
                        </p:par>
                        <p:par>
                          <p:cTn id="72" fill="hold" nodeType="afterGroup">
                            <p:stCondLst>
                              <p:cond delay="9350"/>
                            </p:stCondLst>
                            <p:childTnLst>
                              <p:par>
                                <p:cTn id="73" presetID="4" presetClass="entr" presetSubtype="32" fill="hold" nodeType="afterEffect">
                                  <p:stCondLst>
                                    <p:cond delay="50"/>
                                  </p:stCondLst>
                                  <p:childTnLst>
                                    <p:set>
                                      <p:cBhvr>
                                        <p:cTn id="74" dur="1" fill="hold">
                                          <p:stCondLst>
                                            <p:cond delay="0"/>
                                          </p:stCondLst>
                                        </p:cTn>
                                        <p:tgtEl>
                                          <p:spTgt spid="69654"/>
                                        </p:tgtEl>
                                        <p:attrNameLst>
                                          <p:attrName>style.visibility</p:attrName>
                                        </p:attrNameLst>
                                      </p:cBhvr>
                                      <p:to>
                                        <p:strVal val="visible"/>
                                      </p:to>
                                    </p:set>
                                    <p:animEffect transition="in" filter="box(out)">
                                      <p:cBhvr>
                                        <p:cTn id="75" dur="500"/>
                                        <p:tgtEl>
                                          <p:spTgt spid="69654"/>
                                        </p:tgtEl>
                                      </p:cBhvr>
                                    </p:animEffect>
                                  </p:childTnLst>
                                </p:cTn>
                              </p:par>
                            </p:childTnLst>
                          </p:cTn>
                        </p:par>
                        <p:par>
                          <p:cTn id="76" fill="hold" nodeType="afterGroup">
                            <p:stCondLst>
                              <p:cond delay="9900"/>
                            </p:stCondLst>
                            <p:childTnLst>
                              <p:par>
                                <p:cTn id="77" presetID="4" presetClass="entr" presetSubtype="32" fill="hold" grpId="0" nodeType="afterEffect">
                                  <p:stCondLst>
                                    <p:cond delay="50"/>
                                  </p:stCondLst>
                                  <p:childTnLst>
                                    <p:set>
                                      <p:cBhvr>
                                        <p:cTn id="78" dur="1" fill="hold">
                                          <p:stCondLst>
                                            <p:cond delay="0"/>
                                          </p:stCondLst>
                                        </p:cTn>
                                        <p:tgtEl>
                                          <p:spTgt spid="69655"/>
                                        </p:tgtEl>
                                        <p:attrNameLst>
                                          <p:attrName>style.visibility</p:attrName>
                                        </p:attrNameLst>
                                      </p:cBhvr>
                                      <p:to>
                                        <p:strVal val="visible"/>
                                      </p:to>
                                    </p:set>
                                    <p:animEffect transition="in" filter="box(out)">
                                      <p:cBhvr>
                                        <p:cTn id="79" dur="500"/>
                                        <p:tgtEl>
                                          <p:spTgt spid="69655"/>
                                        </p:tgtEl>
                                      </p:cBhvr>
                                    </p:animEffect>
                                  </p:childTnLst>
                                </p:cTn>
                              </p:par>
                            </p:childTnLst>
                          </p:cTn>
                        </p:par>
                        <p:par>
                          <p:cTn id="80" fill="hold" nodeType="afterGroup">
                            <p:stCondLst>
                              <p:cond delay="10450"/>
                            </p:stCondLst>
                            <p:childTnLst>
                              <p:par>
                                <p:cTn id="81" presetID="4" presetClass="entr" presetSubtype="32" fill="hold" grpId="0" nodeType="afterEffect">
                                  <p:stCondLst>
                                    <p:cond delay="50"/>
                                  </p:stCondLst>
                                  <p:childTnLst>
                                    <p:set>
                                      <p:cBhvr>
                                        <p:cTn id="82" dur="1" fill="hold">
                                          <p:stCondLst>
                                            <p:cond delay="0"/>
                                          </p:stCondLst>
                                        </p:cTn>
                                        <p:tgtEl>
                                          <p:spTgt spid="69656"/>
                                        </p:tgtEl>
                                        <p:attrNameLst>
                                          <p:attrName>style.visibility</p:attrName>
                                        </p:attrNameLst>
                                      </p:cBhvr>
                                      <p:to>
                                        <p:strVal val="visible"/>
                                      </p:to>
                                    </p:set>
                                    <p:animEffect transition="in" filter="box(out)">
                                      <p:cBhvr>
                                        <p:cTn id="83" dur="500"/>
                                        <p:tgtEl>
                                          <p:spTgt spid="69656"/>
                                        </p:tgtEl>
                                      </p:cBhvr>
                                    </p:animEffect>
                                  </p:childTnLst>
                                </p:cTn>
                              </p:par>
                            </p:childTnLst>
                          </p:cTn>
                        </p:par>
                        <p:par>
                          <p:cTn id="84" fill="hold" nodeType="afterGroup">
                            <p:stCondLst>
                              <p:cond delay="11000"/>
                            </p:stCondLst>
                            <p:childTnLst>
                              <p:par>
                                <p:cTn id="85" presetID="4" presetClass="entr" presetSubtype="32" fill="hold" grpId="0" nodeType="afterEffect">
                                  <p:stCondLst>
                                    <p:cond delay="50"/>
                                  </p:stCondLst>
                                  <p:childTnLst>
                                    <p:set>
                                      <p:cBhvr>
                                        <p:cTn id="86" dur="1" fill="hold">
                                          <p:stCondLst>
                                            <p:cond delay="0"/>
                                          </p:stCondLst>
                                        </p:cTn>
                                        <p:tgtEl>
                                          <p:spTgt spid="69657"/>
                                        </p:tgtEl>
                                        <p:attrNameLst>
                                          <p:attrName>style.visibility</p:attrName>
                                        </p:attrNameLst>
                                      </p:cBhvr>
                                      <p:to>
                                        <p:strVal val="visible"/>
                                      </p:to>
                                    </p:set>
                                    <p:animEffect transition="in" filter="box(out)">
                                      <p:cBhvr>
                                        <p:cTn id="87" dur="500"/>
                                        <p:tgtEl>
                                          <p:spTgt spid="69657"/>
                                        </p:tgtEl>
                                      </p:cBhvr>
                                    </p:animEffect>
                                  </p:childTnLst>
                                </p:cTn>
                              </p:par>
                            </p:childTnLst>
                          </p:cTn>
                        </p:par>
                        <p:par>
                          <p:cTn id="88" fill="hold" nodeType="afterGroup">
                            <p:stCondLst>
                              <p:cond delay="11550"/>
                            </p:stCondLst>
                            <p:childTnLst>
                              <p:par>
                                <p:cTn id="89" presetID="4" presetClass="entr" presetSubtype="32" fill="hold" grpId="0" nodeType="afterEffect">
                                  <p:stCondLst>
                                    <p:cond delay="50"/>
                                  </p:stCondLst>
                                  <p:childTnLst>
                                    <p:set>
                                      <p:cBhvr>
                                        <p:cTn id="90" dur="1" fill="hold">
                                          <p:stCondLst>
                                            <p:cond delay="0"/>
                                          </p:stCondLst>
                                        </p:cTn>
                                        <p:tgtEl>
                                          <p:spTgt spid="69658"/>
                                        </p:tgtEl>
                                        <p:attrNameLst>
                                          <p:attrName>style.visibility</p:attrName>
                                        </p:attrNameLst>
                                      </p:cBhvr>
                                      <p:to>
                                        <p:strVal val="visible"/>
                                      </p:to>
                                    </p:set>
                                    <p:animEffect transition="in" filter="box(out)">
                                      <p:cBhvr>
                                        <p:cTn id="91" dur="500"/>
                                        <p:tgtEl>
                                          <p:spTgt spid="69658"/>
                                        </p:tgtEl>
                                      </p:cBhvr>
                                    </p:animEffect>
                                  </p:childTnLst>
                                </p:cTn>
                              </p:par>
                            </p:childTnLst>
                          </p:cTn>
                        </p:par>
                        <p:par>
                          <p:cTn id="92" fill="hold" nodeType="afterGroup">
                            <p:stCondLst>
                              <p:cond delay="12100"/>
                            </p:stCondLst>
                            <p:childTnLst>
                              <p:par>
                                <p:cTn id="93" presetID="4" presetClass="entr" presetSubtype="32" fill="hold" grpId="0" nodeType="afterEffect">
                                  <p:stCondLst>
                                    <p:cond delay="50"/>
                                  </p:stCondLst>
                                  <p:childTnLst>
                                    <p:set>
                                      <p:cBhvr>
                                        <p:cTn id="94" dur="1" fill="hold">
                                          <p:stCondLst>
                                            <p:cond delay="0"/>
                                          </p:stCondLst>
                                        </p:cTn>
                                        <p:tgtEl>
                                          <p:spTgt spid="69659"/>
                                        </p:tgtEl>
                                        <p:attrNameLst>
                                          <p:attrName>style.visibility</p:attrName>
                                        </p:attrNameLst>
                                      </p:cBhvr>
                                      <p:to>
                                        <p:strVal val="visible"/>
                                      </p:to>
                                    </p:set>
                                    <p:animEffect transition="in" filter="box(out)">
                                      <p:cBhvr>
                                        <p:cTn id="95" dur="500"/>
                                        <p:tgtEl>
                                          <p:spTgt spid="69659"/>
                                        </p:tgtEl>
                                      </p:cBhvr>
                                    </p:animEffect>
                                  </p:childTnLst>
                                </p:cTn>
                              </p:par>
                            </p:childTnLst>
                          </p:cTn>
                        </p:par>
                        <p:par>
                          <p:cTn id="96" fill="hold" nodeType="afterGroup">
                            <p:stCondLst>
                              <p:cond delay="12650"/>
                            </p:stCondLst>
                            <p:childTnLst>
                              <p:par>
                                <p:cTn id="97" presetID="4" presetClass="entr" presetSubtype="32" fill="hold" grpId="0" nodeType="afterEffect">
                                  <p:stCondLst>
                                    <p:cond delay="50"/>
                                  </p:stCondLst>
                                  <p:childTnLst>
                                    <p:set>
                                      <p:cBhvr>
                                        <p:cTn id="98" dur="1" fill="hold">
                                          <p:stCondLst>
                                            <p:cond delay="0"/>
                                          </p:stCondLst>
                                        </p:cTn>
                                        <p:tgtEl>
                                          <p:spTgt spid="69660"/>
                                        </p:tgtEl>
                                        <p:attrNameLst>
                                          <p:attrName>style.visibility</p:attrName>
                                        </p:attrNameLst>
                                      </p:cBhvr>
                                      <p:to>
                                        <p:strVal val="visible"/>
                                      </p:to>
                                    </p:set>
                                    <p:animEffect transition="in" filter="box(out)">
                                      <p:cBhvr>
                                        <p:cTn id="99" dur="500"/>
                                        <p:tgtEl>
                                          <p:spTgt spid="69660"/>
                                        </p:tgtEl>
                                      </p:cBhvr>
                                    </p:animEffect>
                                  </p:childTnLst>
                                </p:cTn>
                              </p:par>
                            </p:childTnLst>
                          </p:cTn>
                        </p:par>
                        <p:par>
                          <p:cTn id="100" fill="hold" nodeType="afterGroup">
                            <p:stCondLst>
                              <p:cond delay="13200"/>
                            </p:stCondLst>
                            <p:childTnLst>
                              <p:par>
                                <p:cTn id="101" presetID="2" presetClass="entr" presetSubtype="4" fill="hold" grpId="0" nodeType="afterEffect">
                                  <p:stCondLst>
                                    <p:cond delay="100"/>
                                  </p:stCondLst>
                                  <p:childTnLst>
                                    <p:set>
                                      <p:cBhvr>
                                        <p:cTn id="102" dur="1" fill="hold">
                                          <p:stCondLst>
                                            <p:cond delay="0"/>
                                          </p:stCondLst>
                                        </p:cTn>
                                        <p:tgtEl>
                                          <p:spTgt spid="69662"/>
                                        </p:tgtEl>
                                        <p:attrNameLst>
                                          <p:attrName>style.visibility</p:attrName>
                                        </p:attrNameLst>
                                      </p:cBhvr>
                                      <p:to>
                                        <p:strVal val="visible"/>
                                      </p:to>
                                    </p:set>
                                    <p:anim calcmode="lin" valueType="num">
                                      <p:cBhvr additive="base">
                                        <p:cTn id="103" dur="500" fill="hold"/>
                                        <p:tgtEl>
                                          <p:spTgt spid="69662"/>
                                        </p:tgtEl>
                                        <p:attrNameLst>
                                          <p:attrName>ppt_x</p:attrName>
                                        </p:attrNameLst>
                                      </p:cBhvr>
                                      <p:tavLst>
                                        <p:tav tm="0">
                                          <p:val>
                                            <p:strVal val="#ppt_x"/>
                                          </p:val>
                                        </p:tav>
                                        <p:tav tm="100000">
                                          <p:val>
                                            <p:strVal val="#ppt_x"/>
                                          </p:val>
                                        </p:tav>
                                      </p:tavLst>
                                    </p:anim>
                                    <p:anim calcmode="lin" valueType="num">
                                      <p:cBhvr additive="base">
                                        <p:cTn id="104" dur="500" fill="hold"/>
                                        <p:tgtEl>
                                          <p:spTgt spid="69662"/>
                                        </p:tgtEl>
                                        <p:attrNameLst>
                                          <p:attrName>ppt_y</p:attrName>
                                        </p:attrNameLst>
                                      </p:cBhvr>
                                      <p:tavLst>
                                        <p:tav tm="0">
                                          <p:val>
                                            <p:strVal val="1+#ppt_h/2"/>
                                          </p:val>
                                        </p:tav>
                                        <p:tav tm="100000">
                                          <p:val>
                                            <p:strVal val="#ppt_y"/>
                                          </p:val>
                                        </p:tav>
                                      </p:tavLst>
                                    </p:anim>
                                  </p:childTnLst>
                                </p:cTn>
                              </p:par>
                            </p:childTnLst>
                          </p:cTn>
                        </p:par>
                        <p:par>
                          <p:cTn id="105" fill="hold" nodeType="afterGroup">
                            <p:stCondLst>
                              <p:cond delay="13800"/>
                            </p:stCondLst>
                            <p:childTnLst>
                              <p:par>
                                <p:cTn id="106" presetID="2" presetClass="entr" presetSubtype="2" fill="hold" grpId="0" nodeType="afterEffect">
                                  <p:stCondLst>
                                    <p:cond delay="0"/>
                                  </p:stCondLst>
                                  <p:childTnLst>
                                    <p:set>
                                      <p:cBhvr>
                                        <p:cTn id="107" dur="1" fill="hold">
                                          <p:stCondLst>
                                            <p:cond delay="0"/>
                                          </p:stCondLst>
                                        </p:cTn>
                                        <p:tgtEl>
                                          <p:spTgt spid="69661"/>
                                        </p:tgtEl>
                                        <p:attrNameLst>
                                          <p:attrName>style.visibility</p:attrName>
                                        </p:attrNameLst>
                                      </p:cBhvr>
                                      <p:to>
                                        <p:strVal val="visible"/>
                                      </p:to>
                                    </p:set>
                                    <p:anim calcmode="lin" valueType="num">
                                      <p:cBhvr additive="base">
                                        <p:cTn id="108" dur="500" fill="hold"/>
                                        <p:tgtEl>
                                          <p:spTgt spid="69661"/>
                                        </p:tgtEl>
                                        <p:attrNameLst>
                                          <p:attrName>ppt_x</p:attrName>
                                        </p:attrNameLst>
                                      </p:cBhvr>
                                      <p:tavLst>
                                        <p:tav tm="0">
                                          <p:val>
                                            <p:strVal val="1+#ppt_w/2"/>
                                          </p:val>
                                        </p:tav>
                                        <p:tav tm="100000">
                                          <p:val>
                                            <p:strVal val="#ppt_x"/>
                                          </p:val>
                                        </p:tav>
                                      </p:tavLst>
                                    </p:anim>
                                    <p:anim calcmode="lin" valueType="num">
                                      <p:cBhvr additive="base">
                                        <p:cTn id="109" dur="500" fill="hold"/>
                                        <p:tgtEl>
                                          <p:spTgt spid="69661"/>
                                        </p:tgtEl>
                                        <p:attrNameLst>
                                          <p:attrName>ppt_y</p:attrName>
                                        </p:attrNameLst>
                                      </p:cBhvr>
                                      <p:tavLst>
                                        <p:tav tm="0">
                                          <p:val>
                                            <p:strVal val="#ppt_y"/>
                                          </p:val>
                                        </p:tav>
                                        <p:tav tm="100000">
                                          <p:val>
                                            <p:strVal val="#ppt_y"/>
                                          </p:val>
                                        </p:tav>
                                      </p:tavLst>
                                    </p:anim>
                                  </p:childTnLst>
                                </p:cTn>
                              </p:par>
                            </p:childTnLst>
                          </p:cTn>
                        </p:par>
                        <p:par>
                          <p:cTn id="110" fill="hold" nodeType="afterGroup">
                            <p:stCondLst>
                              <p:cond delay="14300"/>
                            </p:stCondLst>
                            <p:childTnLst>
                              <p:par>
                                <p:cTn id="111" presetID="2" presetClass="entr" presetSubtype="4" fill="hold" grpId="0" nodeType="afterEffect">
                                  <p:stCondLst>
                                    <p:cond delay="100"/>
                                  </p:stCondLst>
                                  <p:childTnLst>
                                    <p:set>
                                      <p:cBhvr>
                                        <p:cTn id="112" dur="1" fill="hold">
                                          <p:stCondLst>
                                            <p:cond delay="0"/>
                                          </p:stCondLst>
                                        </p:cTn>
                                        <p:tgtEl>
                                          <p:spTgt spid="69664"/>
                                        </p:tgtEl>
                                        <p:attrNameLst>
                                          <p:attrName>style.visibility</p:attrName>
                                        </p:attrNameLst>
                                      </p:cBhvr>
                                      <p:to>
                                        <p:strVal val="visible"/>
                                      </p:to>
                                    </p:set>
                                    <p:anim calcmode="lin" valueType="num">
                                      <p:cBhvr additive="base">
                                        <p:cTn id="113" dur="500" fill="hold"/>
                                        <p:tgtEl>
                                          <p:spTgt spid="69664"/>
                                        </p:tgtEl>
                                        <p:attrNameLst>
                                          <p:attrName>ppt_x</p:attrName>
                                        </p:attrNameLst>
                                      </p:cBhvr>
                                      <p:tavLst>
                                        <p:tav tm="0">
                                          <p:val>
                                            <p:strVal val="#ppt_x"/>
                                          </p:val>
                                        </p:tav>
                                        <p:tav tm="100000">
                                          <p:val>
                                            <p:strVal val="#ppt_x"/>
                                          </p:val>
                                        </p:tav>
                                      </p:tavLst>
                                    </p:anim>
                                    <p:anim calcmode="lin" valueType="num">
                                      <p:cBhvr additive="base">
                                        <p:cTn id="114" dur="500" fill="hold"/>
                                        <p:tgtEl>
                                          <p:spTgt spid="69664"/>
                                        </p:tgtEl>
                                        <p:attrNameLst>
                                          <p:attrName>ppt_y</p:attrName>
                                        </p:attrNameLst>
                                      </p:cBhvr>
                                      <p:tavLst>
                                        <p:tav tm="0">
                                          <p:val>
                                            <p:strVal val="1+#ppt_h/2"/>
                                          </p:val>
                                        </p:tav>
                                        <p:tav tm="100000">
                                          <p:val>
                                            <p:strVal val="#ppt_y"/>
                                          </p:val>
                                        </p:tav>
                                      </p:tavLst>
                                    </p:anim>
                                  </p:childTnLst>
                                </p:cTn>
                              </p:par>
                            </p:childTnLst>
                          </p:cTn>
                        </p:par>
                        <p:par>
                          <p:cTn id="115" fill="hold" nodeType="afterGroup">
                            <p:stCondLst>
                              <p:cond delay="14900"/>
                            </p:stCondLst>
                            <p:childTnLst>
                              <p:par>
                                <p:cTn id="116" presetID="2" presetClass="entr" presetSubtype="2" fill="hold" grpId="0" nodeType="afterEffect">
                                  <p:stCondLst>
                                    <p:cond delay="0"/>
                                  </p:stCondLst>
                                  <p:childTnLst>
                                    <p:set>
                                      <p:cBhvr>
                                        <p:cTn id="117" dur="1" fill="hold">
                                          <p:stCondLst>
                                            <p:cond delay="0"/>
                                          </p:stCondLst>
                                        </p:cTn>
                                        <p:tgtEl>
                                          <p:spTgt spid="69663"/>
                                        </p:tgtEl>
                                        <p:attrNameLst>
                                          <p:attrName>style.visibility</p:attrName>
                                        </p:attrNameLst>
                                      </p:cBhvr>
                                      <p:to>
                                        <p:strVal val="visible"/>
                                      </p:to>
                                    </p:set>
                                    <p:anim calcmode="lin" valueType="num">
                                      <p:cBhvr additive="base">
                                        <p:cTn id="118" dur="500" fill="hold"/>
                                        <p:tgtEl>
                                          <p:spTgt spid="69663"/>
                                        </p:tgtEl>
                                        <p:attrNameLst>
                                          <p:attrName>ppt_x</p:attrName>
                                        </p:attrNameLst>
                                      </p:cBhvr>
                                      <p:tavLst>
                                        <p:tav tm="0">
                                          <p:val>
                                            <p:strVal val="1+#ppt_w/2"/>
                                          </p:val>
                                        </p:tav>
                                        <p:tav tm="100000">
                                          <p:val>
                                            <p:strVal val="#ppt_x"/>
                                          </p:val>
                                        </p:tav>
                                      </p:tavLst>
                                    </p:anim>
                                    <p:anim calcmode="lin" valueType="num">
                                      <p:cBhvr additive="base">
                                        <p:cTn id="119" dur="500" fill="hold"/>
                                        <p:tgtEl>
                                          <p:spTgt spid="69663"/>
                                        </p:tgtEl>
                                        <p:attrNameLst>
                                          <p:attrName>ppt_y</p:attrName>
                                        </p:attrNameLst>
                                      </p:cBhvr>
                                      <p:tavLst>
                                        <p:tav tm="0">
                                          <p:val>
                                            <p:strVal val="#ppt_y"/>
                                          </p:val>
                                        </p:tav>
                                        <p:tav tm="100000">
                                          <p:val>
                                            <p:strVal val="#ppt_y"/>
                                          </p:val>
                                        </p:tav>
                                      </p:tavLst>
                                    </p:anim>
                                  </p:childTnLst>
                                </p:cTn>
                              </p:par>
                            </p:childTnLst>
                          </p:cTn>
                        </p:par>
                        <p:par>
                          <p:cTn id="120" fill="hold" nodeType="afterGroup">
                            <p:stCondLst>
                              <p:cond delay="15400"/>
                            </p:stCondLst>
                            <p:childTnLst>
                              <p:par>
                                <p:cTn id="121" presetID="2" presetClass="entr" presetSubtype="4" fill="hold" grpId="0" nodeType="afterEffect">
                                  <p:stCondLst>
                                    <p:cond delay="100"/>
                                  </p:stCondLst>
                                  <p:childTnLst>
                                    <p:set>
                                      <p:cBhvr>
                                        <p:cTn id="122" dur="1" fill="hold">
                                          <p:stCondLst>
                                            <p:cond delay="0"/>
                                          </p:stCondLst>
                                        </p:cTn>
                                        <p:tgtEl>
                                          <p:spTgt spid="69666"/>
                                        </p:tgtEl>
                                        <p:attrNameLst>
                                          <p:attrName>style.visibility</p:attrName>
                                        </p:attrNameLst>
                                      </p:cBhvr>
                                      <p:to>
                                        <p:strVal val="visible"/>
                                      </p:to>
                                    </p:set>
                                    <p:anim calcmode="lin" valueType="num">
                                      <p:cBhvr additive="base">
                                        <p:cTn id="123" dur="500" fill="hold"/>
                                        <p:tgtEl>
                                          <p:spTgt spid="69666"/>
                                        </p:tgtEl>
                                        <p:attrNameLst>
                                          <p:attrName>ppt_x</p:attrName>
                                        </p:attrNameLst>
                                      </p:cBhvr>
                                      <p:tavLst>
                                        <p:tav tm="0">
                                          <p:val>
                                            <p:strVal val="#ppt_x"/>
                                          </p:val>
                                        </p:tav>
                                        <p:tav tm="100000">
                                          <p:val>
                                            <p:strVal val="#ppt_x"/>
                                          </p:val>
                                        </p:tav>
                                      </p:tavLst>
                                    </p:anim>
                                    <p:anim calcmode="lin" valueType="num">
                                      <p:cBhvr additive="base">
                                        <p:cTn id="124" dur="500" fill="hold"/>
                                        <p:tgtEl>
                                          <p:spTgt spid="69666"/>
                                        </p:tgtEl>
                                        <p:attrNameLst>
                                          <p:attrName>ppt_y</p:attrName>
                                        </p:attrNameLst>
                                      </p:cBhvr>
                                      <p:tavLst>
                                        <p:tav tm="0">
                                          <p:val>
                                            <p:strVal val="1+#ppt_h/2"/>
                                          </p:val>
                                        </p:tav>
                                        <p:tav tm="100000">
                                          <p:val>
                                            <p:strVal val="#ppt_y"/>
                                          </p:val>
                                        </p:tav>
                                      </p:tavLst>
                                    </p:anim>
                                  </p:childTnLst>
                                </p:cTn>
                              </p:par>
                            </p:childTnLst>
                          </p:cTn>
                        </p:par>
                        <p:par>
                          <p:cTn id="125" fill="hold" nodeType="afterGroup">
                            <p:stCondLst>
                              <p:cond delay="16000"/>
                            </p:stCondLst>
                            <p:childTnLst>
                              <p:par>
                                <p:cTn id="126" presetID="2" presetClass="entr" presetSubtype="2" fill="hold" grpId="0" nodeType="afterEffect">
                                  <p:stCondLst>
                                    <p:cond delay="0"/>
                                  </p:stCondLst>
                                  <p:childTnLst>
                                    <p:set>
                                      <p:cBhvr>
                                        <p:cTn id="127" dur="1" fill="hold">
                                          <p:stCondLst>
                                            <p:cond delay="0"/>
                                          </p:stCondLst>
                                        </p:cTn>
                                        <p:tgtEl>
                                          <p:spTgt spid="69665"/>
                                        </p:tgtEl>
                                        <p:attrNameLst>
                                          <p:attrName>style.visibility</p:attrName>
                                        </p:attrNameLst>
                                      </p:cBhvr>
                                      <p:to>
                                        <p:strVal val="visible"/>
                                      </p:to>
                                    </p:set>
                                    <p:anim calcmode="lin" valueType="num">
                                      <p:cBhvr additive="base">
                                        <p:cTn id="128" dur="500" fill="hold"/>
                                        <p:tgtEl>
                                          <p:spTgt spid="69665"/>
                                        </p:tgtEl>
                                        <p:attrNameLst>
                                          <p:attrName>ppt_x</p:attrName>
                                        </p:attrNameLst>
                                      </p:cBhvr>
                                      <p:tavLst>
                                        <p:tav tm="0">
                                          <p:val>
                                            <p:strVal val="1+#ppt_w/2"/>
                                          </p:val>
                                        </p:tav>
                                        <p:tav tm="100000">
                                          <p:val>
                                            <p:strVal val="#ppt_x"/>
                                          </p:val>
                                        </p:tav>
                                      </p:tavLst>
                                    </p:anim>
                                    <p:anim calcmode="lin" valueType="num">
                                      <p:cBhvr additive="base">
                                        <p:cTn id="129" dur="500" fill="hold"/>
                                        <p:tgtEl>
                                          <p:spTgt spid="69665"/>
                                        </p:tgtEl>
                                        <p:attrNameLst>
                                          <p:attrName>ppt_y</p:attrName>
                                        </p:attrNameLst>
                                      </p:cBhvr>
                                      <p:tavLst>
                                        <p:tav tm="0">
                                          <p:val>
                                            <p:strVal val="#ppt_y"/>
                                          </p:val>
                                        </p:tav>
                                        <p:tav tm="100000">
                                          <p:val>
                                            <p:strVal val="#ppt_y"/>
                                          </p:val>
                                        </p:tav>
                                      </p:tavLst>
                                    </p:anim>
                                  </p:childTnLst>
                                </p:cTn>
                              </p:par>
                            </p:childTnLst>
                          </p:cTn>
                        </p:par>
                        <p:par>
                          <p:cTn id="130" fill="hold" nodeType="afterGroup">
                            <p:stCondLst>
                              <p:cond delay="16500"/>
                            </p:stCondLst>
                            <p:childTnLst>
                              <p:par>
                                <p:cTn id="131" presetID="2" presetClass="entr" presetSubtype="4" fill="hold" grpId="0" nodeType="afterEffect">
                                  <p:stCondLst>
                                    <p:cond delay="100"/>
                                  </p:stCondLst>
                                  <p:childTnLst>
                                    <p:set>
                                      <p:cBhvr>
                                        <p:cTn id="132" dur="1" fill="hold">
                                          <p:stCondLst>
                                            <p:cond delay="0"/>
                                          </p:stCondLst>
                                        </p:cTn>
                                        <p:tgtEl>
                                          <p:spTgt spid="69668"/>
                                        </p:tgtEl>
                                        <p:attrNameLst>
                                          <p:attrName>style.visibility</p:attrName>
                                        </p:attrNameLst>
                                      </p:cBhvr>
                                      <p:to>
                                        <p:strVal val="visible"/>
                                      </p:to>
                                    </p:set>
                                    <p:anim calcmode="lin" valueType="num">
                                      <p:cBhvr additive="base">
                                        <p:cTn id="133" dur="500" fill="hold"/>
                                        <p:tgtEl>
                                          <p:spTgt spid="69668"/>
                                        </p:tgtEl>
                                        <p:attrNameLst>
                                          <p:attrName>ppt_x</p:attrName>
                                        </p:attrNameLst>
                                      </p:cBhvr>
                                      <p:tavLst>
                                        <p:tav tm="0">
                                          <p:val>
                                            <p:strVal val="#ppt_x"/>
                                          </p:val>
                                        </p:tav>
                                        <p:tav tm="100000">
                                          <p:val>
                                            <p:strVal val="#ppt_x"/>
                                          </p:val>
                                        </p:tav>
                                      </p:tavLst>
                                    </p:anim>
                                    <p:anim calcmode="lin" valueType="num">
                                      <p:cBhvr additive="base">
                                        <p:cTn id="134" dur="500" fill="hold"/>
                                        <p:tgtEl>
                                          <p:spTgt spid="69668"/>
                                        </p:tgtEl>
                                        <p:attrNameLst>
                                          <p:attrName>ppt_y</p:attrName>
                                        </p:attrNameLst>
                                      </p:cBhvr>
                                      <p:tavLst>
                                        <p:tav tm="0">
                                          <p:val>
                                            <p:strVal val="1+#ppt_h/2"/>
                                          </p:val>
                                        </p:tav>
                                        <p:tav tm="100000">
                                          <p:val>
                                            <p:strVal val="#ppt_y"/>
                                          </p:val>
                                        </p:tav>
                                      </p:tavLst>
                                    </p:anim>
                                  </p:childTnLst>
                                </p:cTn>
                              </p:par>
                            </p:childTnLst>
                          </p:cTn>
                        </p:par>
                        <p:par>
                          <p:cTn id="135" fill="hold" nodeType="afterGroup">
                            <p:stCondLst>
                              <p:cond delay="17100"/>
                            </p:stCondLst>
                            <p:childTnLst>
                              <p:par>
                                <p:cTn id="136" presetID="2" presetClass="entr" presetSubtype="2" fill="hold" grpId="0" nodeType="afterEffect">
                                  <p:stCondLst>
                                    <p:cond delay="0"/>
                                  </p:stCondLst>
                                  <p:childTnLst>
                                    <p:set>
                                      <p:cBhvr>
                                        <p:cTn id="137" dur="1" fill="hold">
                                          <p:stCondLst>
                                            <p:cond delay="0"/>
                                          </p:stCondLst>
                                        </p:cTn>
                                        <p:tgtEl>
                                          <p:spTgt spid="69667"/>
                                        </p:tgtEl>
                                        <p:attrNameLst>
                                          <p:attrName>style.visibility</p:attrName>
                                        </p:attrNameLst>
                                      </p:cBhvr>
                                      <p:to>
                                        <p:strVal val="visible"/>
                                      </p:to>
                                    </p:set>
                                    <p:anim calcmode="lin" valueType="num">
                                      <p:cBhvr additive="base">
                                        <p:cTn id="138" dur="500" fill="hold"/>
                                        <p:tgtEl>
                                          <p:spTgt spid="69667"/>
                                        </p:tgtEl>
                                        <p:attrNameLst>
                                          <p:attrName>ppt_x</p:attrName>
                                        </p:attrNameLst>
                                      </p:cBhvr>
                                      <p:tavLst>
                                        <p:tav tm="0">
                                          <p:val>
                                            <p:strVal val="1+#ppt_w/2"/>
                                          </p:val>
                                        </p:tav>
                                        <p:tav tm="100000">
                                          <p:val>
                                            <p:strVal val="#ppt_x"/>
                                          </p:val>
                                        </p:tav>
                                      </p:tavLst>
                                    </p:anim>
                                    <p:anim calcmode="lin" valueType="num">
                                      <p:cBhvr additive="base">
                                        <p:cTn id="139" dur="500" fill="hold"/>
                                        <p:tgtEl>
                                          <p:spTgt spid="69667"/>
                                        </p:tgtEl>
                                        <p:attrNameLst>
                                          <p:attrName>ppt_y</p:attrName>
                                        </p:attrNameLst>
                                      </p:cBhvr>
                                      <p:tavLst>
                                        <p:tav tm="0">
                                          <p:val>
                                            <p:strVal val="#ppt_y"/>
                                          </p:val>
                                        </p:tav>
                                        <p:tav tm="100000">
                                          <p:val>
                                            <p:strVal val="#ppt_y"/>
                                          </p:val>
                                        </p:tav>
                                      </p:tavLst>
                                    </p:anim>
                                  </p:childTnLst>
                                </p:cTn>
                              </p:par>
                            </p:childTnLst>
                          </p:cTn>
                        </p:par>
                        <p:par>
                          <p:cTn id="140" fill="hold" nodeType="afterGroup">
                            <p:stCondLst>
                              <p:cond delay="17600"/>
                            </p:stCondLst>
                            <p:childTnLst>
                              <p:par>
                                <p:cTn id="141" presetID="2" presetClass="entr" presetSubtype="4" fill="hold" grpId="0" nodeType="afterEffect">
                                  <p:stCondLst>
                                    <p:cond delay="100"/>
                                  </p:stCondLst>
                                  <p:childTnLst>
                                    <p:set>
                                      <p:cBhvr>
                                        <p:cTn id="142" dur="1" fill="hold">
                                          <p:stCondLst>
                                            <p:cond delay="0"/>
                                          </p:stCondLst>
                                        </p:cTn>
                                        <p:tgtEl>
                                          <p:spTgt spid="69670"/>
                                        </p:tgtEl>
                                        <p:attrNameLst>
                                          <p:attrName>style.visibility</p:attrName>
                                        </p:attrNameLst>
                                      </p:cBhvr>
                                      <p:to>
                                        <p:strVal val="visible"/>
                                      </p:to>
                                    </p:set>
                                    <p:anim calcmode="lin" valueType="num">
                                      <p:cBhvr additive="base">
                                        <p:cTn id="143" dur="500" fill="hold"/>
                                        <p:tgtEl>
                                          <p:spTgt spid="69670"/>
                                        </p:tgtEl>
                                        <p:attrNameLst>
                                          <p:attrName>ppt_x</p:attrName>
                                        </p:attrNameLst>
                                      </p:cBhvr>
                                      <p:tavLst>
                                        <p:tav tm="0">
                                          <p:val>
                                            <p:strVal val="#ppt_x"/>
                                          </p:val>
                                        </p:tav>
                                        <p:tav tm="100000">
                                          <p:val>
                                            <p:strVal val="#ppt_x"/>
                                          </p:val>
                                        </p:tav>
                                      </p:tavLst>
                                    </p:anim>
                                    <p:anim calcmode="lin" valueType="num">
                                      <p:cBhvr additive="base">
                                        <p:cTn id="144" dur="500" fill="hold"/>
                                        <p:tgtEl>
                                          <p:spTgt spid="69670"/>
                                        </p:tgtEl>
                                        <p:attrNameLst>
                                          <p:attrName>ppt_y</p:attrName>
                                        </p:attrNameLst>
                                      </p:cBhvr>
                                      <p:tavLst>
                                        <p:tav tm="0">
                                          <p:val>
                                            <p:strVal val="1+#ppt_h/2"/>
                                          </p:val>
                                        </p:tav>
                                        <p:tav tm="100000">
                                          <p:val>
                                            <p:strVal val="#ppt_y"/>
                                          </p:val>
                                        </p:tav>
                                      </p:tavLst>
                                    </p:anim>
                                  </p:childTnLst>
                                </p:cTn>
                              </p:par>
                            </p:childTnLst>
                          </p:cTn>
                        </p:par>
                        <p:par>
                          <p:cTn id="145" fill="hold" nodeType="afterGroup">
                            <p:stCondLst>
                              <p:cond delay="18200"/>
                            </p:stCondLst>
                            <p:childTnLst>
                              <p:par>
                                <p:cTn id="146" presetID="2" presetClass="entr" presetSubtype="2" fill="hold" grpId="0" nodeType="afterEffect">
                                  <p:stCondLst>
                                    <p:cond delay="0"/>
                                  </p:stCondLst>
                                  <p:childTnLst>
                                    <p:set>
                                      <p:cBhvr>
                                        <p:cTn id="147" dur="1" fill="hold">
                                          <p:stCondLst>
                                            <p:cond delay="0"/>
                                          </p:stCondLst>
                                        </p:cTn>
                                        <p:tgtEl>
                                          <p:spTgt spid="69669"/>
                                        </p:tgtEl>
                                        <p:attrNameLst>
                                          <p:attrName>style.visibility</p:attrName>
                                        </p:attrNameLst>
                                      </p:cBhvr>
                                      <p:to>
                                        <p:strVal val="visible"/>
                                      </p:to>
                                    </p:set>
                                    <p:anim calcmode="lin" valueType="num">
                                      <p:cBhvr additive="base">
                                        <p:cTn id="148" dur="500" fill="hold"/>
                                        <p:tgtEl>
                                          <p:spTgt spid="69669"/>
                                        </p:tgtEl>
                                        <p:attrNameLst>
                                          <p:attrName>ppt_x</p:attrName>
                                        </p:attrNameLst>
                                      </p:cBhvr>
                                      <p:tavLst>
                                        <p:tav tm="0">
                                          <p:val>
                                            <p:strVal val="1+#ppt_w/2"/>
                                          </p:val>
                                        </p:tav>
                                        <p:tav tm="100000">
                                          <p:val>
                                            <p:strVal val="#ppt_x"/>
                                          </p:val>
                                        </p:tav>
                                      </p:tavLst>
                                    </p:anim>
                                    <p:anim calcmode="lin" valueType="num">
                                      <p:cBhvr additive="base">
                                        <p:cTn id="149" dur="500" fill="hold"/>
                                        <p:tgtEl>
                                          <p:spTgt spid="69669"/>
                                        </p:tgtEl>
                                        <p:attrNameLst>
                                          <p:attrName>ppt_y</p:attrName>
                                        </p:attrNameLst>
                                      </p:cBhvr>
                                      <p:tavLst>
                                        <p:tav tm="0">
                                          <p:val>
                                            <p:strVal val="#ppt_y"/>
                                          </p:val>
                                        </p:tav>
                                        <p:tav tm="100000">
                                          <p:val>
                                            <p:strVal val="#ppt_y"/>
                                          </p:val>
                                        </p:tav>
                                      </p:tavLst>
                                    </p:anim>
                                  </p:childTnLst>
                                </p:cTn>
                              </p:par>
                            </p:childTnLst>
                          </p:cTn>
                        </p:par>
                        <p:par>
                          <p:cTn id="150" fill="hold" nodeType="afterGroup">
                            <p:stCondLst>
                              <p:cond delay="18700"/>
                            </p:stCondLst>
                            <p:childTnLst>
                              <p:par>
                                <p:cTn id="151" presetID="2" presetClass="entr" presetSubtype="4" fill="hold" grpId="0" nodeType="afterEffect">
                                  <p:stCondLst>
                                    <p:cond delay="100"/>
                                  </p:stCondLst>
                                  <p:childTnLst>
                                    <p:set>
                                      <p:cBhvr>
                                        <p:cTn id="152" dur="1" fill="hold">
                                          <p:stCondLst>
                                            <p:cond delay="0"/>
                                          </p:stCondLst>
                                        </p:cTn>
                                        <p:tgtEl>
                                          <p:spTgt spid="69672"/>
                                        </p:tgtEl>
                                        <p:attrNameLst>
                                          <p:attrName>style.visibility</p:attrName>
                                        </p:attrNameLst>
                                      </p:cBhvr>
                                      <p:to>
                                        <p:strVal val="visible"/>
                                      </p:to>
                                    </p:set>
                                    <p:anim calcmode="lin" valueType="num">
                                      <p:cBhvr additive="base">
                                        <p:cTn id="153" dur="500" fill="hold"/>
                                        <p:tgtEl>
                                          <p:spTgt spid="69672"/>
                                        </p:tgtEl>
                                        <p:attrNameLst>
                                          <p:attrName>ppt_x</p:attrName>
                                        </p:attrNameLst>
                                      </p:cBhvr>
                                      <p:tavLst>
                                        <p:tav tm="0">
                                          <p:val>
                                            <p:strVal val="#ppt_x"/>
                                          </p:val>
                                        </p:tav>
                                        <p:tav tm="100000">
                                          <p:val>
                                            <p:strVal val="#ppt_x"/>
                                          </p:val>
                                        </p:tav>
                                      </p:tavLst>
                                    </p:anim>
                                    <p:anim calcmode="lin" valueType="num">
                                      <p:cBhvr additive="base">
                                        <p:cTn id="154" dur="500" fill="hold"/>
                                        <p:tgtEl>
                                          <p:spTgt spid="69672"/>
                                        </p:tgtEl>
                                        <p:attrNameLst>
                                          <p:attrName>ppt_y</p:attrName>
                                        </p:attrNameLst>
                                      </p:cBhvr>
                                      <p:tavLst>
                                        <p:tav tm="0">
                                          <p:val>
                                            <p:strVal val="1+#ppt_h/2"/>
                                          </p:val>
                                        </p:tav>
                                        <p:tav tm="100000">
                                          <p:val>
                                            <p:strVal val="#ppt_y"/>
                                          </p:val>
                                        </p:tav>
                                      </p:tavLst>
                                    </p:anim>
                                  </p:childTnLst>
                                </p:cTn>
                              </p:par>
                            </p:childTnLst>
                          </p:cTn>
                        </p:par>
                        <p:par>
                          <p:cTn id="155" fill="hold" nodeType="afterGroup">
                            <p:stCondLst>
                              <p:cond delay="19300"/>
                            </p:stCondLst>
                            <p:childTnLst>
                              <p:par>
                                <p:cTn id="156" presetID="2" presetClass="entr" presetSubtype="2" fill="hold" grpId="0" nodeType="afterEffect">
                                  <p:stCondLst>
                                    <p:cond delay="0"/>
                                  </p:stCondLst>
                                  <p:childTnLst>
                                    <p:set>
                                      <p:cBhvr>
                                        <p:cTn id="157" dur="1" fill="hold">
                                          <p:stCondLst>
                                            <p:cond delay="0"/>
                                          </p:stCondLst>
                                        </p:cTn>
                                        <p:tgtEl>
                                          <p:spTgt spid="69671"/>
                                        </p:tgtEl>
                                        <p:attrNameLst>
                                          <p:attrName>style.visibility</p:attrName>
                                        </p:attrNameLst>
                                      </p:cBhvr>
                                      <p:to>
                                        <p:strVal val="visible"/>
                                      </p:to>
                                    </p:set>
                                    <p:anim calcmode="lin" valueType="num">
                                      <p:cBhvr additive="base">
                                        <p:cTn id="158" dur="500" fill="hold"/>
                                        <p:tgtEl>
                                          <p:spTgt spid="69671"/>
                                        </p:tgtEl>
                                        <p:attrNameLst>
                                          <p:attrName>ppt_x</p:attrName>
                                        </p:attrNameLst>
                                      </p:cBhvr>
                                      <p:tavLst>
                                        <p:tav tm="0">
                                          <p:val>
                                            <p:strVal val="1+#ppt_w/2"/>
                                          </p:val>
                                        </p:tav>
                                        <p:tav tm="100000">
                                          <p:val>
                                            <p:strVal val="#ppt_x"/>
                                          </p:val>
                                        </p:tav>
                                      </p:tavLst>
                                    </p:anim>
                                    <p:anim calcmode="lin" valueType="num">
                                      <p:cBhvr additive="base">
                                        <p:cTn id="159" dur="500" fill="hold"/>
                                        <p:tgtEl>
                                          <p:spTgt spid="6967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37" grpId="0" animBg="1"/>
      <p:bldP spid="69638" grpId="0" animBg="1"/>
      <p:bldGraphic spid="2" grpId="0">
        <p:bldAsOne/>
      </p:bldGraphic>
      <p:bldGraphic spid="3" grpId="0">
        <p:bldAsOne/>
      </p:bldGraphic>
      <p:bldGraphic spid="4" grpId="0">
        <p:bldAsOne/>
      </p:bldGraphic>
      <p:bldGraphic spid="5" grpId="0">
        <p:bldAsOne/>
      </p:bldGraphic>
      <p:bldGraphic spid="6" grpId="0">
        <p:bldAsOne/>
      </p:bldGraphic>
      <p:bldGraphic spid="7" grpId="0">
        <p:bldAsOne/>
      </p:bldGraphic>
      <p:bldP spid="69655" grpId="0" autoUpdateAnimBg="0"/>
      <p:bldP spid="69656" grpId="0" autoUpdateAnimBg="0"/>
      <p:bldP spid="69657" grpId="0" autoUpdateAnimBg="0"/>
      <p:bldP spid="69658" grpId="0" autoUpdateAnimBg="0"/>
      <p:bldP spid="69659" grpId="0" autoUpdateAnimBg="0"/>
      <p:bldP spid="69660" grpId="0" autoUpdateAnimBg="0"/>
      <p:bldP spid="69661" grpId="0" autoUpdateAnimBg="0"/>
      <p:bldP spid="69662" grpId="0" autoUpdateAnimBg="0"/>
      <p:bldP spid="69663" grpId="0" autoUpdateAnimBg="0"/>
      <p:bldP spid="69664" grpId="0" autoUpdateAnimBg="0"/>
      <p:bldP spid="69665" grpId="0" autoUpdateAnimBg="0"/>
      <p:bldP spid="69666" grpId="0" autoUpdateAnimBg="0"/>
      <p:bldP spid="69667" grpId="0" autoUpdateAnimBg="0"/>
      <p:bldP spid="69668" grpId="0" autoUpdateAnimBg="0"/>
      <p:bldP spid="69669" grpId="0" autoUpdateAnimBg="0"/>
      <p:bldP spid="69670" grpId="0" autoUpdateAnimBg="0"/>
      <p:bldP spid="69671" grpId="0" autoUpdateAnimBg="0"/>
      <p:bldP spid="69672" grpId="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nvSpPr>
        <p:spPr>
          <a:xfrm>
            <a:off x="353" y="2"/>
            <a:ext cx="12862858" cy="7265945"/>
          </a:xfrm>
          <a:prstGeom prst="rect">
            <a:avLst/>
          </a:prstGeom>
          <a:gradFill flip="none" rotWithShape="1">
            <a:gsLst>
              <a:gs pos="0">
                <a:srgbClr val="F4F6F8"/>
              </a:gs>
              <a:gs pos="100000">
                <a:srgbClr val="E1E1E1"/>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6435" tIns="48218" rIns="96435" bIns="48218" rtlCol="0" anchor="ctr"/>
          <a:lstStyle/>
          <a:p>
            <a:pPr algn="ctr"/>
            <a:endParaRPr lang="zh-CN" altLang="en-US"/>
          </a:p>
        </p:txBody>
      </p:sp>
      <p:pic>
        <p:nvPicPr>
          <p:cNvPr id="20" name="图片 20"/>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776217" y="373353"/>
            <a:ext cx="7890621" cy="3947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矩形 6"/>
          <p:cNvSpPr>
            <a:spLocks noChangeArrowheads="1"/>
          </p:cNvSpPr>
          <p:nvPr/>
        </p:nvSpPr>
        <p:spPr bwMode="auto">
          <a:xfrm>
            <a:off x="353" y="5196793"/>
            <a:ext cx="12858044" cy="2062645"/>
          </a:xfrm>
          <a:prstGeom prst="rect">
            <a:avLst/>
          </a:prstGeom>
          <a:solidFill>
            <a:srgbClr val="1C488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6435" tIns="48218" rIns="96435" bIns="48218"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grpSp>
        <p:nvGrpSpPr>
          <p:cNvPr id="25" name="组合 13"/>
          <p:cNvGrpSpPr>
            <a:grpSpLocks noChangeAspect="1"/>
          </p:cNvGrpSpPr>
          <p:nvPr/>
        </p:nvGrpSpPr>
        <p:grpSpPr bwMode="auto">
          <a:xfrm>
            <a:off x="7176079" y="3351798"/>
            <a:ext cx="5883225" cy="3671575"/>
            <a:chOff x="0" y="0"/>
            <a:chExt cx="5324473" cy="3322983"/>
          </a:xfrm>
        </p:grpSpPr>
        <p:pic>
          <p:nvPicPr>
            <p:cNvPr id="26" name="图片 14"/>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344" y="0"/>
              <a:ext cx="5318129" cy="1642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图片 15"/>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0" y="1632435"/>
              <a:ext cx="5178427" cy="1690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8" name="TextBox 7"/>
          <p:cNvSpPr txBox="1"/>
          <p:nvPr/>
        </p:nvSpPr>
        <p:spPr>
          <a:xfrm>
            <a:off x="3900521" y="4147884"/>
            <a:ext cx="3701334" cy="871329"/>
          </a:xfrm>
          <a:prstGeom prst="rect">
            <a:avLst/>
          </a:prstGeom>
          <a:noFill/>
        </p:spPr>
        <p:txBody>
          <a:bodyPr wrap="none" rtlCol="0">
            <a:spAutoFit/>
          </a:bodyPr>
          <a:lstStyle/>
          <a:p>
            <a:pPr marL="0" lvl="1"/>
            <a:r>
              <a:rPr lang="zh-CN" altLang="en-US" sz="5062" spc="422" dirty="0">
                <a:solidFill>
                  <a:srgbClr val="0070C0"/>
                </a:solidFill>
                <a:latin typeface="微软雅黑" panose="020B0503020204020204" pitchFamily="34" charset="-122"/>
                <a:ea typeface="微软雅黑" panose="020B0503020204020204" pitchFamily="34" charset="-122"/>
              </a:rPr>
              <a:t>财务与融资</a:t>
            </a:r>
          </a:p>
        </p:txBody>
      </p:sp>
      <p:sp>
        <p:nvSpPr>
          <p:cNvPr id="9" name="文本框 9"/>
          <p:cNvSpPr txBox="1"/>
          <p:nvPr/>
        </p:nvSpPr>
        <p:spPr>
          <a:xfrm>
            <a:off x="3673130" y="5366632"/>
            <a:ext cx="2823511" cy="324576"/>
          </a:xfrm>
          <a:prstGeom prst="rect">
            <a:avLst/>
          </a:prstGeom>
          <a:noFill/>
        </p:spPr>
        <p:txBody>
          <a:bodyPr wrap="square" lIns="0" tIns="0" rIns="0" bIns="0" rtlCol="0">
            <a:spAutoFit/>
          </a:bodyPr>
          <a:lstStyle/>
          <a:p>
            <a:pPr marL="241093" lvl="1" indent="-241093">
              <a:buFont typeface="Wingdings" panose="05000000000000000000" pitchFamily="2" charset="2"/>
              <a:buChar char="l"/>
            </a:pPr>
            <a:r>
              <a:rPr lang="zh-CN" altLang="en-US" sz="2109" dirty="0">
                <a:solidFill>
                  <a:schemeClr val="bg1"/>
                </a:solidFill>
                <a:latin typeface="微软雅黑" panose="020B0503020204020204" pitchFamily="34" charset="-122"/>
                <a:ea typeface="微软雅黑" panose="020B0503020204020204" pitchFamily="34" charset="-122"/>
              </a:rPr>
              <a:t>成本预算</a:t>
            </a:r>
          </a:p>
        </p:txBody>
      </p:sp>
      <p:sp>
        <p:nvSpPr>
          <p:cNvPr id="11" name="文本框 9"/>
          <p:cNvSpPr txBox="1"/>
          <p:nvPr/>
        </p:nvSpPr>
        <p:spPr>
          <a:xfrm>
            <a:off x="3673128" y="5824257"/>
            <a:ext cx="2823511" cy="324576"/>
          </a:xfrm>
          <a:prstGeom prst="rect">
            <a:avLst/>
          </a:prstGeom>
          <a:noFill/>
        </p:spPr>
        <p:txBody>
          <a:bodyPr wrap="square" lIns="0" tIns="0" rIns="0" bIns="0" rtlCol="0">
            <a:spAutoFit/>
          </a:bodyPr>
          <a:lstStyle/>
          <a:p>
            <a:pPr marL="241093" lvl="1" indent="-241093">
              <a:buFont typeface="Wingdings" panose="05000000000000000000" pitchFamily="2" charset="2"/>
              <a:buChar char="l"/>
            </a:pPr>
            <a:r>
              <a:rPr lang="zh-CN" altLang="en-US" sz="2109" dirty="0">
                <a:solidFill>
                  <a:schemeClr val="bg1"/>
                </a:solidFill>
                <a:latin typeface="微软雅黑" panose="020B0503020204020204" pitchFamily="34" charset="-122"/>
                <a:ea typeface="微软雅黑" panose="020B0503020204020204" pitchFamily="34" charset="-122"/>
              </a:rPr>
              <a:t>资金缺口</a:t>
            </a:r>
          </a:p>
        </p:txBody>
      </p:sp>
      <p:sp>
        <p:nvSpPr>
          <p:cNvPr id="12" name="文本框 9"/>
          <p:cNvSpPr txBox="1"/>
          <p:nvPr/>
        </p:nvSpPr>
        <p:spPr>
          <a:xfrm>
            <a:off x="3673130" y="6282514"/>
            <a:ext cx="2823511" cy="324576"/>
          </a:xfrm>
          <a:prstGeom prst="rect">
            <a:avLst/>
          </a:prstGeom>
          <a:noFill/>
        </p:spPr>
        <p:txBody>
          <a:bodyPr wrap="square" lIns="0" tIns="0" rIns="0" bIns="0" rtlCol="0">
            <a:spAutoFit/>
          </a:bodyPr>
          <a:lstStyle/>
          <a:p>
            <a:pPr marL="241093" lvl="1" indent="-241093">
              <a:buFont typeface="Wingdings" panose="05000000000000000000" pitchFamily="2" charset="2"/>
              <a:buChar char="l"/>
            </a:pPr>
            <a:r>
              <a:rPr lang="zh-CN" altLang="en-US" sz="2109" dirty="0">
                <a:solidFill>
                  <a:schemeClr val="bg1"/>
                </a:solidFill>
                <a:latin typeface="微软雅黑" panose="020B0503020204020204" pitchFamily="34" charset="-122"/>
                <a:ea typeface="微软雅黑" panose="020B0503020204020204" pitchFamily="34" charset="-122"/>
              </a:rPr>
              <a:t>融资计划</a:t>
            </a:r>
          </a:p>
        </p:txBody>
      </p:sp>
      <p:sp>
        <p:nvSpPr>
          <p:cNvPr id="13" name="文本框 9"/>
          <p:cNvSpPr txBox="1"/>
          <p:nvPr/>
        </p:nvSpPr>
        <p:spPr>
          <a:xfrm>
            <a:off x="3673128" y="6734429"/>
            <a:ext cx="2823511" cy="324576"/>
          </a:xfrm>
          <a:prstGeom prst="rect">
            <a:avLst/>
          </a:prstGeom>
          <a:noFill/>
        </p:spPr>
        <p:txBody>
          <a:bodyPr wrap="square" lIns="0" tIns="0" rIns="0" bIns="0" rtlCol="0">
            <a:spAutoFit/>
          </a:bodyPr>
          <a:lstStyle/>
          <a:p>
            <a:pPr marL="241093" lvl="1" indent="-241093">
              <a:buFont typeface="Wingdings" panose="05000000000000000000" pitchFamily="2" charset="2"/>
              <a:buChar char="l"/>
            </a:pPr>
            <a:r>
              <a:rPr lang="zh-CN" altLang="en-US" sz="2109" dirty="0">
                <a:solidFill>
                  <a:schemeClr val="bg1"/>
                </a:solidFill>
                <a:latin typeface="微软雅黑" panose="020B0503020204020204" pitchFamily="34" charset="-122"/>
                <a:ea typeface="微软雅黑" panose="020B0503020204020204" pitchFamily="34" charset="-122"/>
              </a:rPr>
              <a:t>资金主要用途</a:t>
            </a:r>
          </a:p>
        </p:txBody>
      </p:sp>
      <p:sp>
        <p:nvSpPr>
          <p:cNvPr id="14" name="文本框 9"/>
          <p:cNvSpPr txBox="1"/>
          <p:nvPr/>
        </p:nvSpPr>
        <p:spPr>
          <a:xfrm>
            <a:off x="6068146" y="5371213"/>
            <a:ext cx="2823511" cy="324576"/>
          </a:xfrm>
          <a:prstGeom prst="rect">
            <a:avLst/>
          </a:prstGeom>
          <a:noFill/>
        </p:spPr>
        <p:txBody>
          <a:bodyPr wrap="square" lIns="0" tIns="0" rIns="0" bIns="0" rtlCol="0">
            <a:spAutoFit/>
          </a:bodyPr>
          <a:lstStyle/>
          <a:p>
            <a:pPr marL="241093" lvl="1" indent="-241093">
              <a:buFont typeface="Wingdings" panose="05000000000000000000" pitchFamily="2" charset="2"/>
              <a:buChar char="l"/>
            </a:pPr>
            <a:r>
              <a:rPr lang="zh-CN" altLang="en-US" sz="2109" dirty="0">
                <a:solidFill>
                  <a:schemeClr val="bg1"/>
                </a:solidFill>
                <a:latin typeface="微软雅黑" panose="020B0503020204020204" pitchFamily="34" charset="-122"/>
                <a:ea typeface="微软雅黑" panose="020B0503020204020204" pitchFamily="34" charset="-122"/>
              </a:rPr>
              <a:t>结束语</a:t>
            </a:r>
          </a:p>
        </p:txBody>
      </p:sp>
      <p:grpSp>
        <p:nvGrpSpPr>
          <p:cNvPr id="15" name="组合 14"/>
          <p:cNvGrpSpPr/>
          <p:nvPr/>
        </p:nvGrpSpPr>
        <p:grpSpPr>
          <a:xfrm>
            <a:off x="3087938" y="4280608"/>
            <a:ext cx="707860" cy="638217"/>
            <a:chOff x="6623914" y="2138335"/>
            <a:chExt cx="428348" cy="386204"/>
          </a:xfrm>
        </p:grpSpPr>
        <p:sp>
          <p:nvSpPr>
            <p:cNvPr id="16" name="Freeform 5"/>
            <p:cNvSpPr/>
            <p:nvPr/>
          </p:nvSpPr>
          <p:spPr bwMode="auto">
            <a:xfrm>
              <a:off x="6623914"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070C0"/>
            </a:solidFill>
            <a:ln w="9525" cap="flat">
              <a:noFill/>
              <a:prstDash val="solid"/>
              <a:miter lim="800000"/>
            </a:ln>
          </p:spPr>
          <p:txBody>
            <a:bodyPr vert="horz" wrap="square" lIns="128580" tIns="64290" rIns="128580" bIns="64290" numCol="1" anchor="t" anchorCtr="0" compatLnSpc="1"/>
            <a:lstStyle/>
            <a:p>
              <a:endParaRPr lang="zh-CN" altLang="en-US" sz="2250" dirty="0">
                <a:ea typeface="微软雅黑" panose="020B0503020204020204" pitchFamily="34" charset="-122"/>
              </a:endParaRPr>
            </a:p>
          </p:txBody>
        </p:sp>
        <p:sp>
          <p:nvSpPr>
            <p:cNvPr id="19" name="KSO_Shape"/>
            <p:cNvSpPr/>
            <p:nvPr/>
          </p:nvSpPr>
          <p:spPr bwMode="auto">
            <a:xfrm>
              <a:off x="6715817" y="2193847"/>
              <a:ext cx="230254" cy="221044"/>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2250" dirty="0">
                <a:solidFill>
                  <a:srgbClr val="FFFFFF"/>
                </a:solidFill>
                <a:ea typeface="微软雅黑" panose="020B0503020204020204" pitchFamily="34" charset="-122"/>
              </a:endParaRPr>
            </a:p>
          </p:txBody>
        </p:sp>
      </p:grpSp>
      <p:grpSp>
        <p:nvGrpSpPr>
          <p:cNvPr id="28" name="组合 27"/>
          <p:cNvGrpSpPr/>
          <p:nvPr/>
        </p:nvGrpSpPr>
        <p:grpSpPr>
          <a:xfrm>
            <a:off x="354" y="1657483"/>
            <a:ext cx="2641927" cy="5680445"/>
            <a:chOff x="0" y="1178719"/>
            <a:chExt cx="1878807" cy="4039649"/>
          </a:xfrm>
        </p:grpSpPr>
        <p:sp>
          <p:nvSpPr>
            <p:cNvPr id="29" name="文本框 8"/>
            <p:cNvSpPr txBox="1">
              <a:spLocks noChangeArrowheads="1"/>
            </p:cNvSpPr>
            <p:nvPr/>
          </p:nvSpPr>
          <p:spPr bwMode="auto">
            <a:xfrm>
              <a:off x="0" y="1178719"/>
              <a:ext cx="1121569" cy="40396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435" tIns="48218" rIns="96435" bIns="4821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6280" b="1">
                  <a:solidFill>
                    <a:srgbClr val="1C4885"/>
                  </a:solidFill>
                  <a:latin typeface="微软雅黑" panose="020B0503020204020204" pitchFamily="34" charset="-122"/>
                  <a:ea typeface="微软雅黑" panose="020B0503020204020204" pitchFamily="34" charset="-122"/>
                </a:rPr>
                <a:t>5</a:t>
              </a:r>
              <a:endParaRPr lang="zh-CN" altLang="en-US" sz="36280" b="1">
                <a:solidFill>
                  <a:srgbClr val="1C4885"/>
                </a:solidFill>
                <a:latin typeface="微软雅黑" panose="020B0503020204020204" pitchFamily="34" charset="-122"/>
                <a:ea typeface="微软雅黑" panose="020B0503020204020204" pitchFamily="34" charset="-122"/>
              </a:endParaRPr>
            </a:p>
          </p:txBody>
        </p:sp>
        <p:sp>
          <p:nvSpPr>
            <p:cNvPr id="30" name="文本框 19"/>
            <p:cNvSpPr/>
            <p:nvPr/>
          </p:nvSpPr>
          <p:spPr bwMode="auto">
            <a:xfrm>
              <a:off x="348854" y="3667125"/>
              <a:ext cx="1529953" cy="739379"/>
            </a:xfrm>
            <a:custGeom>
              <a:avLst/>
              <a:gdLst>
                <a:gd name="T0" fmla="*/ 1342113 w 2039375"/>
                <a:gd name="T1" fmla="*/ 0 h 987152"/>
                <a:gd name="T2" fmla="*/ 2039375 w 2039375"/>
                <a:gd name="T3" fmla="*/ 0 h 987152"/>
                <a:gd name="T4" fmla="*/ 2029950 w 2039375"/>
                <a:gd name="T5" fmla="*/ 107167 h 987152"/>
                <a:gd name="T6" fmla="*/ 1706735 w 2039375"/>
                <a:gd name="T7" fmla="*/ 682950 h 987152"/>
                <a:gd name="T8" fmla="*/ 789859 w 2039375"/>
                <a:gd name="T9" fmla="*/ 987152 h 987152"/>
                <a:gd name="T10" fmla="*/ 0 w 2039375"/>
                <a:gd name="T11" fmla="*/ 844124 h 987152"/>
                <a:gd name="T12" fmla="*/ 0 w 2039375"/>
                <a:gd name="T13" fmla="*/ 246393 h 987152"/>
                <a:gd name="T14" fmla="*/ 717277 w 2039375"/>
                <a:gd name="T15" fmla="*/ 457734 h 987152"/>
                <a:gd name="T16" fmla="*/ 1178384 w 2039375"/>
                <a:gd name="T17" fmla="*/ 314705 h 987152"/>
                <a:gd name="T18" fmla="*/ 1338490 w 2039375"/>
                <a:gd name="T19" fmla="*/ 40122 h 987152"/>
                <a:gd name="T20" fmla="*/ 1342113 w 2039375"/>
                <a:gd name="T21" fmla="*/ 0 h 987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39375" h="987152">
                  <a:moveTo>
                    <a:pt x="1342113" y="0"/>
                  </a:moveTo>
                  <a:lnTo>
                    <a:pt x="2039375" y="0"/>
                  </a:lnTo>
                  <a:lnTo>
                    <a:pt x="2029950" y="107167"/>
                  </a:lnTo>
                  <a:cubicBezTo>
                    <a:pt x="1986855" y="338921"/>
                    <a:pt x="1879117" y="530849"/>
                    <a:pt x="1706735" y="682950"/>
                  </a:cubicBezTo>
                  <a:cubicBezTo>
                    <a:pt x="1476894" y="885752"/>
                    <a:pt x="1171268" y="987152"/>
                    <a:pt x="789859" y="987152"/>
                  </a:cubicBezTo>
                  <a:cubicBezTo>
                    <a:pt x="471069" y="987152"/>
                    <a:pt x="207783" y="939476"/>
                    <a:pt x="0" y="844124"/>
                  </a:cubicBezTo>
                  <a:lnTo>
                    <a:pt x="0" y="246393"/>
                  </a:lnTo>
                  <a:cubicBezTo>
                    <a:pt x="229130" y="387287"/>
                    <a:pt x="468222" y="457734"/>
                    <a:pt x="717277" y="457734"/>
                  </a:cubicBezTo>
                  <a:cubicBezTo>
                    <a:pt x="910828" y="457734"/>
                    <a:pt x="1064530" y="410057"/>
                    <a:pt x="1178384" y="314705"/>
                  </a:cubicBezTo>
                  <a:cubicBezTo>
                    <a:pt x="1263774" y="243191"/>
                    <a:pt x="1317143" y="151663"/>
                    <a:pt x="1338490" y="40122"/>
                  </a:cubicBezTo>
                  <a:lnTo>
                    <a:pt x="1342113"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96435" tIns="48218" rIns="96435" bIns="48218"/>
            <a:lstStyle/>
            <a:p>
              <a:endParaRPr lang="zh-CN" altLang="en-US"/>
            </a:p>
          </p:txBody>
        </p:sp>
      </p:grpSp>
    </p:spTree>
    <p:extLst>
      <p:ext uri="{BB962C8B-B14F-4D97-AF65-F5344CB8AC3E}">
        <p14:creationId xmlns:p14="http://schemas.microsoft.com/office/powerpoint/2010/main" val="2122574553"/>
      </p:ext>
    </p:extLst>
  </p:cSld>
  <p:clrMapOvr>
    <a:masterClrMapping/>
  </p:clrMapOvr>
  <mc:AlternateContent xmlns:mc="http://schemas.openxmlformats.org/markup-compatibility/2006" xmlns:p14="http://schemas.microsoft.com/office/powerpoint/2010/main">
    <mc:Choice Requires="p14">
      <p:transition spd="slow" p14:dur="1600" advTm="6000">
        <p14:gallery dir="l"/>
      </p:transition>
    </mc:Choice>
    <mc:Fallback xmlns="">
      <p:transition spd="slow"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arn(inVertical)">
                                      <p:cBhvr>
                                        <p:cTn id="7" dur="500"/>
                                        <p:tgtEl>
                                          <p:spTgt spid="24"/>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wipe(right)">
                                      <p:cBhvr>
                                        <p:cTn id="11" dur="500"/>
                                        <p:tgtEl>
                                          <p:spTgt spid="25"/>
                                        </p:tgtEl>
                                      </p:cBhvr>
                                    </p:animEffect>
                                  </p:childTnLst>
                                </p:cTn>
                              </p:par>
                            </p:childTnLst>
                          </p:cTn>
                        </p:par>
                        <p:par>
                          <p:cTn id="12" fill="hold">
                            <p:stCondLst>
                              <p:cond delay="1000"/>
                            </p:stCondLst>
                            <p:childTnLst>
                              <p:par>
                                <p:cTn id="13" presetID="49" presetClass="entr" presetSubtype="0" decel="100000" fill="hold" nodeType="afterEffect">
                                  <p:stCondLst>
                                    <p:cond delay="0"/>
                                  </p:stCondLst>
                                  <p:childTnLst>
                                    <p:set>
                                      <p:cBhvr>
                                        <p:cTn id="14" dur="1" fill="hold">
                                          <p:stCondLst>
                                            <p:cond delay="0"/>
                                          </p:stCondLst>
                                        </p:cTn>
                                        <p:tgtEl>
                                          <p:spTgt spid="28"/>
                                        </p:tgtEl>
                                        <p:attrNameLst>
                                          <p:attrName>style.visibility</p:attrName>
                                        </p:attrNameLst>
                                      </p:cBhvr>
                                      <p:to>
                                        <p:strVal val="visible"/>
                                      </p:to>
                                    </p:set>
                                    <p:anim calcmode="lin" valueType="num">
                                      <p:cBhvr>
                                        <p:cTn id="15" dur="500" fill="hold"/>
                                        <p:tgtEl>
                                          <p:spTgt spid="28"/>
                                        </p:tgtEl>
                                        <p:attrNameLst>
                                          <p:attrName>ppt_w</p:attrName>
                                        </p:attrNameLst>
                                      </p:cBhvr>
                                      <p:tavLst>
                                        <p:tav tm="0">
                                          <p:val>
                                            <p:fltVal val="0"/>
                                          </p:val>
                                        </p:tav>
                                        <p:tav tm="100000">
                                          <p:val>
                                            <p:strVal val="#ppt_w"/>
                                          </p:val>
                                        </p:tav>
                                      </p:tavLst>
                                    </p:anim>
                                    <p:anim calcmode="lin" valueType="num">
                                      <p:cBhvr>
                                        <p:cTn id="16" dur="500" fill="hold"/>
                                        <p:tgtEl>
                                          <p:spTgt spid="28"/>
                                        </p:tgtEl>
                                        <p:attrNameLst>
                                          <p:attrName>ppt_h</p:attrName>
                                        </p:attrNameLst>
                                      </p:cBhvr>
                                      <p:tavLst>
                                        <p:tav tm="0">
                                          <p:val>
                                            <p:fltVal val="0"/>
                                          </p:val>
                                        </p:tav>
                                        <p:tav tm="100000">
                                          <p:val>
                                            <p:strVal val="#ppt_h"/>
                                          </p:val>
                                        </p:tav>
                                      </p:tavLst>
                                    </p:anim>
                                    <p:anim calcmode="lin" valueType="num">
                                      <p:cBhvr>
                                        <p:cTn id="17" dur="500" fill="hold"/>
                                        <p:tgtEl>
                                          <p:spTgt spid="28"/>
                                        </p:tgtEl>
                                        <p:attrNameLst>
                                          <p:attrName>style.rotation</p:attrName>
                                        </p:attrNameLst>
                                      </p:cBhvr>
                                      <p:tavLst>
                                        <p:tav tm="0">
                                          <p:val>
                                            <p:fltVal val="360"/>
                                          </p:val>
                                        </p:tav>
                                        <p:tav tm="100000">
                                          <p:val>
                                            <p:fltVal val="0"/>
                                          </p:val>
                                        </p:tav>
                                      </p:tavLst>
                                    </p:anim>
                                    <p:animEffect transition="in" filter="fade">
                                      <p:cBhvr>
                                        <p:cTn id="18" dur="500"/>
                                        <p:tgtEl>
                                          <p:spTgt spid="28"/>
                                        </p:tgtEl>
                                      </p:cBhvr>
                                    </p:animEffect>
                                  </p:childTnLst>
                                </p:cTn>
                              </p:par>
                            </p:childTnLst>
                          </p:cTn>
                        </p:par>
                        <p:par>
                          <p:cTn id="19" fill="hold">
                            <p:stCondLst>
                              <p:cond delay="1500"/>
                            </p:stCondLst>
                            <p:childTnLst>
                              <p:par>
                                <p:cTn id="20" presetID="53" presetClass="entr" presetSubtype="16" fill="hold" nodeType="after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p:cTn id="22" dur="500" fill="hold"/>
                                        <p:tgtEl>
                                          <p:spTgt spid="15"/>
                                        </p:tgtEl>
                                        <p:attrNameLst>
                                          <p:attrName>ppt_w</p:attrName>
                                        </p:attrNameLst>
                                      </p:cBhvr>
                                      <p:tavLst>
                                        <p:tav tm="0">
                                          <p:val>
                                            <p:fltVal val="0"/>
                                          </p:val>
                                        </p:tav>
                                        <p:tav tm="100000">
                                          <p:val>
                                            <p:strVal val="#ppt_w"/>
                                          </p:val>
                                        </p:tav>
                                      </p:tavLst>
                                    </p:anim>
                                    <p:anim calcmode="lin" valueType="num">
                                      <p:cBhvr>
                                        <p:cTn id="23" dur="500" fill="hold"/>
                                        <p:tgtEl>
                                          <p:spTgt spid="15"/>
                                        </p:tgtEl>
                                        <p:attrNameLst>
                                          <p:attrName>ppt_h</p:attrName>
                                        </p:attrNameLst>
                                      </p:cBhvr>
                                      <p:tavLst>
                                        <p:tav tm="0">
                                          <p:val>
                                            <p:fltVal val="0"/>
                                          </p:val>
                                        </p:tav>
                                        <p:tav tm="100000">
                                          <p:val>
                                            <p:strVal val="#ppt_h"/>
                                          </p:val>
                                        </p:tav>
                                      </p:tavLst>
                                    </p:anim>
                                    <p:animEffect transition="in" filter="fade">
                                      <p:cBhvr>
                                        <p:cTn id="24" dur="500"/>
                                        <p:tgtEl>
                                          <p:spTgt spid="15"/>
                                        </p:tgtEl>
                                      </p:cBhvr>
                                    </p:animEffect>
                                  </p:childTnLst>
                                </p:cTn>
                              </p:par>
                              <p:par>
                                <p:cTn id="25" presetID="12" presetClass="entr" presetSubtype="8"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p:tgtEl>
                                          <p:spTgt spid="8"/>
                                        </p:tgtEl>
                                        <p:attrNameLst>
                                          <p:attrName>ppt_x</p:attrName>
                                        </p:attrNameLst>
                                      </p:cBhvr>
                                      <p:tavLst>
                                        <p:tav tm="0">
                                          <p:val>
                                            <p:strVal val="#ppt_x-#ppt_w*1.125000"/>
                                          </p:val>
                                        </p:tav>
                                        <p:tav tm="100000">
                                          <p:val>
                                            <p:strVal val="#ppt_x"/>
                                          </p:val>
                                        </p:tav>
                                      </p:tavLst>
                                    </p:anim>
                                    <p:animEffect transition="in" filter="wipe(right)">
                                      <p:cBhvr>
                                        <p:cTn id="28" dur="500"/>
                                        <p:tgtEl>
                                          <p:spTgt spid="8"/>
                                        </p:tgtEl>
                                      </p:cBhvr>
                                    </p:animEffect>
                                  </p:childTnLst>
                                </p:cTn>
                              </p:par>
                            </p:childTnLst>
                          </p:cTn>
                        </p:par>
                        <p:par>
                          <p:cTn id="29" fill="hold">
                            <p:stCondLst>
                              <p:cond delay="2000"/>
                            </p:stCondLst>
                            <p:childTnLst>
                              <p:par>
                                <p:cTn id="30" presetID="2" presetClass="entr" presetSubtype="4"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500" fill="hold"/>
                                        <p:tgtEl>
                                          <p:spTgt spid="9"/>
                                        </p:tgtEl>
                                        <p:attrNameLst>
                                          <p:attrName>ppt_x</p:attrName>
                                        </p:attrNameLst>
                                      </p:cBhvr>
                                      <p:tavLst>
                                        <p:tav tm="0">
                                          <p:val>
                                            <p:strVal val="#ppt_x"/>
                                          </p:val>
                                        </p:tav>
                                        <p:tav tm="100000">
                                          <p:val>
                                            <p:strVal val="#ppt_x"/>
                                          </p:val>
                                        </p:tav>
                                      </p:tavLst>
                                    </p:anim>
                                    <p:anim calcmode="lin" valueType="num">
                                      <p:cBhvr additive="base">
                                        <p:cTn id="33" dur="500" fill="hold"/>
                                        <p:tgtEl>
                                          <p:spTgt spid="9"/>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200"/>
                                  </p:stCondLst>
                                  <p:childTnLst>
                                    <p:set>
                                      <p:cBhvr>
                                        <p:cTn id="35" dur="1" fill="hold">
                                          <p:stCondLst>
                                            <p:cond delay="0"/>
                                          </p:stCondLst>
                                        </p:cTn>
                                        <p:tgtEl>
                                          <p:spTgt spid="11"/>
                                        </p:tgtEl>
                                        <p:attrNameLst>
                                          <p:attrName>style.visibility</p:attrName>
                                        </p:attrNameLst>
                                      </p:cBhvr>
                                      <p:to>
                                        <p:strVal val="visible"/>
                                      </p:to>
                                    </p:set>
                                    <p:anim calcmode="lin" valueType="num">
                                      <p:cBhvr additive="base">
                                        <p:cTn id="36" dur="500" fill="hold"/>
                                        <p:tgtEl>
                                          <p:spTgt spid="11"/>
                                        </p:tgtEl>
                                        <p:attrNameLst>
                                          <p:attrName>ppt_x</p:attrName>
                                        </p:attrNameLst>
                                      </p:cBhvr>
                                      <p:tavLst>
                                        <p:tav tm="0">
                                          <p:val>
                                            <p:strVal val="#ppt_x"/>
                                          </p:val>
                                        </p:tav>
                                        <p:tav tm="100000">
                                          <p:val>
                                            <p:strVal val="#ppt_x"/>
                                          </p:val>
                                        </p:tav>
                                      </p:tavLst>
                                    </p:anim>
                                    <p:anim calcmode="lin" valueType="num">
                                      <p:cBhvr additive="base">
                                        <p:cTn id="37" dur="500" fill="hold"/>
                                        <p:tgtEl>
                                          <p:spTgt spid="11"/>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400"/>
                                  </p:stCondLst>
                                  <p:childTnLst>
                                    <p:set>
                                      <p:cBhvr>
                                        <p:cTn id="39" dur="1" fill="hold">
                                          <p:stCondLst>
                                            <p:cond delay="0"/>
                                          </p:stCondLst>
                                        </p:cTn>
                                        <p:tgtEl>
                                          <p:spTgt spid="12"/>
                                        </p:tgtEl>
                                        <p:attrNameLst>
                                          <p:attrName>style.visibility</p:attrName>
                                        </p:attrNameLst>
                                      </p:cBhvr>
                                      <p:to>
                                        <p:strVal val="visible"/>
                                      </p:to>
                                    </p:set>
                                    <p:anim calcmode="lin" valueType="num">
                                      <p:cBhvr additive="base">
                                        <p:cTn id="40" dur="500" fill="hold"/>
                                        <p:tgtEl>
                                          <p:spTgt spid="12"/>
                                        </p:tgtEl>
                                        <p:attrNameLst>
                                          <p:attrName>ppt_x</p:attrName>
                                        </p:attrNameLst>
                                      </p:cBhvr>
                                      <p:tavLst>
                                        <p:tav tm="0">
                                          <p:val>
                                            <p:strVal val="#ppt_x"/>
                                          </p:val>
                                        </p:tav>
                                        <p:tav tm="100000">
                                          <p:val>
                                            <p:strVal val="#ppt_x"/>
                                          </p:val>
                                        </p:tav>
                                      </p:tavLst>
                                    </p:anim>
                                    <p:anim calcmode="lin" valueType="num">
                                      <p:cBhvr additive="base">
                                        <p:cTn id="41" dur="500" fill="hold"/>
                                        <p:tgtEl>
                                          <p:spTgt spid="12"/>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600"/>
                                  </p:stCondLst>
                                  <p:childTnLst>
                                    <p:set>
                                      <p:cBhvr>
                                        <p:cTn id="43" dur="1" fill="hold">
                                          <p:stCondLst>
                                            <p:cond delay="0"/>
                                          </p:stCondLst>
                                        </p:cTn>
                                        <p:tgtEl>
                                          <p:spTgt spid="13"/>
                                        </p:tgtEl>
                                        <p:attrNameLst>
                                          <p:attrName>style.visibility</p:attrName>
                                        </p:attrNameLst>
                                      </p:cBhvr>
                                      <p:to>
                                        <p:strVal val="visible"/>
                                      </p:to>
                                    </p:set>
                                    <p:anim calcmode="lin" valueType="num">
                                      <p:cBhvr additive="base">
                                        <p:cTn id="44" dur="500" fill="hold"/>
                                        <p:tgtEl>
                                          <p:spTgt spid="13"/>
                                        </p:tgtEl>
                                        <p:attrNameLst>
                                          <p:attrName>ppt_x</p:attrName>
                                        </p:attrNameLst>
                                      </p:cBhvr>
                                      <p:tavLst>
                                        <p:tav tm="0">
                                          <p:val>
                                            <p:strVal val="#ppt_x"/>
                                          </p:val>
                                        </p:tav>
                                        <p:tav tm="100000">
                                          <p:val>
                                            <p:strVal val="#ppt_x"/>
                                          </p:val>
                                        </p:tav>
                                      </p:tavLst>
                                    </p:anim>
                                    <p:anim calcmode="lin" valueType="num">
                                      <p:cBhvr additive="base">
                                        <p:cTn id="45" dur="500" fill="hold"/>
                                        <p:tgtEl>
                                          <p:spTgt spid="13"/>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200"/>
                                  </p:stCondLst>
                                  <p:childTnLst>
                                    <p:set>
                                      <p:cBhvr>
                                        <p:cTn id="47" dur="1" fill="hold">
                                          <p:stCondLst>
                                            <p:cond delay="0"/>
                                          </p:stCondLst>
                                        </p:cTn>
                                        <p:tgtEl>
                                          <p:spTgt spid="14"/>
                                        </p:tgtEl>
                                        <p:attrNameLst>
                                          <p:attrName>style.visibility</p:attrName>
                                        </p:attrNameLst>
                                      </p:cBhvr>
                                      <p:to>
                                        <p:strVal val="visible"/>
                                      </p:to>
                                    </p:set>
                                    <p:anim calcmode="lin" valueType="num">
                                      <p:cBhvr additive="base">
                                        <p:cTn id="48" dur="500" fill="hold"/>
                                        <p:tgtEl>
                                          <p:spTgt spid="14"/>
                                        </p:tgtEl>
                                        <p:attrNameLst>
                                          <p:attrName>ppt_x</p:attrName>
                                        </p:attrNameLst>
                                      </p:cBhvr>
                                      <p:tavLst>
                                        <p:tav tm="0">
                                          <p:val>
                                            <p:strVal val="#ppt_x"/>
                                          </p:val>
                                        </p:tav>
                                        <p:tav tm="100000">
                                          <p:val>
                                            <p:strVal val="#ppt_x"/>
                                          </p:val>
                                        </p:tav>
                                      </p:tavLst>
                                    </p:anim>
                                    <p:anim calcmode="lin" valueType="num">
                                      <p:cBhvr additive="base">
                                        <p:cTn id="49"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8" grpId="0"/>
      <p:bldP spid="9" grpId="0"/>
      <p:bldP spid="11" grpId="0"/>
      <p:bldP spid="12" grpId="0"/>
      <p:bldP spid="13" grpId="0"/>
      <p:bldP spid="1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5271593" y="3126909"/>
            <a:ext cx="439544" cy="566711"/>
            <a:chOff x="787010" y="2176759"/>
            <a:chExt cx="359937" cy="464074"/>
          </a:xfrm>
        </p:grpSpPr>
        <p:sp>
          <p:nvSpPr>
            <p:cNvPr id="5"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4"/>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TextBox 5"/>
            <p:cNvSpPr txBox="1"/>
            <p:nvPr/>
          </p:nvSpPr>
          <p:spPr>
            <a:xfrm>
              <a:off x="787010" y="2216099"/>
              <a:ext cx="359937"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26%</a:t>
              </a:r>
            </a:p>
          </p:txBody>
        </p:sp>
      </p:grpSp>
      <p:grpSp>
        <p:nvGrpSpPr>
          <p:cNvPr id="7" name="Group 6"/>
          <p:cNvGrpSpPr/>
          <p:nvPr/>
        </p:nvGrpSpPr>
        <p:grpSpPr>
          <a:xfrm>
            <a:off x="3296637" y="2385319"/>
            <a:ext cx="439544" cy="566711"/>
            <a:chOff x="787010" y="2176759"/>
            <a:chExt cx="359936" cy="464074"/>
          </a:xfrm>
        </p:grpSpPr>
        <p:sp>
          <p:nvSpPr>
            <p:cNvPr id="8"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2"/>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TextBox 8"/>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56%</a:t>
              </a:r>
            </a:p>
          </p:txBody>
        </p:sp>
      </p:grpSp>
      <p:grpSp>
        <p:nvGrpSpPr>
          <p:cNvPr id="10" name="Group 9"/>
          <p:cNvGrpSpPr/>
          <p:nvPr/>
        </p:nvGrpSpPr>
        <p:grpSpPr>
          <a:xfrm>
            <a:off x="4332292" y="2778720"/>
            <a:ext cx="439544" cy="566711"/>
            <a:chOff x="787010" y="2176759"/>
            <a:chExt cx="359936" cy="464074"/>
          </a:xfrm>
        </p:grpSpPr>
        <p:sp>
          <p:nvSpPr>
            <p:cNvPr id="11"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3"/>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TextBox 11"/>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45%</a:t>
              </a:r>
            </a:p>
          </p:txBody>
        </p:sp>
      </p:grpSp>
      <p:grpSp>
        <p:nvGrpSpPr>
          <p:cNvPr id="13" name="Group 12"/>
          <p:cNvGrpSpPr/>
          <p:nvPr/>
        </p:nvGrpSpPr>
        <p:grpSpPr>
          <a:xfrm>
            <a:off x="2436722" y="2945465"/>
            <a:ext cx="439544" cy="566711"/>
            <a:chOff x="787010" y="2176759"/>
            <a:chExt cx="359936" cy="464074"/>
          </a:xfrm>
        </p:grpSpPr>
        <p:sp>
          <p:nvSpPr>
            <p:cNvPr id="14"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1"/>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TextBox 14"/>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39%</a:t>
              </a:r>
            </a:p>
          </p:txBody>
        </p:sp>
      </p:grpSp>
      <p:grpSp>
        <p:nvGrpSpPr>
          <p:cNvPr id="16" name="Group 15"/>
          <p:cNvGrpSpPr/>
          <p:nvPr/>
        </p:nvGrpSpPr>
        <p:grpSpPr>
          <a:xfrm>
            <a:off x="10103348" y="2745617"/>
            <a:ext cx="439544" cy="566711"/>
            <a:chOff x="787010" y="2176759"/>
            <a:chExt cx="359936" cy="464074"/>
          </a:xfrm>
        </p:grpSpPr>
        <p:sp>
          <p:nvSpPr>
            <p:cNvPr id="17"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4"/>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TextBox 17"/>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26%</a:t>
              </a:r>
            </a:p>
          </p:txBody>
        </p:sp>
      </p:grpSp>
      <p:grpSp>
        <p:nvGrpSpPr>
          <p:cNvPr id="19" name="Group 18"/>
          <p:cNvGrpSpPr/>
          <p:nvPr/>
        </p:nvGrpSpPr>
        <p:grpSpPr>
          <a:xfrm>
            <a:off x="8630082" y="3121640"/>
            <a:ext cx="439544" cy="566711"/>
            <a:chOff x="787010" y="2176759"/>
            <a:chExt cx="359936" cy="464074"/>
          </a:xfrm>
        </p:grpSpPr>
        <p:sp>
          <p:nvSpPr>
            <p:cNvPr id="20"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2"/>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TextBox 20"/>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56%</a:t>
              </a:r>
            </a:p>
          </p:txBody>
        </p:sp>
      </p:grpSp>
      <p:grpSp>
        <p:nvGrpSpPr>
          <p:cNvPr id="22" name="Group 21"/>
          <p:cNvGrpSpPr/>
          <p:nvPr/>
        </p:nvGrpSpPr>
        <p:grpSpPr>
          <a:xfrm>
            <a:off x="9399119" y="2940629"/>
            <a:ext cx="439544" cy="566711"/>
            <a:chOff x="787010" y="2176759"/>
            <a:chExt cx="359936" cy="464074"/>
          </a:xfrm>
        </p:grpSpPr>
        <p:sp>
          <p:nvSpPr>
            <p:cNvPr id="23"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3"/>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TextBox 23"/>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45%</a:t>
              </a:r>
            </a:p>
          </p:txBody>
        </p:sp>
      </p:grpSp>
      <p:grpSp>
        <p:nvGrpSpPr>
          <p:cNvPr id="25" name="Group 24"/>
          <p:cNvGrpSpPr/>
          <p:nvPr/>
        </p:nvGrpSpPr>
        <p:grpSpPr>
          <a:xfrm>
            <a:off x="7840973" y="2192472"/>
            <a:ext cx="439544" cy="566711"/>
            <a:chOff x="787011" y="2176759"/>
            <a:chExt cx="359937" cy="464074"/>
          </a:xfrm>
        </p:grpSpPr>
        <p:sp>
          <p:nvSpPr>
            <p:cNvPr id="26"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1"/>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TextBox 26"/>
            <p:cNvSpPr txBox="1"/>
            <p:nvPr/>
          </p:nvSpPr>
          <p:spPr>
            <a:xfrm>
              <a:off x="787011" y="2216099"/>
              <a:ext cx="359937"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39%</a:t>
              </a:r>
            </a:p>
          </p:txBody>
        </p:sp>
      </p:grpSp>
      <p:grpSp>
        <p:nvGrpSpPr>
          <p:cNvPr id="28" name="Group 27"/>
          <p:cNvGrpSpPr/>
          <p:nvPr/>
        </p:nvGrpSpPr>
        <p:grpSpPr>
          <a:xfrm>
            <a:off x="6195743" y="2929466"/>
            <a:ext cx="439544" cy="566711"/>
            <a:chOff x="787010" y="2176759"/>
            <a:chExt cx="359936" cy="464074"/>
          </a:xfrm>
        </p:grpSpPr>
        <p:sp>
          <p:nvSpPr>
            <p:cNvPr id="29"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5"/>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TextBox 29"/>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26%</a:t>
              </a:r>
            </a:p>
          </p:txBody>
        </p:sp>
      </p:grpSp>
      <p:grpSp>
        <p:nvGrpSpPr>
          <p:cNvPr id="31" name="Group 30"/>
          <p:cNvGrpSpPr/>
          <p:nvPr/>
        </p:nvGrpSpPr>
        <p:grpSpPr>
          <a:xfrm>
            <a:off x="7055656" y="3352590"/>
            <a:ext cx="439544" cy="566711"/>
            <a:chOff x="787010" y="2176759"/>
            <a:chExt cx="359936" cy="464074"/>
          </a:xfrm>
        </p:grpSpPr>
        <p:sp>
          <p:nvSpPr>
            <p:cNvPr id="32"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6"/>
            </a:solidFill>
            <a:ln>
              <a:noFill/>
            </a:ln>
          </p:spPr>
          <p:txBody>
            <a:bodyPr vert="horz" wrap="square" lIns="111664" tIns="55832" rIns="111664" bIns="55832" numCol="1" anchor="t" anchorCtr="0" compatLnSpc="1">
              <a:prstTxWarp prst="textNoShape">
                <a:avLst/>
              </a:prstTxWarp>
            </a:bodyPr>
            <a:lstStyle/>
            <a:p>
              <a:pPr algn="ctr">
                <a:lnSpc>
                  <a:spcPct val="120000"/>
                </a:lnSpc>
              </a:pPr>
              <a:endPar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TextBox 32"/>
            <p:cNvSpPr txBox="1"/>
            <p:nvPr/>
          </p:nvSpPr>
          <p:spPr>
            <a:xfrm>
              <a:off x="787010" y="2216099"/>
              <a:ext cx="359936" cy="226832"/>
            </a:xfrm>
            <a:prstGeom prst="rect">
              <a:avLst/>
            </a:prstGeom>
            <a:noFill/>
          </p:spPr>
          <p:txBody>
            <a:bodyPr wrap="none" rtlCol="0">
              <a:spAutoFit/>
            </a:bodyPr>
            <a:lstStyle/>
            <a:p>
              <a:pPr algn="ctr">
                <a:lnSpc>
                  <a:spcPct val="120000"/>
                </a:lnSpc>
              </a:pPr>
              <a:r>
                <a:rPr 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26%</a:t>
              </a:r>
            </a:p>
          </p:txBody>
        </p:sp>
      </p:grpSp>
      <p:sp>
        <p:nvSpPr>
          <p:cNvPr id="34" name="Content Placeholder 2"/>
          <p:cNvSpPr txBox="1">
            <a:spLocks/>
          </p:cNvSpPr>
          <p:nvPr/>
        </p:nvSpPr>
        <p:spPr>
          <a:xfrm>
            <a:off x="1770876" y="5440728"/>
            <a:ext cx="9368352" cy="443198"/>
          </a:xfrm>
          <a:prstGeom prst="rect">
            <a:avLst/>
          </a:prstGeom>
        </p:spPr>
        <p:txBody>
          <a:bodyPr vert="horz" lIns="0" tIns="0" rIns="0" bIns="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20000"/>
              </a:lnSpc>
              <a:spcBef>
                <a:spcPts val="0"/>
              </a:spcBef>
              <a:buNone/>
            </a:pPr>
            <a:r>
              <a:rPr lang="en-US" altLang="zh-CN" sz="800" dirty="0" smtClean="0">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 Please replace text, click add relevant headline, modify the text content, also can copy your content to this directly. Please replace text, click add relevant headline, modify the text content, also can copy your content to this directly. Please replace text, click add relevant headline, modify the text content, also can copy your content to this directly.</a:t>
            </a:r>
            <a:endParaRPr lang="en-GB"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Title 13"/>
          <p:cNvSpPr txBox="1">
            <a:spLocks/>
          </p:cNvSpPr>
          <p:nvPr/>
        </p:nvSpPr>
        <p:spPr>
          <a:xfrm>
            <a:off x="1770877" y="5153027"/>
            <a:ext cx="1310451" cy="258532"/>
          </a:xfrm>
          <a:prstGeom prst="rect">
            <a:avLst/>
          </a:prstGeom>
        </p:spPr>
        <p:txBody>
          <a:bodyPr vert="horz" lIns="0" tIns="0" rIns="0" bIns="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just">
              <a:lnSpc>
                <a:spcPct val="120000"/>
              </a:lnSpc>
              <a:spcBef>
                <a:spcPts val="0"/>
              </a:spcBef>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6" name="Group 35"/>
          <p:cNvGrpSpPr/>
          <p:nvPr/>
        </p:nvGrpSpPr>
        <p:grpSpPr>
          <a:xfrm>
            <a:off x="1946744" y="3577150"/>
            <a:ext cx="1419492" cy="1285724"/>
            <a:chOff x="755576" y="2395604"/>
            <a:chExt cx="1162406" cy="1052867"/>
          </a:xfrm>
        </p:grpSpPr>
        <p:sp>
          <p:nvSpPr>
            <p:cNvPr id="37" name="Isosceles Triangle 2"/>
            <p:cNvSpPr/>
            <p:nvPr/>
          </p:nvSpPr>
          <p:spPr>
            <a:xfrm>
              <a:off x="755576" y="2395604"/>
              <a:ext cx="1162406" cy="82816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Content Placeholder 2"/>
            <p:cNvSpPr txBox="1">
              <a:spLocks/>
            </p:cNvSpPr>
            <p:nvPr/>
          </p:nvSpPr>
          <p:spPr>
            <a:xfrm>
              <a:off x="988884" y="3235161"/>
              <a:ext cx="695790" cy="213310"/>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smtClean="0">
                  <a:latin typeface="Arial" panose="020B0604020202020204" pitchFamily="34" charset="0"/>
                  <a:ea typeface="微软雅黑" panose="020B0503020204020204" pitchFamily="34" charset="-122"/>
                  <a:cs typeface="+mn-ea"/>
                  <a:sym typeface="Arial" panose="020B0604020202020204" pitchFamily="34" charset="0"/>
                </a:rPr>
                <a:t>文字</a:t>
              </a: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内容</a:t>
              </a: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Group 38"/>
          <p:cNvGrpSpPr/>
          <p:nvPr/>
        </p:nvGrpSpPr>
        <p:grpSpPr>
          <a:xfrm>
            <a:off x="2806658" y="3042518"/>
            <a:ext cx="1419492" cy="1807659"/>
            <a:chOff x="1459750" y="1957798"/>
            <a:chExt cx="1162406" cy="1480273"/>
          </a:xfrm>
        </p:grpSpPr>
        <p:sp>
          <p:nvSpPr>
            <p:cNvPr id="40" name="Isosceles Triangle 2"/>
            <p:cNvSpPr/>
            <p:nvPr/>
          </p:nvSpPr>
          <p:spPr>
            <a:xfrm>
              <a:off x="1459750" y="1957798"/>
              <a:ext cx="1162406" cy="1265969"/>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Content Placeholder 2"/>
            <p:cNvSpPr txBox="1">
              <a:spLocks/>
            </p:cNvSpPr>
            <p:nvPr/>
          </p:nvSpPr>
          <p:spPr>
            <a:xfrm>
              <a:off x="1691223" y="3235158"/>
              <a:ext cx="695790" cy="202913"/>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2" name="Group 41"/>
          <p:cNvGrpSpPr/>
          <p:nvPr/>
        </p:nvGrpSpPr>
        <p:grpSpPr>
          <a:xfrm>
            <a:off x="3899267" y="3410259"/>
            <a:ext cx="1305584" cy="1439918"/>
            <a:chOff x="2354476" y="2258939"/>
            <a:chExt cx="1069128" cy="1179134"/>
          </a:xfrm>
        </p:grpSpPr>
        <p:sp>
          <p:nvSpPr>
            <p:cNvPr id="43" name="Isosceles Triangle 2"/>
            <p:cNvSpPr/>
            <p:nvPr/>
          </p:nvSpPr>
          <p:spPr>
            <a:xfrm>
              <a:off x="2354476" y="2258939"/>
              <a:ext cx="1069128" cy="964828"/>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3">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Content Placeholder 2"/>
            <p:cNvSpPr txBox="1">
              <a:spLocks/>
            </p:cNvSpPr>
            <p:nvPr/>
          </p:nvSpPr>
          <p:spPr>
            <a:xfrm>
              <a:off x="2539310" y="3235159"/>
              <a:ext cx="695790" cy="202914"/>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5" name="Group 44"/>
          <p:cNvGrpSpPr/>
          <p:nvPr/>
        </p:nvGrpSpPr>
        <p:grpSpPr>
          <a:xfrm>
            <a:off x="4882639" y="3775355"/>
            <a:ext cx="1217447" cy="1074825"/>
            <a:chOff x="3159748" y="2557908"/>
            <a:chExt cx="996954" cy="880163"/>
          </a:xfrm>
        </p:grpSpPr>
        <p:sp>
          <p:nvSpPr>
            <p:cNvPr id="46" name="Isosceles Triangle 2"/>
            <p:cNvSpPr/>
            <p:nvPr/>
          </p:nvSpPr>
          <p:spPr>
            <a:xfrm>
              <a:off x="3159748" y="2557908"/>
              <a:ext cx="996954" cy="665859"/>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Content Placeholder 2"/>
            <p:cNvSpPr txBox="1">
              <a:spLocks/>
            </p:cNvSpPr>
            <p:nvPr/>
          </p:nvSpPr>
          <p:spPr>
            <a:xfrm>
              <a:off x="3308495" y="3235158"/>
              <a:ext cx="695790" cy="202913"/>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8" name="Group 47"/>
          <p:cNvGrpSpPr/>
          <p:nvPr/>
        </p:nvGrpSpPr>
        <p:grpSpPr>
          <a:xfrm>
            <a:off x="5705764" y="3577150"/>
            <a:ext cx="1419492" cy="1273029"/>
            <a:chOff x="3833796" y="2395604"/>
            <a:chExt cx="1162406" cy="1042471"/>
          </a:xfrm>
        </p:grpSpPr>
        <p:sp>
          <p:nvSpPr>
            <p:cNvPr id="49" name="Isosceles Triangle 2"/>
            <p:cNvSpPr/>
            <p:nvPr/>
          </p:nvSpPr>
          <p:spPr>
            <a:xfrm>
              <a:off x="3833796" y="2395604"/>
              <a:ext cx="1162406" cy="82816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5">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Content Placeholder 2"/>
            <p:cNvSpPr txBox="1">
              <a:spLocks/>
            </p:cNvSpPr>
            <p:nvPr/>
          </p:nvSpPr>
          <p:spPr>
            <a:xfrm>
              <a:off x="4065269" y="3235161"/>
              <a:ext cx="695790" cy="202914"/>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1" name="Group 50"/>
          <p:cNvGrpSpPr/>
          <p:nvPr/>
        </p:nvGrpSpPr>
        <p:grpSpPr>
          <a:xfrm>
            <a:off x="6565680" y="3999372"/>
            <a:ext cx="1419492" cy="850807"/>
            <a:chOff x="4537970" y="2741353"/>
            <a:chExt cx="1162406" cy="696717"/>
          </a:xfrm>
        </p:grpSpPr>
        <p:sp>
          <p:nvSpPr>
            <p:cNvPr id="52" name="Isosceles Triangle 2"/>
            <p:cNvSpPr/>
            <p:nvPr/>
          </p:nvSpPr>
          <p:spPr>
            <a:xfrm>
              <a:off x="4537970" y="2741353"/>
              <a:ext cx="1162406" cy="482414"/>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6">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Content Placeholder 2"/>
            <p:cNvSpPr txBox="1">
              <a:spLocks/>
            </p:cNvSpPr>
            <p:nvPr/>
          </p:nvSpPr>
          <p:spPr>
            <a:xfrm>
              <a:off x="4771278" y="3235157"/>
              <a:ext cx="695790" cy="202913"/>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4" name="Group 53"/>
          <p:cNvGrpSpPr/>
          <p:nvPr/>
        </p:nvGrpSpPr>
        <p:grpSpPr>
          <a:xfrm>
            <a:off x="7310705" y="2826760"/>
            <a:ext cx="1510426" cy="2023422"/>
            <a:chOff x="5148063" y="1781113"/>
            <a:chExt cx="1236871" cy="1656959"/>
          </a:xfrm>
        </p:grpSpPr>
        <p:sp>
          <p:nvSpPr>
            <p:cNvPr id="55" name="Isosceles Triangle 2"/>
            <p:cNvSpPr/>
            <p:nvPr/>
          </p:nvSpPr>
          <p:spPr>
            <a:xfrm>
              <a:off x="5148063" y="1781113"/>
              <a:ext cx="1236871" cy="144265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Content Placeholder 2"/>
            <p:cNvSpPr txBox="1">
              <a:spLocks/>
            </p:cNvSpPr>
            <p:nvPr/>
          </p:nvSpPr>
          <p:spPr>
            <a:xfrm>
              <a:off x="5414366" y="3235159"/>
              <a:ext cx="695790" cy="202913"/>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7" name="Group 56"/>
          <p:cNvGrpSpPr/>
          <p:nvPr/>
        </p:nvGrpSpPr>
        <p:grpSpPr>
          <a:xfrm>
            <a:off x="8106261" y="3775353"/>
            <a:ext cx="1408461" cy="1074825"/>
            <a:chOff x="5799535" y="2557908"/>
            <a:chExt cx="1153373" cy="880163"/>
          </a:xfrm>
        </p:grpSpPr>
        <p:sp>
          <p:nvSpPr>
            <p:cNvPr id="58" name="Isosceles Triangle 2"/>
            <p:cNvSpPr/>
            <p:nvPr/>
          </p:nvSpPr>
          <p:spPr>
            <a:xfrm>
              <a:off x="5799535" y="2557908"/>
              <a:ext cx="1153373" cy="665859"/>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Content Placeholder 2"/>
            <p:cNvSpPr txBox="1">
              <a:spLocks/>
            </p:cNvSpPr>
            <p:nvPr/>
          </p:nvSpPr>
          <p:spPr>
            <a:xfrm>
              <a:off x="6060556" y="3235158"/>
              <a:ext cx="695790" cy="202913"/>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0" name="Group 59"/>
          <p:cNvGrpSpPr/>
          <p:nvPr/>
        </p:nvGrpSpPr>
        <p:grpSpPr>
          <a:xfrm>
            <a:off x="8797784" y="3577150"/>
            <a:ext cx="1642205" cy="1273029"/>
            <a:chOff x="6365816" y="2395604"/>
            <a:chExt cx="1344784" cy="1042471"/>
          </a:xfrm>
        </p:grpSpPr>
        <p:sp>
          <p:nvSpPr>
            <p:cNvPr id="61" name="Isosceles Triangle 2"/>
            <p:cNvSpPr/>
            <p:nvPr/>
          </p:nvSpPr>
          <p:spPr>
            <a:xfrm>
              <a:off x="6365816" y="2395604"/>
              <a:ext cx="1344784" cy="82816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3">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Content Placeholder 2"/>
            <p:cNvSpPr txBox="1">
              <a:spLocks/>
            </p:cNvSpPr>
            <p:nvPr/>
          </p:nvSpPr>
          <p:spPr>
            <a:xfrm>
              <a:off x="6690313" y="3235161"/>
              <a:ext cx="695790" cy="202914"/>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3" name="Group 62"/>
          <p:cNvGrpSpPr/>
          <p:nvPr/>
        </p:nvGrpSpPr>
        <p:grpSpPr>
          <a:xfrm>
            <a:off x="9618888" y="3419246"/>
            <a:ext cx="1408461" cy="1430930"/>
            <a:chOff x="7038208" y="2266298"/>
            <a:chExt cx="1153373" cy="1171773"/>
          </a:xfrm>
        </p:grpSpPr>
        <p:sp>
          <p:nvSpPr>
            <p:cNvPr id="64" name="Isosceles Triangle 2"/>
            <p:cNvSpPr/>
            <p:nvPr/>
          </p:nvSpPr>
          <p:spPr>
            <a:xfrm>
              <a:off x="7038208" y="2266298"/>
              <a:ext cx="1153373" cy="957470"/>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 fmla="*/ 0 w 1278647"/>
                <a:gd name="connsiteY0" fmla="*/ 1102284 h 1102284"/>
                <a:gd name="connsiteX1" fmla="*/ 639324 w 1278647"/>
                <a:gd name="connsiteY1" fmla="*/ 2 h 1102284"/>
                <a:gd name="connsiteX2" fmla="*/ 1278647 w 1278647"/>
                <a:gd name="connsiteY2" fmla="*/ 1102284 h 1102284"/>
                <a:gd name="connsiteX3" fmla="*/ 0 w 1278647"/>
                <a:gd name="connsiteY3" fmla="*/ 1102284 h 1102284"/>
              </a:gdLst>
              <a:ahLst/>
              <a:cxnLst>
                <a:cxn ang="0">
                  <a:pos x="connsiteX0" y="connsiteY0"/>
                </a:cxn>
                <a:cxn ang="0">
                  <a:pos x="connsiteX1" y="connsiteY1"/>
                </a:cxn>
                <a:cxn ang="0">
                  <a:pos x="connsiteX2" y="connsiteY2"/>
                </a:cxn>
                <a:cxn ang="0">
                  <a:pos x="connsiteX3" y="connsiteY3"/>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Content Placeholder 2"/>
            <p:cNvSpPr txBox="1">
              <a:spLocks/>
            </p:cNvSpPr>
            <p:nvPr/>
          </p:nvSpPr>
          <p:spPr>
            <a:xfrm>
              <a:off x="7266999" y="3235158"/>
              <a:ext cx="695790" cy="202913"/>
            </a:xfrm>
            <a:prstGeom prst="rect">
              <a:avLst/>
            </a:prstGeom>
          </p:spPr>
          <p:txBody>
            <a:bodyPr vert="horz" wrap="square" lIns="111664" tIns="55832" rIns="111664" bIns="55832"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spcBef>
                  <a:spcPts val="0"/>
                </a:spcBef>
                <a:buNone/>
              </a:pPr>
              <a:r>
                <a:rPr lang="zh-CN" altLang="en-US" sz="800" dirty="0">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66" name="文本框 65"/>
          <p:cNvSpPr txBox="1"/>
          <p:nvPr/>
        </p:nvSpPr>
        <p:spPr>
          <a:xfrm>
            <a:off x="372973" y="362225"/>
            <a:ext cx="2503076" cy="374375"/>
          </a:xfrm>
          <a:prstGeom prst="rect">
            <a:avLst/>
          </a:prstGeom>
          <a:noFill/>
        </p:spPr>
        <p:txBody>
          <a:bodyPr wrap="none" lIns="96434" tIns="48217" rIns="96434" bIns="48217" rtlCol="0">
            <a:spAutoFit/>
          </a:bodyPr>
          <a:lstStyle/>
          <a:p>
            <a:pPr defTabSz="964278"/>
            <a:r>
              <a:rPr lang="zh-CN" altLang="en-US" sz="1800" dirty="0">
                <a:solidFill>
                  <a:schemeClr val="accent2"/>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67" name="文本框 66"/>
          <p:cNvSpPr txBox="1"/>
          <p:nvPr/>
        </p:nvSpPr>
        <p:spPr>
          <a:xfrm>
            <a:off x="372973" y="654957"/>
            <a:ext cx="2230630" cy="312819"/>
          </a:xfrm>
          <a:prstGeom prst="rect">
            <a:avLst/>
          </a:prstGeom>
          <a:noFill/>
        </p:spPr>
        <p:txBody>
          <a:bodyPr wrap="none" lIns="96434" tIns="48217" rIns="96434" bIns="48217" rtlCol="0">
            <a:spAutoFit/>
          </a:bodyPr>
          <a:lstStyle/>
          <a:p>
            <a:pPr defTabSz="964278"/>
            <a:r>
              <a:rPr lang="en-US" altLang="zh-CN" sz="1400" dirty="0">
                <a:solidFill>
                  <a:schemeClr val="accent2"/>
                </a:solidFill>
                <a:cs typeface="+mn-ea"/>
                <a:sym typeface="+mn-lt"/>
              </a:rPr>
              <a:t>ADD RELATED TITLE WORDS</a:t>
            </a:r>
            <a:endParaRPr lang="zh-CN" altLang="en-US" sz="1400" dirty="0">
              <a:solidFill>
                <a:schemeClr val="accent2"/>
              </a:solidFill>
              <a:cs typeface="+mn-ea"/>
              <a:sym typeface="+mn-lt"/>
            </a:endParaRPr>
          </a:p>
        </p:txBody>
      </p:sp>
    </p:spTree>
    <p:extLst>
      <p:ext uri="{BB962C8B-B14F-4D97-AF65-F5344CB8AC3E}">
        <p14:creationId xmlns:p14="http://schemas.microsoft.com/office/powerpoint/2010/main" val="35996146"/>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down)">
                                      <p:cBhvr>
                                        <p:cTn id="7" dur="500"/>
                                        <p:tgtEl>
                                          <p:spTgt spid="36"/>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down)">
                                      <p:cBhvr>
                                        <p:cTn id="11" dur="500"/>
                                        <p:tgtEl>
                                          <p:spTgt spid="13"/>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wipe(down)">
                                      <p:cBhvr>
                                        <p:cTn id="15" dur="500"/>
                                        <p:tgtEl>
                                          <p:spTgt spid="39"/>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down)">
                                      <p:cBhvr>
                                        <p:cTn id="19" dur="500"/>
                                        <p:tgtEl>
                                          <p:spTgt spid="7"/>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42"/>
                                        </p:tgtEl>
                                        <p:attrNameLst>
                                          <p:attrName>style.visibility</p:attrName>
                                        </p:attrNameLst>
                                      </p:cBhvr>
                                      <p:to>
                                        <p:strVal val="visible"/>
                                      </p:to>
                                    </p:set>
                                    <p:animEffect transition="in" filter="wipe(down)">
                                      <p:cBhvr>
                                        <p:cTn id="23" dur="500"/>
                                        <p:tgtEl>
                                          <p:spTgt spid="42"/>
                                        </p:tgtEl>
                                      </p:cBhvr>
                                    </p:animEffect>
                                  </p:childTnLst>
                                </p:cTn>
                              </p:par>
                            </p:childTnLst>
                          </p:cTn>
                        </p:par>
                        <p:par>
                          <p:cTn id="24" fill="hold">
                            <p:stCondLst>
                              <p:cond delay="2500"/>
                            </p:stCondLst>
                            <p:childTnLst>
                              <p:par>
                                <p:cTn id="25" presetID="22" presetClass="entr" presetSubtype="4"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down)">
                                      <p:cBhvr>
                                        <p:cTn id="27" dur="500"/>
                                        <p:tgtEl>
                                          <p:spTgt spid="10"/>
                                        </p:tgtEl>
                                      </p:cBhvr>
                                    </p:animEffect>
                                  </p:childTnLst>
                                </p:cTn>
                              </p:par>
                            </p:childTnLst>
                          </p:cTn>
                        </p:par>
                        <p:par>
                          <p:cTn id="28" fill="hold">
                            <p:stCondLst>
                              <p:cond delay="3000"/>
                            </p:stCondLst>
                            <p:childTnLst>
                              <p:par>
                                <p:cTn id="29" presetID="22" presetClass="entr" presetSubtype="4" fill="hold" nodeType="afterEffect">
                                  <p:stCondLst>
                                    <p:cond delay="0"/>
                                  </p:stCondLst>
                                  <p:childTnLst>
                                    <p:set>
                                      <p:cBhvr>
                                        <p:cTn id="30" dur="1" fill="hold">
                                          <p:stCondLst>
                                            <p:cond delay="0"/>
                                          </p:stCondLst>
                                        </p:cTn>
                                        <p:tgtEl>
                                          <p:spTgt spid="45"/>
                                        </p:tgtEl>
                                        <p:attrNameLst>
                                          <p:attrName>style.visibility</p:attrName>
                                        </p:attrNameLst>
                                      </p:cBhvr>
                                      <p:to>
                                        <p:strVal val="visible"/>
                                      </p:to>
                                    </p:set>
                                    <p:animEffect transition="in" filter="wipe(down)">
                                      <p:cBhvr>
                                        <p:cTn id="31" dur="500"/>
                                        <p:tgtEl>
                                          <p:spTgt spid="45"/>
                                        </p:tgtEl>
                                      </p:cBhvr>
                                    </p:animEffect>
                                  </p:childTnLst>
                                </p:cTn>
                              </p:par>
                            </p:childTnLst>
                          </p:cTn>
                        </p:par>
                        <p:par>
                          <p:cTn id="32" fill="hold">
                            <p:stCondLst>
                              <p:cond delay="3500"/>
                            </p:stCondLst>
                            <p:childTnLst>
                              <p:par>
                                <p:cTn id="33" presetID="22" presetClass="entr" presetSubtype="4" fill="hold"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wipe(down)">
                                      <p:cBhvr>
                                        <p:cTn id="35" dur="500"/>
                                        <p:tgtEl>
                                          <p:spTgt spid="4"/>
                                        </p:tgtEl>
                                      </p:cBhvr>
                                    </p:animEffect>
                                  </p:childTnLst>
                                </p:cTn>
                              </p:par>
                            </p:childTnLst>
                          </p:cTn>
                        </p:par>
                        <p:par>
                          <p:cTn id="36" fill="hold">
                            <p:stCondLst>
                              <p:cond delay="4000"/>
                            </p:stCondLst>
                            <p:childTnLst>
                              <p:par>
                                <p:cTn id="37" presetID="22" presetClass="entr" presetSubtype="4" fill="hold" nodeType="afterEffect">
                                  <p:stCondLst>
                                    <p:cond delay="0"/>
                                  </p:stCondLst>
                                  <p:childTnLst>
                                    <p:set>
                                      <p:cBhvr>
                                        <p:cTn id="38" dur="1" fill="hold">
                                          <p:stCondLst>
                                            <p:cond delay="0"/>
                                          </p:stCondLst>
                                        </p:cTn>
                                        <p:tgtEl>
                                          <p:spTgt spid="48"/>
                                        </p:tgtEl>
                                        <p:attrNameLst>
                                          <p:attrName>style.visibility</p:attrName>
                                        </p:attrNameLst>
                                      </p:cBhvr>
                                      <p:to>
                                        <p:strVal val="visible"/>
                                      </p:to>
                                    </p:set>
                                    <p:animEffect transition="in" filter="wipe(down)">
                                      <p:cBhvr>
                                        <p:cTn id="39" dur="500"/>
                                        <p:tgtEl>
                                          <p:spTgt spid="48"/>
                                        </p:tgtEl>
                                      </p:cBhvr>
                                    </p:animEffect>
                                  </p:childTnLst>
                                </p:cTn>
                              </p:par>
                            </p:childTnLst>
                          </p:cTn>
                        </p:par>
                        <p:par>
                          <p:cTn id="40" fill="hold">
                            <p:stCondLst>
                              <p:cond delay="4500"/>
                            </p:stCondLst>
                            <p:childTnLst>
                              <p:par>
                                <p:cTn id="41" presetID="22" presetClass="entr" presetSubtype="4" fill="hold" nodeType="after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wipe(down)">
                                      <p:cBhvr>
                                        <p:cTn id="43" dur="500"/>
                                        <p:tgtEl>
                                          <p:spTgt spid="28"/>
                                        </p:tgtEl>
                                      </p:cBhvr>
                                    </p:animEffect>
                                  </p:childTnLst>
                                </p:cTn>
                              </p:par>
                            </p:childTnLst>
                          </p:cTn>
                        </p:par>
                        <p:par>
                          <p:cTn id="44" fill="hold">
                            <p:stCondLst>
                              <p:cond delay="5000"/>
                            </p:stCondLst>
                            <p:childTnLst>
                              <p:par>
                                <p:cTn id="45" presetID="22" presetClass="entr" presetSubtype="4" fill="hold" nodeType="afterEffect">
                                  <p:stCondLst>
                                    <p:cond delay="0"/>
                                  </p:stCondLst>
                                  <p:childTnLst>
                                    <p:set>
                                      <p:cBhvr>
                                        <p:cTn id="46" dur="1" fill="hold">
                                          <p:stCondLst>
                                            <p:cond delay="0"/>
                                          </p:stCondLst>
                                        </p:cTn>
                                        <p:tgtEl>
                                          <p:spTgt spid="51"/>
                                        </p:tgtEl>
                                        <p:attrNameLst>
                                          <p:attrName>style.visibility</p:attrName>
                                        </p:attrNameLst>
                                      </p:cBhvr>
                                      <p:to>
                                        <p:strVal val="visible"/>
                                      </p:to>
                                    </p:set>
                                    <p:animEffect transition="in" filter="wipe(down)">
                                      <p:cBhvr>
                                        <p:cTn id="47" dur="500"/>
                                        <p:tgtEl>
                                          <p:spTgt spid="51"/>
                                        </p:tgtEl>
                                      </p:cBhvr>
                                    </p:animEffect>
                                  </p:childTnLst>
                                </p:cTn>
                              </p:par>
                            </p:childTnLst>
                          </p:cTn>
                        </p:par>
                        <p:par>
                          <p:cTn id="48" fill="hold">
                            <p:stCondLst>
                              <p:cond delay="5500"/>
                            </p:stCondLst>
                            <p:childTnLst>
                              <p:par>
                                <p:cTn id="49" presetID="22" presetClass="entr" presetSubtype="4" fill="hold" nodeType="afterEffect">
                                  <p:stCondLst>
                                    <p:cond delay="0"/>
                                  </p:stCondLst>
                                  <p:childTnLst>
                                    <p:set>
                                      <p:cBhvr>
                                        <p:cTn id="50" dur="1" fill="hold">
                                          <p:stCondLst>
                                            <p:cond delay="0"/>
                                          </p:stCondLst>
                                        </p:cTn>
                                        <p:tgtEl>
                                          <p:spTgt spid="31"/>
                                        </p:tgtEl>
                                        <p:attrNameLst>
                                          <p:attrName>style.visibility</p:attrName>
                                        </p:attrNameLst>
                                      </p:cBhvr>
                                      <p:to>
                                        <p:strVal val="visible"/>
                                      </p:to>
                                    </p:set>
                                    <p:animEffect transition="in" filter="wipe(down)">
                                      <p:cBhvr>
                                        <p:cTn id="51" dur="500"/>
                                        <p:tgtEl>
                                          <p:spTgt spid="31"/>
                                        </p:tgtEl>
                                      </p:cBhvr>
                                    </p:animEffect>
                                  </p:childTnLst>
                                </p:cTn>
                              </p:par>
                            </p:childTnLst>
                          </p:cTn>
                        </p:par>
                        <p:par>
                          <p:cTn id="52" fill="hold">
                            <p:stCondLst>
                              <p:cond delay="6000"/>
                            </p:stCondLst>
                            <p:childTnLst>
                              <p:par>
                                <p:cTn id="53" presetID="22" presetClass="entr" presetSubtype="4" fill="hold" nodeType="afterEffect">
                                  <p:stCondLst>
                                    <p:cond delay="0"/>
                                  </p:stCondLst>
                                  <p:childTnLst>
                                    <p:set>
                                      <p:cBhvr>
                                        <p:cTn id="54" dur="1" fill="hold">
                                          <p:stCondLst>
                                            <p:cond delay="0"/>
                                          </p:stCondLst>
                                        </p:cTn>
                                        <p:tgtEl>
                                          <p:spTgt spid="54"/>
                                        </p:tgtEl>
                                        <p:attrNameLst>
                                          <p:attrName>style.visibility</p:attrName>
                                        </p:attrNameLst>
                                      </p:cBhvr>
                                      <p:to>
                                        <p:strVal val="visible"/>
                                      </p:to>
                                    </p:set>
                                    <p:animEffect transition="in" filter="wipe(down)">
                                      <p:cBhvr>
                                        <p:cTn id="55" dur="500"/>
                                        <p:tgtEl>
                                          <p:spTgt spid="54"/>
                                        </p:tgtEl>
                                      </p:cBhvr>
                                    </p:animEffect>
                                  </p:childTnLst>
                                </p:cTn>
                              </p:par>
                            </p:childTnLst>
                          </p:cTn>
                        </p:par>
                        <p:par>
                          <p:cTn id="56" fill="hold">
                            <p:stCondLst>
                              <p:cond delay="6500"/>
                            </p:stCondLst>
                            <p:childTnLst>
                              <p:par>
                                <p:cTn id="57" presetID="22" presetClass="entr" presetSubtype="4" fill="hold" nodeType="after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wipe(down)">
                                      <p:cBhvr>
                                        <p:cTn id="59" dur="500"/>
                                        <p:tgtEl>
                                          <p:spTgt spid="25"/>
                                        </p:tgtEl>
                                      </p:cBhvr>
                                    </p:animEffect>
                                  </p:childTnLst>
                                </p:cTn>
                              </p:par>
                            </p:childTnLst>
                          </p:cTn>
                        </p:par>
                        <p:par>
                          <p:cTn id="60" fill="hold">
                            <p:stCondLst>
                              <p:cond delay="7000"/>
                            </p:stCondLst>
                            <p:childTnLst>
                              <p:par>
                                <p:cTn id="61" presetID="22" presetClass="entr" presetSubtype="4" fill="hold" nodeType="afterEffect">
                                  <p:stCondLst>
                                    <p:cond delay="0"/>
                                  </p:stCondLst>
                                  <p:childTnLst>
                                    <p:set>
                                      <p:cBhvr>
                                        <p:cTn id="62" dur="1" fill="hold">
                                          <p:stCondLst>
                                            <p:cond delay="0"/>
                                          </p:stCondLst>
                                        </p:cTn>
                                        <p:tgtEl>
                                          <p:spTgt spid="57"/>
                                        </p:tgtEl>
                                        <p:attrNameLst>
                                          <p:attrName>style.visibility</p:attrName>
                                        </p:attrNameLst>
                                      </p:cBhvr>
                                      <p:to>
                                        <p:strVal val="visible"/>
                                      </p:to>
                                    </p:set>
                                    <p:animEffect transition="in" filter="wipe(down)">
                                      <p:cBhvr>
                                        <p:cTn id="63" dur="500"/>
                                        <p:tgtEl>
                                          <p:spTgt spid="57"/>
                                        </p:tgtEl>
                                      </p:cBhvr>
                                    </p:animEffect>
                                  </p:childTnLst>
                                </p:cTn>
                              </p:par>
                            </p:childTnLst>
                          </p:cTn>
                        </p:par>
                        <p:par>
                          <p:cTn id="64" fill="hold">
                            <p:stCondLst>
                              <p:cond delay="7500"/>
                            </p:stCondLst>
                            <p:childTnLst>
                              <p:par>
                                <p:cTn id="65" presetID="22" presetClass="entr" presetSubtype="4" fill="hold" nodeType="after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wipe(down)">
                                      <p:cBhvr>
                                        <p:cTn id="67" dur="500"/>
                                        <p:tgtEl>
                                          <p:spTgt spid="19"/>
                                        </p:tgtEl>
                                      </p:cBhvr>
                                    </p:animEffect>
                                  </p:childTnLst>
                                </p:cTn>
                              </p:par>
                            </p:childTnLst>
                          </p:cTn>
                        </p:par>
                        <p:par>
                          <p:cTn id="68" fill="hold">
                            <p:stCondLst>
                              <p:cond delay="8000"/>
                            </p:stCondLst>
                            <p:childTnLst>
                              <p:par>
                                <p:cTn id="69" presetID="22" presetClass="entr" presetSubtype="4" fill="hold" nodeType="afterEffect">
                                  <p:stCondLst>
                                    <p:cond delay="0"/>
                                  </p:stCondLst>
                                  <p:childTnLst>
                                    <p:set>
                                      <p:cBhvr>
                                        <p:cTn id="70" dur="1" fill="hold">
                                          <p:stCondLst>
                                            <p:cond delay="0"/>
                                          </p:stCondLst>
                                        </p:cTn>
                                        <p:tgtEl>
                                          <p:spTgt spid="60"/>
                                        </p:tgtEl>
                                        <p:attrNameLst>
                                          <p:attrName>style.visibility</p:attrName>
                                        </p:attrNameLst>
                                      </p:cBhvr>
                                      <p:to>
                                        <p:strVal val="visible"/>
                                      </p:to>
                                    </p:set>
                                    <p:animEffect transition="in" filter="wipe(down)">
                                      <p:cBhvr>
                                        <p:cTn id="71" dur="500"/>
                                        <p:tgtEl>
                                          <p:spTgt spid="60"/>
                                        </p:tgtEl>
                                      </p:cBhvr>
                                    </p:animEffect>
                                  </p:childTnLst>
                                </p:cTn>
                              </p:par>
                            </p:childTnLst>
                          </p:cTn>
                        </p:par>
                        <p:par>
                          <p:cTn id="72" fill="hold">
                            <p:stCondLst>
                              <p:cond delay="8500"/>
                            </p:stCondLst>
                            <p:childTnLst>
                              <p:par>
                                <p:cTn id="73" presetID="22" presetClass="entr" presetSubtype="4" fill="hold" nodeType="afterEffect">
                                  <p:stCondLst>
                                    <p:cond delay="0"/>
                                  </p:stCondLst>
                                  <p:childTnLst>
                                    <p:set>
                                      <p:cBhvr>
                                        <p:cTn id="74" dur="1" fill="hold">
                                          <p:stCondLst>
                                            <p:cond delay="0"/>
                                          </p:stCondLst>
                                        </p:cTn>
                                        <p:tgtEl>
                                          <p:spTgt spid="22"/>
                                        </p:tgtEl>
                                        <p:attrNameLst>
                                          <p:attrName>style.visibility</p:attrName>
                                        </p:attrNameLst>
                                      </p:cBhvr>
                                      <p:to>
                                        <p:strVal val="visible"/>
                                      </p:to>
                                    </p:set>
                                    <p:animEffect transition="in" filter="wipe(down)">
                                      <p:cBhvr>
                                        <p:cTn id="75" dur="500"/>
                                        <p:tgtEl>
                                          <p:spTgt spid="22"/>
                                        </p:tgtEl>
                                      </p:cBhvr>
                                    </p:animEffect>
                                  </p:childTnLst>
                                </p:cTn>
                              </p:par>
                            </p:childTnLst>
                          </p:cTn>
                        </p:par>
                        <p:par>
                          <p:cTn id="76" fill="hold">
                            <p:stCondLst>
                              <p:cond delay="9000"/>
                            </p:stCondLst>
                            <p:childTnLst>
                              <p:par>
                                <p:cTn id="77" presetID="22" presetClass="entr" presetSubtype="4" fill="hold" nodeType="afterEffect">
                                  <p:stCondLst>
                                    <p:cond delay="0"/>
                                  </p:stCondLst>
                                  <p:childTnLst>
                                    <p:set>
                                      <p:cBhvr>
                                        <p:cTn id="78" dur="1" fill="hold">
                                          <p:stCondLst>
                                            <p:cond delay="0"/>
                                          </p:stCondLst>
                                        </p:cTn>
                                        <p:tgtEl>
                                          <p:spTgt spid="63"/>
                                        </p:tgtEl>
                                        <p:attrNameLst>
                                          <p:attrName>style.visibility</p:attrName>
                                        </p:attrNameLst>
                                      </p:cBhvr>
                                      <p:to>
                                        <p:strVal val="visible"/>
                                      </p:to>
                                    </p:set>
                                    <p:animEffect transition="in" filter="wipe(down)">
                                      <p:cBhvr>
                                        <p:cTn id="79" dur="500"/>
                                        <p:tgtEl>
                                          <p:spTgt spid="63"/>
                                        </p:tgtEl>
                                      </p:cBhvr>
                                    </p:animEffect>
                                  </p:childTnLst>
                                </p:cTn>
                              </p:par>
                            </p:childTnLst>
                          </p:cTn>
                        </p:par>
                        <p:par>
                          <p:cTn id="80" fill="hold">
                            <p:stCondLst>
                              <p:cond delay="9500"/>
                            </p:stCondLst>
                            <p:childTnLst>
                              <p:par>
                                <p:cTn id="81" presetID="22" presetClass="entr" presetSubtype="4" fill="hold" nodeType="afterEffect">
                                  <p:stCondLst>
                                    <p:cond delay="0"/>
                                  </p:stCondLst>
                                  <p:childTnLst>
                                    <p:set>
                                      <p:cBhvr>
                                        <p:cTn id="82" dur="1" fill="hold">
                                          <p:stCondLst>
                                            <p:cond delay="0"/>
                                          </p:stCondLst>
                                        </p:cTn>
                                        <p:tgtEl>
                                          <p:spTgt spid="16"/>
                                        </p:tgtEl>
                                        <p:attrNameLst>
                                          <p:attrName>style.visibility</p:attrName>
                                        </p:attrNameLst>
                                      </p:cBhvr>
                                      <p:to>
                                        <p:strVal val="visible"/>
                                      </p:to>
                                    </p:set>
                                    <p:animEffect transition="in" filter="wipe(down)">
                                      <p:cBhvr>
                                        <p:cTn id="83" dur="500"/>
                                        <p:tgtEl>
                                          <p:spTgt spid="16"/>
                                        </p:tgtEl>
                                      </p:cBhvr>
                                    </p:animEffect>
                                  </p:childTnLst>
                                </p:cTn>
                              </p:par>
                            </p:childTnLst>
                          </p:cTn>
                        </p:par>
                        <p:par>
                          <p:cTn id="84" fill="hold">
                            <p:stCondLst>
                              <p:cond delay="10000"/>
                            </p:stCondLst>
                            <p:childTnLst>
                              <p:par>
                                <p:cTn id="85" presetID="10" presetClass="entr" presetSubtype="0" fill="hold" grpId="0" nodeType="afterEffect">
                                  <p:stCondLst>
                                    <p:cond delay="0"/>
                                  </p:stCondLst>
                                  <p:childTnLst>
                                    <p:set>
                                      <p:cBhvr>
                                        <p:cTn id="86" dur="1" fill="hold">
                                          <p:stCondLst>
                                            <p:cond delay="0"/>
                                          </p:stCondLst>
                                        </p:cTn>
                                        <p:tgtEl>
                                          <p:spTgt spid="35"/>
                                        </p:tgtEl>
                                        <p:attrNameLst>
                                          <p:attrName>style.visibility</p:attrName>
                                        </p:attrNameLst>
                                      </p:cBhvr>
                                      <p:to>
                                        <p:strVal val="visible"/>
                                      </p:to>
                                    </p:set>
                                    <p:animEffect transition="in" filter="fade">
                                      <p:cBhvr>
                                        <p:cTn id="87" dur="500"/>
                                        <p:tgtEl>
                                          <p:spTgt spid="35"/>
                                        </p:tgtEl>
                                      </p:cBhvr>
                                    </p:animEffect>
                                  </p:childTnLst>
                                </p:cTn>
                              </p:par>
                            </p:childTnLst>
                          </p:cTn>
                        </p:par>
                        <p:par>
                          <p:cTn id="88" fill="hold">
                            <p:stCondLst>
                              <p:cond delay="10500"/>
                            </p:stCondLst>
                            <p:childTnLst>
                              <p:par>
                                <p:cTn id="89" presetID="10" presetClass="entr" presetSubtype="0" fill="hold" grpId="0" nodeType="afterEffect">
                                  <p:stCondLst>
                                    <p:cond delay="0"/>
                                  </p:stCondLst>
                                  <p:childTnLst>
                                    <p:set>
                                      <p:cBhvr>
                                        <p:cTn id="90" dur="1" fill="hold">
                                          <p:stCondLst>
                                            <p:cond delay="0"/>
                                          </p:stCondLst>
                                        </p:cTn>
                                        <p:tgtEl>
                                          <p:spTgt spid="34"/>
                                        </p:tgtEl>
                                        <p:attrNameLst>
                                          <p:attrName>style.visibility</p:attrName>
                                        </p:attrNameLst>
                                      </p:cBhvr>
                                      <p:to>
                                        <p:strVal val="visible"/>
                                      </p:to>
                                    </p:set>
                                    <p:animEffect transition="in" filter="fade">
                                      <p:cBhvr>
                                        <p:cTn id="91"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MH_Other_1"/>
          <p:cNvSpPr>
            <a:spLocks noChangeArrowheads="1"/>
          </p:cNvSpPr>
          <p:nvPr/>
        </p:nvSpPr>
        <p:spPr bwMode="auto">
          <a:xfrm>
            <a:off x="2977939" y="2952568"/>
            <a:ext cx="2541334" cy="2543007"/>
          </a:xfrm>
          <a:prstGeom prst="ellipse">
            <a:avLst/>
          </a:prstGeom>
          <a:noFill/>
          <a:ln w="6350">
            <a:solidFill>
              <a:schemeClr val="bg1">
                <a:lumMod val="65000"/>
              </a:schemeClr>
            </a:solidFill>
            <a:round/>
            <a:headEnd/>
            <a:tailEnd/>
          </a:ln>
          <a:extLst>
            <a:ext uri="{909E8E84-426E-40DD-AFC4-6F175D3DCCD1}">
              <a14:hiddenFill xmlns:a14="http://schemas.microsoft.com/office/drawing/2010/main">
                <a:solidFill>
                  <a:srgbClr val="FFFFFF"/>
                </a:solidFill>
              </a14:hiddenFill>
            </a:ext>
          </a:extLst>
        </p:spPr>
        <p:txBody>
          <a:bodyPr lIns="95091" tIns="49554" rIns="95091" bIns="49554"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lnSpc>
                <a:spcPct val="120000"/>
              </a:lnSpc>
            </a:pPr>
            <a:endParaRPr lang="en-US" altLang="zh-CN" sz="1400">
              <a:solidFill>
                <a:srgbClr val="FFFFFF"/>
              </a:solidFill>
              <a:ea typeface="微软雅黑" panose="020B0503020204020204" pitchFamily="34" charset="-122"/>
              <a:cs typeface="+mn-ea"/>
              <a:sym typeface="Arial" panose="020B0604020202020204" pitchFamily="34" charset="0"/>
            </a:endParaRPr>
          </a:p>
        </p:txBody>
      </p:sp>
      <p:sp>
        <p:nvSpPr>
          <p:cNvPr id="32771" name="MH_Title_1"/>
          <p:cNvSpPr>
            <a:spLocks noChangeArrowheads="1"/>
          </p:cNvSpPr>
          <p:nvPr/>
        </p:nvSpPr>
        <p:spPr bwMode="auto">
          <a:xfrm>
            <a:off x="4926628" y="3739410"/>
            <a:ext cx="1089862" cy="1088186"/>
          </a:xfrm>
          <a:prstGeom prst="ellipse">
            <a:avLst/>
          </a:prstGeom>
          <a:solidFill>
            <a:schemeClr val="accent2"/>
          </a:solidFill>
          <a:ln w="38100">
            <a:noFill/>
            <a:round/>
            <a:headEnd/>
            <a:tailEnd/>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lnSpc>
                <a:spcPct val="120000"/>
              </a:lnSpc>
            </a:pPr>
            <a:r>
              <a:rPr lang="zh-CN" altLang="en-US" sz="1400" smtClean="0">
                <a:solidFill>
                  <a:srgbClr val="FFFFFF"/>
                </a:solidFill>
                <a:ea typeface="微软雅黑" panose="020B0503020204020204" pitchFamily="34" charset="-122"/>
                <a:cs typeface="+mn-ea"/>
                <a:sym typeface="Arial" panose="020B0604020202020204" pitchFamily="34" charset="0"/>
              </a:rPr>
              <a:t>请替换文字内容</a:t>
            </a:r>
            <a:endParaRPr lang="zh-CN" altLang="en-US" sz="1400" dirty="0">
              <a:solidFill>
                <a:srgbClr val="FFFFFF"/>
              </a:solidFill>
              <a:ea typeface="微软雅黑" panose="020B0503020204020204" pitchFamily="34" charset="-122"/>
              <a:cs typeface="+mn-ea"/>
              <a:sym typeface="Arial" panose="020B0604020202020204" pitchFamily="34" charset="0"/>
            </a:endParaRPr>
          </a:p>
        </p:txBody>
      </p:sp>
      <p:sp>
        <p:nvSpPr>
          <p:cNvPr id="32772" name="MH_SubTitle_3"/>
          <p:cNvSpPr>
            <a:spLocks noChangeArrowheads="1"/>
          </p:cNvSpPr>
          <p:nvPr/>
        </p:nvSpPr>
        <p:spPr bwMode="auto">
          <a:xfrm>
            <a:off x="2638089" y="3927751"/>
            <a:ext cx="711506" cy="711507"/>
          </a:xfrm>
          <a:prstGeom prst="ellipse">
            <a:avLst/>
          </a:prstGeom>
          <a:solidFill>
            <a:schemeClr val="accent1"/>
          </a:solidFill>
          <a:ln w="25400">
            <a:noFill/>
            <a:round/>
            <a:headEnd/>
            <a:tailEnd/>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lnSpc>
                <a:spcPct val="120000"/>
              </a:lnSpc>
            </a:pPr>
            <a:r>
              <a:rPr lang="zh-CN" altLang="en-US" sz="1100" smtClean="0">
                <a:solidFill>
                  <a:srgbClr val="FFFFFF"/>
                </a:solidFill>
                <a:ea typeface="微软雅黑" panose="020B0503020204020204" pitchFamily="34" charset="-122"/>
                <a:cs typeface="+mn-ea"/>
                <a:sym typeface="Arial" panose="020B0604020202020204" pitchFamily="34" charset="0"/>
              </a:rPr>
              <a:t>请替换文字内容</a:t>
            </a:r>
            <a:endParaRPr lang="zh-CN" altLang="en-US" sz="1100" dirty="0">
              <a:solidFill>
                <a:srgbClr val="FFFFFF"/>
              </a:solidFill>
              <a:ea typeface="微软雅黑" panose="020B0503020204020204" pitchFamily="34" charset="-122"/>
              <a:cs typeface="+mn-ea"/>
              <a:sym typeface="Arial" panose="020B0604020202020204" pitchFamily="34" charset="0"/>
            </a:endParaRPr>
          </a:p>
        </p:txBody>
      </p:sp>
      <p:sp>
        <p:nvSpPr>
          <p:cNvPr id="32773" name="MH_SubTitle_1"/>
          <p:cNvSpPr>
            <a:spLocks noChangeArrowheads="1"/>
          </p:cNvSpPr>
          <p:nvPr/>
        </p:nvSpPr>
        <p:spPr bwMode="auto">
          <a:xfrm>
            <a:off x="3893690" y="2597653"/>
            <a:ext cx="709832" cy="711506"/>
          </a:xfrm>
          <a:prstGeom prst="ellipse">
            <a:avLst/>
          </a:prstGeom>
          <a:solidFill>
            <a:schemeClr val="accent5"/>
          </a:solidFill>
          <a:ln w="25400">
            <a:noFill/>
            <a:round/>
            <a:headEnd/>
            <a:tailEnd/>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lnSpc>
                <a:spcPct val="120000"/>
              </a:lnSpc>
            </a:pPr>
            <a:r>
              <a:rPr lang="zh-CN" altLang="en-US" sz="1100" smtClean="0">
                <a:solidFill>
                  <a:srgbClr val="FFFFFF"/>
                </a:solidFill>
                <a:ea typeface="微软雅黑" panose="020B0503020204020204" pitchFamily="34" charset="-122"/>
                <a:cs typeface="+mn-ea"/>
                <a:sym typeface="Arial" panose="020B0604020202020204" pitchFamily="34" charset="0"/>
              </a:rPr>
              <a:t>请替换文字内容</a:t>
            </a:r>
            <a:endParaRPr lang="zh-CN" altLang="en-US" sz="1100" dirty="0">
              <a:solidFill>
                <a:srgbClr val="FFFFFF"/>
              </a:solidFill>
              <a:ea typeface="微软雅黑" panose="020B0503020204020204" pitchFamily="34" charset="-122"/>
              <a:cs typeface="+mn-ea"/>
              <a:sym typeface="Arial" panose="020B0604020202020204" pitchFamily="34" charset="0"/>
            </a:endParaRPr>
          </a:p>
        </p:txBody>
      </p:sp>
      <p:sp>
        <p:nvSpPr>
          <p:cNvPr id="32774" name="MH_SubTitle_5"/>
          <p:cNvSpPr>
            <a:spLocks noChangeArrowheads="1"/>
          </p:cNvSpPr>
          <p:nvPr/>
        </p:nvSpPr>
        <p:spPr bwMode="auto">
          <a:xfrm>
            <a:off x="3783195" y="5030166"/>
            <a:ext cx="711506" cy="711507"/>
          </a:xfrm>
          <a:prstGeom prst="ellipse">
            <a:avLst/>
          </a:prstGeom>
          <a:solidFill>
            <a:schemeClr val="accent5"/>
          </a:solidFill>
          <a:ln w="25400">
            <a:noFill/>
            <a:round/>
            <a:headEnd/>
            <a:tailEnd/>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lnSpc>
                <a:spcPct val="120000"/>
              </a:lnSpc>
            </a:pPr>
            <a:r>
              <a:rPr lang="zh-CN" altLang="en-US" sz="1100" smtClean="0">
                <a:solidFill>
                  <a:srgbClr val="FFFFFF"/>
                </a:solidFill>
                <a:ea typeface="微软雅黑" panose="020B0503020204020204" pitchFamily="34" charset="-122"/>
                <a:cs typeface="+mn-ea"/>
                <a:sym typeface="Arial" panose="020B0604020202020204" pitchFamily="34" charset="0"/>
              </a:rPr>
              <a:t>请替换文字内容</a:t>
            </a:r>
            <a:endParaRPr lang="zh-CN" altLang="en-US" sz="1100" dirty="0">
              <a:solidFill>
                <a:srgbClr val="FFFFFF"/>
              </a:solidFill>
              <a:ea typeface="微软雅黑" panose="020B0503020204020204" pitchFamily="34" charset="-122"/>
              <a:cs typeface="+mn-ea"/>
              <a:sym typeface="Arial" panose="020B0604020202020204" pitchFamily="34" charset="0"/>
            </a:endParaRPr>
          </a:p>
        </p:txBody>
      </p:sp>
      <p:sp>
        <p:nvSpPr>
          <p:cNvPr id="32775" name="MH_Other_2"/>
          <p:cNvSpPr>
            <a:spLocks noChangeArrowheads="1"/>
          </p:cNvSpPr>
          <p:nvPr/>
        </p:nvSpPr>
        <p:spPr bwMode="auto">
          <a:xfrm flipH="1">
            <a:off x="7226887" y="2952568"/>
            <a:ext cx="2543008" cy="2543007"/>
          </a:xfrm>
          <a:prstGeom prst="ellipse">
            <a:avLst/>
          </a:prstGeom>
          <a:noFill/>
          <a:ln w="6350">
            <a:solidFill>
              <a:schemeClr val="bg1">
                <a:lumMod val="65000"/>
              </a:schemeClr>
            </a:solidFill>
            <a:round/>
            <a:headEnd/>
            <a:tailEnd/>
          </a:ln>
          <a:extLst>
            <a:ext uri="{909E8E84-426E-40DD-AFC4-6F175D3DCCD1}">
              <a14:hiddenFill xmlns:a14="http://schemas.microsoft.com/office/drawing/2010/main">
                <a:solidFill>
                  <a:srgbClr val="FFFFFF"/>
                </a:solidFill>
              </a14:hiddenFill>
            </a:ext>
          </a:extLst>
        </p:spPr>
        <p:txBody>
          <a:bodyPr lIns="95091" tIns="49554" rIns="95091" bIns="49554"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lnSpc>
                <a:spcPct val="120000"/>
              </a:lnSpc>
            </a:pPr>
            <a:endParaRPr lang="en-US" altLang="zh-CN" sz="1400">
              <a:solidFill>
                <a:srgbClr val="FFFFFF"/>
              </a:solidFill>
              <a:ea typeface="微软雅黑" panose="020B0503020204020204" pitchFamily="34" charset="-122"/>
              <a:cs typeface="+mn-ea"/>
              <a:sym typeface="Arial" panose="020B0604020202020204" pitchFamily="34" charset="0"/>
            </a:endParaRPr>
          </a:p>
        </p:txBody>
      </p:sp>
      <p:sp>
        <p:nvSpPr>
          <p:cNvPr id="32776" name="MH_Title_2"/>
          <p:cNvSpPr>
            <a:spLocks noChangeArrowheads="1"/>
          </p:cNvSpPr>
          <p:nvPr/>
        </p:nvSpPr>
        <p:spPr bwMode="auto">
          <a:xfrm flipH="1">
            <a:off x="6731343" y="3739410"/>
            <a:ext cx="1088186" cy="1088186"/>
          </a:xfrm>
          <a:prstGeom prst="ellipse">
            <a:avLst/>
          </a:prstGeom>
          <a:solidFill>
            <a:schemeClr val="accent3"/>
          </a:solidFill>
          <a:ln w="38100">
            <a:noFill/>
            <a:round/>
            <a:headEnd/>
            <a:tailEnd/>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lnSpc>
                <a:spcPct val="120000"/>
              </a:lnSpc>
            </a:pPr>
            <a:r>
              <a:rPr lang="zh-CN" altLang="en-US" sz="1400" smtClean="0">
                <a:solidFill>
                  <a:srgbClr val="FFFFFF"/>
                </a:solidFill>
                <a:ea typeface="微软雅黑" panose="020B0503020204020204" pitchFamily="34" charset="-122"/>
                <a:cs typeface="+mn-ea"/>
                <a:sym typeface="Arial" panose="020B0604020202020204" pitchFamily="34" charset="0"/>
              </a:rPr>
              <a:t>请替换文字内容</a:t>
            </a:r>
            <a:endParaRPr lang="zh-CN" altLang="en-US" sz="1400" dirty="0">
              <a:solidFill>
                <a:srgbClr val="FFFFFF"/>
              </a:solidFill>
              <a:ea typeface="微软雅黑" panose="020B0503020204020204" pitchFamily="34" charset="-122"/>
              <a:cs typeface="+mn-ea"/>
              <a:sym typeface="Arial" panose="020B0604020202020204" pitchFamily="34" charset="0"/>
            </a:endParaRPr>
          </a:p>
        </p:txBody>
      </p:sp>
      <p:sp>
        <p:nvSpPr>
          <p:cNvPr id="32777" name="MH_SubTitle_4"/>
          <p:cNvSpPr>
            <a:spLocks noChangeArrowheads="1"/>
          </p:cNvSpPr>
          <p:nvPr/>
        </p:nvSpPr>
        <p:spPr bwMode="auto">
          <a:xfrm flipH="1">
            <a:off x="9398237" y="3927751"/>
            <a:ext cx="709832" cy="711507"/>
          </a:xfrm>
          <a:prstGeom prst="ellipse">
            <a:avLst/>
          </a:prstGeom>
          <a:solidFill>
            <a:schemeClr val="accent4"/>
          </a:solidFill>
          <a:ln w="25400">
            <a:noFill/>
            <a:round/>
            <a:headEnd/>
            <a:tailEnd/>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lnSpc>
                <a:spcPct val="120000"/>
              </a:lnSpc>
            </a:pPr>
            <a:r>
              <a:rPr lang="zh-CN" altLang="en-US" sz="1100" smtClean="0">
                <a:solidFill>
                  <a:srgbClr val="FFFFFF"/>
                </a:solidFill>
                <a:ea typeface="微软雅黑" panose="020B0503020204020204" pitchFamily="34" charset="-122"/>
                <a:cs typeface="+mn-ea"/>
                <a:sym typeface="Arial" panose="020B0604020202020204" pitchFamily="34" charset="0"/>
              </a:rPr>
              <a:t>请替换文字内容</a:t>
            </a:r>
            <a:endParaRPr lang="zh-CN" altLang="en-US" sz="1100" dirty="0">
              <a:solidFill>
                <a:srgbClr val="FFFFFF"/>
              </a:solidFill>
              <a:ea typeface="微软雅黑" panose="020B0503020204020204" pitchFamily="34" charset="-122"/>
              <a:cs typeface="+mn-ea"/>
              <a:sym typeface="Arial" panose="020B0604020202020204" pitchFamily="34" charset="0"/>
            </a:endParaRPr>
          </a:p>
        </p:txBody>
      </p:sp>
      <p:sp>
        <p:nvSpPr>
          <p:cNvPr id="32778" name="MH_SubTitle_2"/>
          <p:cNvSpPr>
            <a:spLocks noChangeArrowheads="1"/>
          </p:cNvSpPr>
          <p:nvPr/>
        </p:nvSpPr>
        <p:spPr bwMode="auto">
          <a:xfrm flipH="1">
            <a:off x="8142638" y="2597653"/>
            <a:ext cx="711506" cy="711506"/>
          </a:xfrm>
          <a:prstGeom prst="ellipse">
            <a:avLst/>
          </a:prstGeom>
          <a:solidFill>
            <a:schemeClr val="accent6"/>
          </a:solidFill>
          <a:ln w="25400">
            <a:noFill/>
            <a:round/>
            <a:headEnd/>
            <a:tailEnd/>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lnSpc>
                <a:spcPct val="120000"/>
              </a:lnSpc>
            </a:pPr>
            <a:r>
              <a:rPr lang="zh-CN" altLang="en-US" sz="1100" smtClean="0">
                <a:solidFill>
                  <a:srgbClr val="FFFFFF"/>
                </a:solidFill>
                <a:ea typeface="微软雅黑" panose="020B0503020204020204" pitchFamily="34" charset="-122"/>
                <a:cs typeface="+mn-ea"/>
                <a:sym typeface="Arial" panose="020B0604020202020204" pitchFamily="34" charset="0"/>
              </a:rPr>
              <a:t>请替换文字内容</a:t>
            </a:r>
            <a:endParaRPr lang="zh-CN" altLang="en-US" sz="1100" dirty="0">
              <a:solidFill>
                <a:srgbClr val="FFFFFF"/>
              </a:solidFill>
              <a:ea typeface="微软雅黑" panose="020B0503020204020204" pitchFamily="34" charset="-122"/>
              <a:cs typeface="+mn-ea"/>
              <a:sym typeface="Arial" panose="020B0604020202020204" pitchFamily="34" charset="0"/>
            </a:endParaRPr>
          </a:p>
        </p:txBody>
      </p:sp>
      <p:sp>
        <p:nvSpPr>
          <p:cNvPr id="32779" name="MH_SubTitle_6"/>
          <p:cNvSpPr>
            <a:spLocks noChangeArrowheads="1"/>
          </p:cNvSpPr>
          <p:nvPr/>
        </p:nvSpPr>
        <p:spPr bwMode="auto">
          <a:xfrm flipH="1">
            <a:off x="8253131" y="5030166"/>
            <a:ext cx="709832" cy="711507"/>
          </a:xfrm>
          <a:prstGeom prst="ellipse">
            <a:avLst/>
          </a:prstGeom>
          <a:solidFill>
            <a:schemeClr val="accent6"/>
          </a:solidFill>
          <a:ln w="25400">
            <a:noFill/>
            <a:round/>
            <a:headEnd/>
            <a:tailEnd/>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lnSpc>
                <a:spcPct val="120000"/>
              </a:lnSpc>
            </a:pPr>
            <a:r>
              <a:rPr lang="zh-CN" altLang="en-US" sz="1100" smtClean="0">
                <a:solidFill>
                  <a:srgbClr val="FFFFFF"/>
                </a:solidFill>
                <a:ea typeface="微软雅黑" panose="020B0503020204020204" pitchFamily="34" charset="-122"/>
                <a:cs typeface="+mn-ea"/>
                <a:sym typeface="Arial" panose="020B0604020202020204" pitchFamily="34" charset="0"/>
              </a:rPr>
              <a:t>请替换文字内容</a:t>
            </a:r>
            <a:endParaRPr lang="zh-CN" altLang="en-US" sz="1100" dirty="0">
              <a:solidFill>
                <a:srgbClr val="FFFFFF"/>
              </a:solidFill>
              <a:ea typeface="微软雅黑" panose="020B0503020204020204" pitchFamily="34" charset="-122"/>
              <a:cs typeface="+mn-ea"/>
              <a:sym typeface="Arial" panose="020B0604020202020204" pitchFamily="34" charset="0"/>
            </a:endParaRPr>
          </a:p>
        </p:txBody>
      </p:sp>
      <p:sp>
        <p:nvSpPr>
          <p:cNvPr id="32782" name="MH_Other_3"/>
          <p:cNvSpPr>
            <a:spLocks/>
          </p:cNvSpPr>
          <p:nvPr/>
        </p:nvSpPr>
        <p:spPr bwMode="auto">
          <a:xfrm rot="-2644669">
            <a:off x="5212906" y="3332595"/>
            <a:ext cx="2338762" cy="2338764"/>
          </a:xfrm>
          <a:custGeom>
            <a:avLst/>
            <a:gdLst>
              <a:gd name="T0" fmla="*/ 1108868 w 2217737"/>
              <a:gd name="T1" fmla="*/ 0 h 2217738"/>
              <a:gd name="T2" fmla="*/ 2217737 w 2217737"/>
              <a:gd name="T3" fmla="*/ 1108869 h 2217738"/>
              <a:gd name="T4" fmla="*/ 1108869 w 2217737"/>
              <a:gd name="T5" fmla="*/ 1108869 h 2217738"/>
              <a:gd name="T6" fmla="*/ 1108868 w 2217737"/>
              <a:gd name="T7" fmla="*/ 0 h 2217738"/>
              <a:gd name="T8" fmla="*/ 1108868 w 2217737"/>
              <a:gd name="T9" fmla="*/ 0 h 2217738"/>
              <a:gd name="T10" fmla="*/ 2217737 w 2217737"/>
              <a:gd name="T11" fmla="*/ 1108869 h 221773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217737" h="2217738" stroke="0">
                <a:moveTo>
                  <a:pt x="1108868" y="0"/>
                </a:moveTo>
                <a:cubicBezTo>
                  <a:pt x="1721279" y="0"/>
                  <a:pt x="2217737" y="496458"/>
                  <a:pt x="2217737" y="1108869"/>
                </a:cubicBezTo>
                <a:lnTo>
                  <a:pt x="1108869" y="1108869"/>
                </a:lnTo>
                <a:cubicBezTo>
                  <a:pt x="1108869" y="739246"/>
                  <a:pt x="1108868" y="369623"/>
                  <a:pt x="1108868" y="0"/>
                </a:cubicBezTo>
                <a:close/>
              </a:path>
              <a:path w="2217737" h="2217738" fill="none">
                <a:moveTo>
                  <a:pt x="1108868" y="0"/>
                </a:moveTo>
                <a:cubicBezTo>
                  <a:pt x="1721279" y="0"/>
                  <a:pt x="2217737" y="496458"/>
                  <a:pt x="2217737" y="1108869"/>
                </a:cubicBezTo>
              </a:path>
            </a:pathLst>
          </a:custGeom>
          <a:noFill/>
          <a:ln w="9525" cap="flat" cmpd="sng">
            <a:solidFill>
              <a:schemeClr val="bg1">
                <a:lumMod val="65000"/>
              </a:schemeClr>
            </a:solidFill>
            <a:round/>
            <a:headEnd type="oval" w="med" len="med"/>
            <a:tailEnd type="triangle" w="med" len="med"/>
          </a:ln>
          <a:extLst>
            <a:ext uri="{909E8E84-426E-40DD-AFC4-6F175D3DCCD1}">
              <a14:hiddenFill xmlns:a14="http://schemas.microsoft.com/office/drawing/2010/main">
                <a:solidFill>
                  <a:srgbClr val="FFFFFF"/>
                </a:solidFill>
              </a14:hiddenFill>
            </a:ext>
          </a:extLst>
        </p:spPr>
        <p:txBody>
          <a:bodyPr anchor="ctr"/>
          <a:lstStyle/>
          <a:p>
            <a:pPr>
              <a:lnSpc>
                <a:spcPct val="120000"/>
              </a:lnSpc>
            </a:pPr>
            <a:endParaRPr lang="zh-CN" altLang="en-US"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783" name="MH_Other_4"/>
          <p:cNvSpPr>
            <a:spLocks/>
          </p:cNvSpPr>
          <p:nvPr/>
        </p:nvSpPr>
        <p:spPr bwMode="auto">
          <a:xfrm rot="-2644669" flipH="1" flipV="1">
            <a:off x="5196165" y="2893973"/>
            <a:ext cx="2340437" cy="2338764"/>
          </a:xfrm>
          <a:custGeom>
            <a:avLst/>
            <a:gdLst>
              <a:gd name="T0" fmla="*/ 1109662 w 2219325"/>
              <a:gd name="T1" fmla="*/ 0 h 2217738"/>
              <a:gd name="T2" fmla="*/ 2219325 w 2219325"/>
              <a:gd name="T3" fmla="*/ 1108869 h 2217738"/>
              <a:gd name="T4" fmla="*/ 1109663 w 2219325"/>
              <a:gd name="T5" fmla="*/ 1108869 h 2217738"/>
              <a:gd name="T6" fmla="*/ 1109662 w 2219325"/>
              <a:gd name="T7" fmla="*/ 0 h 2217738"/>
              <a:gd name="T8" fmla="*/ 1109662 w 2219325"/>
              <a:gd name="T9" fmla="*/ 0 h 2217738"/>
              <a:gd name="T10" fmla="*/ 2219325 w 2219325"/>
              <a:gd name="T11" fmla="*/ 1108869 h 221773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219325" h="2217738" stroke="0">
                <a:moveTo>
                  <a:pt x="1109662" y="0"/>
                </a:moveTo>
                <a:cubicBezTo>
                  <a:pt x="1722512" y="0"/>
                  <a:pt x="2219325" y="496458"/>
                  <a:pt x="2219325" y="1108869"/>
                </a:cubicBezTo>
                <a:lnTo>
                  <a:pt x="1109663" y="1108869"/>
                </a:lnTo>
                <a:cubicBezTo>
                  <a:pt x="1109663" y="739246"/>
                  <a:pt x="1109662" y="369623"/>
                  <a:pt x="1109662" y="0"/>
                </a:cubicBezTo>
                <a:close/>
              </a:path>
              <a:path w="2219325" h="2217738" fill="none">
                <a:moveTo>
                  <a:pt x="1109662" y="0"/>
                </a:moveTo>
                <a:cubicBezTo>
                  <a:pt x="1722512" y="0"/>
                  <a:pt x="2219325" y="496458"/>
                  <a:pt x="2219325" y="1108869"/>
                </a:cubicBezTo>
              </a:path>
            </a:pathLst>
          </a:custGeom>
          <a:noFill/>
          <a:ln w="6350" cap="flat" cmpd="sng">
            <a:solidFill>
              <a:schemeClr val="bg1">
                <a:lumMod val="65000"/>
              </a:schemeClr>
            </a:solidFill>
            <a:round/>
            <a:headEnd type="oval" w="med" len="med"/>
            <a:tailEnd type="triangle" w="med" len="med"/>
          </a:ln>
          <a:extLst>
            <a:ext uri="{909E8E84-426E-40DD-AFC4-6F175D3DCCD1}">
              <a14:hiddenFill xmlns:a14="http://schemas.microsoft.com/office/drawing/2010/main">
                <a:solidFill>
                  <a:srgbClr val="FFFFFF"/>
                </a:solidFill>
              </a14:hiddenFill>
            </a:ext>
          </a:extLst>
        </p:spPr>
        <p:txBody>
          <a:bodyPr anchor="ctr"/>
          <a:lstStyle/>
          <a:p>
            <a:pPr>
              <a:lnSpc>
                <a:spcPct val="120000"/>
              </a:lnSpc>
            </a:pPr>
            <a:endParaRPr lang="zh-CN" altLang="en-US"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TextBox 23"/>
          <p:cNvSpPr txBox="1"/>
          <p:nvPr/>
        </p:nvSpPr>
        <p:spPr>
          <a:xfrm>
            <a:off x="4708766" y="5766590"/>
            <a:ext cx="2360168" cy="443198"/>
          </a:xfrm>
          <a:prstGeom prst="rect">
            <a:avLst/>
          </a:prstGeom>
          <a:noFill/>
        </p:spPr>
        <p:txBody>
          <a:bodyPr wrap="square" lIns="0" tIns="0" rIns="0" bIns="0" rtlCol="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TextBox 24"/>
          <p:cNvSpPr txBox="1"/>
          <p:nvPr/>
        </p:nvSpPr>
        <p:spPr>
          <a:xfrm>
            <a:off x="4708765" y="5493358"/>
            <a:ext cx="1256754" cy="258532"/>
          </a:xfrm>
          <a:prstGeom prst="rect">
            <a:avLst/>
          </a:prstGeom>
          <a:noFill/>
        </p:spPr>
        <p:txBody>
          <a:bodyPr wrap="none" lIns="0" tIns="0" rIns="0" bIns="0" rtlCol="0">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TextBox 23"/>
          <p:cNvSpPr txBox="1"/>
          <p:nvPr/>
        </p:nvSpPr>
        <p:spPr>
          <a:xfrm>
            <a:off x="9062812" y="5766590"/>
            <a:ext cx="2360168" cy="443198"/>
          </a:xfrm>
          <a:prstGeom prst="rect">
            <a:avLst/>
          </a:prstGeom>
          <a:noFill/>
        </p:spPr>
        <p:txBody>
          <a:bodyPr wrap="square" lIns="0" tIns="0" rIns="0" bIns="0" rtlCol="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TextBox 24"/>
          <p:cNvSpPr txBox="1"/>
          <p:nvPr/>
        </p:nvSpPr>
        <p:spPr>
          <a:xfrm>
            <a:off x="9062811" y="5493358"/>
            <a:ext cx="1256754" cy="258532"/>
          </a:xfrm>
          <a:prstGeom prst="rect">
            <a:avLst/>
          </a:prstGeom>
          <a:noFill/>
        </p:spPr>
        <p:txBody>
          <a:bodyPr wrap="none" lIns="0" tIns="0" rIns="0" bIns="0" rtlCol="0">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TextBox 23"/>
          <p:cNvSpPr txBox="1"/>
          <p:nvPr/>
        </p:nvSpPr>
        <p:spPr>
          <a:xfrm>
            <a:off x="1501285" y="2152731"/>
            <a:ext cx="2360168" cy="443198"/>
          </a:xfrm>
          <a:prstGeom prst="rect">
            <a:avLst/>
          </a:prstGeom>
          <a:noFill/>
        </p:spPr>
        <p:txBody>
          <a:bodyPr wrap="square" lIns="0" tIns="0" rIns="0" bIns="0" rtlCol="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TextBox 24"/>
          <p:cNvSpPr txBox="1"/>
          <p:nvPr/>
        </p:nvSpPr>
        <p:spPr>
          <a:xfrm>
            <a:off x="1501284" y="1879498"/>
            <a:ext cx="1256754" cy="258532"/>
          </a:xfrm>
          <a:prstGeom prst="rect">
            <a:avLst/>
          </a:prstGeom>
          <a:noFill/>
        </p:spPr>
        <p:txBody>
          <a:bodyPr wrap="none" lIns="0" tIns="0" rIns="0" bIns="0" rtlCol="0">
            <a:spAutoFit/>
          </a:bodyPr>
          <a:lstStyle/>
          <a:p>
            <a:pPr>
              <a:lnSpc>
                <a:spcPct val="120000"/>
              </a:lnSpc>
            </a:pPr>
            <a:r>
              <a:rPr lang="zh-CN" altLang="en-US" sz="14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TextBox 23"/>
          <p:cNvSpPr txBox="1"/>
          <p:nvPr/>
        </p:nvSpPr>
        <p:spPr>
          <a:xfrm>
            <a:off x="5855331" y="2152731"/>
            <a:ext cx="2360168" cy="443198"/>
          </a:xfrm>
          <a:prstGeom prst="rect">
            <a:avLst/>
          </a:prstGeom>
          <a:noFill/>
        </p:spPr>
        <p:txBody>
          <a:bodyPr wrap="square" lIns="0" tIns="0" rIns="0" bIns="0" rtlCol="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TextBox 24"/>
          <p:cNvSpPr txBox="1"/>
          <p:nvPr/>
        </p:nvSpPr>
        <p:spPr>
          <a:xfrm>
            <a:off x="5855330" y="1879498"/>
            <a:ext cx="1256754" cy="258532"/>
          </a:xfrm>
          <a:prstGeom prst="rect">
            <a:avLst/>
          </a:prstGeom>
          <a:noFill/>
        </p:spPr>
        <p:txBody>
          <a:bodyPr wrap="none" lIns="0" tIns="0" rIns="0" bIns="0" rtlCol="0">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文本框 23"/>
          <p:cNvSpPr txBox="1"/>
          <p:nvPr/>
        </p:nvSpPr>
        <p:spPr>
          <a:xfrm>
            <a:off x="372973" y="362225"/>
            <a:ext cx="2503076" cy="374375"/>
          </a:xfrm>
          <a:prstGeom prst="rect">
            <a:avLst/>
          </a:prstGeom>
          <a:noFill/>
        </p:spPr>
        <p:txBody>
          <a:bodyPr wrap="none" lIns="96434" tIns="48217" rIns="96434" bIns="48217" rtlCol="0">
            <a:spAutoFit/>
          </a:bodyPr>
          <a:lstStyle/>
          <a:p>
            <a:pPr defTabSz="964278"/>
            <a:r>
              <a:rPr lang="zh-CN" altLang="en-US" sz="1800" dirty="0">
                <a:solidFill>
                  <a:schemeClr val="accent2"/>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25" name="文本框 24"/>
          <p:cNvSpPr txBox="1"/>
          <p:nvPr/>
        </p:nvSpPr>
        <p:spPr>
          <a:xfrm>
            <a:off x="372973" y="654957"/>
            <a:ext cx="2230630" cy="312819"/>
          </a:xfrm>
          <a:prstGeom prst="rect">
            <a:avLst/>
          </a:prstGeom>
          <a:noFill/>
        </p:spPr>
        <p:txBody>
          <a:bodyPr wrap="none" lIns="96434" tIns="48217" rIns="96434" bIns="48217" rtlCol="0">
            <a:spAutoFit/>
          </a:bodyPr>
          <a:lstStyle/>
          <a:p>
            <a:pPr defTabSz="964278"/>
            <a:r>
              <a:rPr lang="en-US" altLang="zh-CN" sz="1400" dirty="0">
                <a:solidFill>
                  <a:schemeClr val="accent2"/>
                </a:solidFill>
                <a:cs typeface="+mn-ea"/>
                <a:sym typeface="+mn-lt"/>
              </a:rPr>
              <a:t>ADD RELATED TITLE WORDS</a:t>
            </a:r>
            <a:endParaRPr lang="zh-CN" altLang="en-US" sz="1400" dirty="0">
              <a:solidFill>
                <a:schemeClr val="accent2"/>
              </a:solidFill>
              <a:cs typeface="+mn-ea"/>
              <a:sym typeface="+mn-lt"/>
            </a:endParaRPr>
          </a:p>
        </p:txBody>
      </p:sp>
    </p:spTree>
    <p:extLst>
      <p:ext uri="{BB962C8B-B14F-4D97-AF65-F5344CB8AC3E}">
        <p14:creationId xmlns:p14="http://schemas.microsoft.com/office/powerpoint/2010/main" val="876479506"/>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2770"/>
                                        </p:tgtEl>
                                        <p:attrNameLst>
                                          <p:attrName>style.visibility</p:attrName>
                                        </p:attrNameLst>
                                      </p:cBhvr>
                                      <p:to>
                                        <p:strVal val="visible"/>
                                      </p:to>
                                    </p:set>
                                    <p:anim calcmode="lin" valueType="num">
                                      <p:cBhvr>
                                        <p:cTn id="7" dur="1000" fill="hold"/>
                                        <p:tgtEl>
                                          <p:spTgt spid="32770"/>
                                        </p:tgtEl>
                                        <p:attrNameLst>
                                          <p:attrName>ppt_w</p:attrName>
                                        </p:attrNameLst>
                                      </p:cBhvr>
                                      <p:tavLst>
                                        <p:tav tm="0">
                                          <p:val>
                                            <p:fltVal val="0"/>
                                          </p:val>
                                        </p:tav>
                                        <p:tav tm="100000">
                                          <p:val>
                                            <p:strVal val="#ppt_w"/>
                                          </p:val>
                                        </p:tav>
                                      </p:tavLst>
                                    </p:anim>
                                    <p:anim calcmode="lin" valueType="num">
                                      <p:cBhvr>
                                        <p:cTn id="8" dur="1000" fill="hold"/>
                                        <p:tgtEl>
                                          <p:spTgt spid="32770"/>
                                        </p:tgtEl>
                                        <p:attrNameLst>
                                          <p:attrName>ppt_h</p:attrName>
                                        </p:attrNameLst>
                                      </p:cBhvr>
                                      <p:tavLst>
                                        <p:tav tm="0">
                                          <p:val>
                                            <p:fltVal val="0"/>
                                          </p:val>
                                        </p:tav>
                                        <p:tav tm="100000">
                                          <p:val>
                                            <p:strVal val="#ppt_h"/>
                                          </p:val>
                                        </p:tav>
                                      </p:tavLst>
                                    </p:anim>
                                    <p:anim calcmode="lin" valueType="num">
                                      <p:cBhvr>
                                        <p:cTn id="9" dur="1000" fill="hold"/>
                                        <p:tgtEl>
                                          <p:spTgt spid="32770"/>
                                        </p:tgtEl>
                                        <p:attrNameLst>
                                          <p:attrName>style.rotation</p:attrName>
                                        </p:attrNameLst>
                                      </p:cBhvr>
                                      <p:tavLst>
                                        <p:tav tm="0">
                                          <p:val>
                                            <p:fltVal val="90"/>
                                          </p:val>
                                        </p:tav>
                                        <p:tav tm="100000">
                                          <p:val>
                                            <p:fltVal val="0"/>
                                          </p:val>
                                        </p:tav>
                                      </p:tavLst>
                                    </p:anim>
                                    <p:animEffect transition="in" filter="fade">
                                      <p:cBhvr>
                                        <p:cTn id="10" dur="1000"/>
                                        <p:tgtEl>
                                          <p:spTgt spid="32770"/>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2775"/>
                                        </p:tgtEl>
                                        <p:attrNameLst>
                                          <p:attrName>style.visibility</p:attrName>
                                        </p:attrNameLst>
                                      </p:cBhvr>
                                      <p:to>
                                        <p:strVal val="visible"/>
                                      </p:to>
                                    </p:set>
                                    <p:anim calcmode="lin" valueType="num">
                                      <p:cBhvr>
                                        <p:cTn id="13" dur="1000" fill="hold"/>
                                        <p:tgtEl>
                                          <p:spTgt spid="32775"/>
                                        </p:tgtEl>
                                        <p:attrNameLst>
                                          <p:attrName>ppt_w</p:attrName>
                                        </p:attrNameLst>
                                      </p:cBhvr>
                                      <p:tavLst>
                                        <p:tav tm="0">
                                          <p:val>
                                            <p:fltVal val="0"/>
                                          </p:val>
                                        </p:tav>
                                        <p:tav tm="100000">
                                          <p:val>
                                            <p:strVal val="#ppt_w"/>
                                          </p:val>
                                        </p:tav>
                                      </p:tavLst>
                                    </p:anim>
                                    <p:anim calcmode="lin" valueType="num">
                                      <p:cBhvr>
                                        <p:cTn id="14" dur="1000" fill="hold"/>
                                        <p:tgtEl>
                                          <p:spTgt spid="32775"/>
                                        </p:tgtEl>
                                        <p:attrNameLst>
                                          <p:attrName>ppt_h</p:attrName>
                                        </p:attrNameLst>
                                      </p:cBhvr>
                                      <p:tavLst>
                                        <p:tav tm="0">
                                          <p:val>
                                            <p:fltVal val="0"/>
                                          </p:val>
                                        </p:tav>
                                        <p:tav tm="100000">
                                          <p:val>
                                            <p:strVal val="#ppt_h"/>
                                          </p:val>
                                        </p:tav>
                                      </p:tavLst>
                                    </p:anim>
                                    <p:anim calcmode="lin" valueType="num">
                                      <p:cBhvr>
                                        <p:cTn id="15" dur="1000" fill="hold"/>
                                        <p:tgtEl>
                                          <p:spTgt spid="32775"/>
                                        </p:tgtEl>
                                        <p:attrNameLst>
                                          <p:attrName>style.rotation</p:attrName>
                                        </p:attrNameLst>
                                      </p:cBhvr>
                                      <p:tavLst>
                                        <p:tav tm="0">
                                          <p:val>
                                            <p:fltVal val="90"/>
                                          </p:val>
                                        </p:tav>
                                        <p:tav tm="100000">
                                          <p:val>
                                            <p:fltVal val="0"/>
                                          </p:val>
                                        </p:tav>
                                      </p:tavLst>
                                    </p:anim>
                                    <p:animEffect transition="in" filter="fade">
                                      <p:cBhvr>
                                        <p:cTn id="16" dur="1000"/>
                                        <p:tgtEl>
                                          <p:spTgt spid="32775"/>
                                        </p:tgtEl>
                                      </p:cBhvr>
                                    </p:animEffect>
                                  </p:childTnLst>
                                </p:cTn>
                              </p:par>
                            </p:childTnLst>
                          </p:cTn>
                        </p:par>
                        <p:par>
                          <p:cTn id="17" fill="hold">
                            <p:stCondLst>
                              <p:cond delay="1000"/>
                            </p:stCondLst>
                            <p:childTnLst>
                              <p:par>
                                <p:cTn id="18" presetID="15" presetClass="entr" presetSubtype="0" fill="hold" grpId="0" nodeType="afterEffect">
                                  <p:stCondLst>
                                    <p:cond delay="0"/>
                                  </p:stCondLst>
                                  <p:childTnLst>
                                    <p:set>
                                      <p:cBhvr>
                                        <p:cTn id="19" dur="1" fill="hold">
                                          <p:stCondLst>
                                            <p:cond delay="0"/>
                                          </p:stCondLst>
                                        </p:cTn>
                                        <p:tgtEl>
                                          <p:spTgt spid="32772"/>
                                        </p:tgtEl>
                                        <p:attrNameLst>
                                          <p:attrName>style.visibility</p:attrName>
                                        </p:attrNameLst>
                                      </p:cBhvr>
                                      <p:to>
                                        <p:strVal val="visible"/>
                                      </p:to>
                                    </p:set>
                                    <p:anim calcmode="lin" valueType="num">
                                      <p:cBhvr>
                                        <p:cTn id="20" dur="1000" fill="hold"/>
                                        <p:tgtEl>
                                          <p:spTgt spid="32772"/>
                                        </p:tgtEl>
                                        <p:attrNameLst>
                                          <p:attrName>ppt_w</p:attrName>
                                        </p:attrNameLst>
                                      </p:cBhvr>
                                      <p:tavLst>
                                        <p:tav tm="0">
                                          <p:val>
                                            <p:fltVal val="0"/>
                                          </p:val>
                                        </p:tav>
                                        <p:tav tm="100000">
                                          <p:val>
                                            <p:strVal val="#ppt_w"/>
                                          </p:val>
                                        </p:tav>
                                      </p:tavLst>
                                    </p:anim>
                                    <p:anim calcmode="lin" valueType="num">
                                      <p:cBhvr>
                                        <p:cTn id="21" dur="1000" fill="hold"/>
                                        <p:tgtEl>
                                          <p:spTgt spid="32772"/>
                                        </p:tgtEl>
                                        <p:attrNameLst>
                                          <p:attrName>ppt_h</p:attrName>
                                        </p:attrNameLst>
                                      </p:cBhvr>
                                      <p:tavLst>
                                        <p:tav tm="0">
                                          <p:val>
                                            <p:fltVal val="0"/>
                                          </p:val>
                                        </p:tav>
                                        <p:tav tm="100000">
                                          <p:val>
                                            <p:strVal val="#ppt_h"/>
                                          </p:val>
                                        </p:tav>
                                      </p:tavLst>
                                    </p:anim>
                                    <p:anim calcmode="lin" valueType="num">
                                      <p:cBhvr>
                                        <p:cTn id="22" dur="1000" fill="hold"/>
                                        <p:tgtEl>
                                          <p:spTgt spid="32772"/>
                                        </p:tgtEl>
                                        <p:attrNameLst>
                                          <p:attrName>ppt_x</p:attrName>
                                        </p:attrNameLst>
                                      </p:cBhvr>
                                      <p:tavLst>
                                        <p:tav tm="0" fmla="#ppt_x+(cos(-2*pi*(1-$))*-#ppt_x-sin(-2*pi*(1-$))*(1-#ppt_y))*(1-$)">
                                          <p:val>
                                            <p:fltVal val="0"/>
                                          </p:val>
                                        </p:tav>
                                        <p:tav tm="100000">
                                          <p:val>
                                            <p:fltVal val="1"/>
                                          </p:val>
                                        </p:tav>
                                      </p:tavLst>
                                    </p:anim>
                                    <p:anim calcmode="lin" valueType="num">
                                      <p:cBhvr>
                                        <p:cTn id="23" dur="1000" fill="hold"/>
                                        <p:tgtEl>
                                          <p:spTgt spid="32772"/>
                                        </p:tgtEl>
                                        <p:attrNameLst>
                                          <p:attrName>ppt_y</p:attrName>
                                        </p:attrNameLst>
                                      </p:cBhvr>
                                      <p:tavLst>
                                        <p:tav tm="0" fmla="#ppt_y+(sin(-2*pi*(1-$))*-#ppt_x+cos(-2*pi*(1-$))*(1-#ppt_y))*(1-$)">
                                          <p:val>
                                            <p:fltVal val="0"/>
                                          </p:val>
                                        </p:tav>
                                        <p:tav tm="100000">
                                          <p:val>
                                            <p:fltVal val="1"/>
                                          </p:val>
                                        </p:tav>
                                      </p:tavLst>
                                    </p:anim>
                                  </p:childTnLst>
                                </p:cTn>
                              </p:par>
                              <p:par>
                                <p:cTn id="24" presetID="15" presetClass="entr" presetSubtype="0" fill="hold" grpId="0" nodeType="withEffect">
                                  <p:stCondLst>
                                    <p:cond delay="0"/>
                                  </p:stCondLst>
                                  <p:childTnLst>
                                    <p:set>
                                      <p:cBhvr>
                                        <p:cTn id="25" dur="1" fill="hold">
                                          <p:stCondLst>
                                            <p:cond delay="0"/>
                                          </p:stCondLst>
                                        </p:cTn>
                                        <p:tgtEl>
                                          <p:spTgt spid="32773"/>
                                        </p:tgtEl>
                                        <p:attrNameLst>
                                          <p:attrName>style.visibility</p:attrName>
                                        </p:attrNameLst>
                                      </p:cBhvr>
                                      <p:to>
                                        <p:strVal val="visible"/>
                                      </p:to>
                                    </p:set>
                                    <p:anim calcmode="lin" valueType="num">
                                      <p:cBhvr>
                                        <p:cTn id="26" dur="1000" fill="hold"/>
                                        <p:tgtEl>
                                          <p:spTgt spid="32773"/>
                                        </p:tgtEl>
                                        <p:attrNameLst>
                                          <p:attrName>ppt_w</p:attrName>
                                        </p:attrNameLst>
                                      </p:cBhvr>
                                      <p:tavLst>
                                        <p:tav tm="0">
                                          <p:val>
                                            <p:fltVal val="0"/>
                                          </p:val>
                                        </p:tav>
                                        <p:tav tm="100000">
                                          <p:val>
                                            <p:strVal val="#ppt_w"/>
                                          </p:val>
                                        </p:tav>
                                      </p:tavLst>
                                    </p:anim>
                                    <p:anim calcmode="lin" valueType="num">
                                      <p:cBhvr>
                                        <p:cTn id="27" dur="1000" fill="hold"/>
                                        <p:tgtEl>
                                          <p:spTgt spid="32773"/>
                                        </p:tgtEl>
                                        <p:attrNameLst>
                                          <p:attrName>ppt_h</p:attrName>
                                        </p:attrNameLst>
                                      </p:cBhvr>
                                      <p:tavLst>
                                        <p:tav tm="0">
                                          <p:val>
                                            <p:fltVal val="0"/>
                                          </p:val>
                                        </p:tav>
                                        <p:tav tm="100000">
                                          <p:val>
                                            <p:strVal val="#ppt_h"/>
                                          </p:val>
                                        </p:tav>
                                      </p:tavLst>
                                    </p:anim>
                                    <p:anim calcmode="lin" valueType="num">
                                      <p:cBhvr>
                                        <p:cTn id="28" dur="1000" fill="hold"/>
                                        <p:tgtEl>
                                          <p:spTgt spid="32773"/>
                                        </p:tgtEl>
                                        <p:attrNameLst>
                                          <p:attrName>ppt_x</p:attrName>
                                        </p:attrNameLst>
                                      </p:cBhvr>
                                      <p:tavLst>
                                        <p:tav tm="0" fmla="#ppt_x+(cos(-2*pi*(1-$))*-#ppt_x-sin(-2*pi*(1-$))*(1-#ppt_y))*(1-$)">
                                          <p:val>
                                            <p:fltVal val="0"/>
                                          </p:val>
                                        </p:tav>
                                        <p:tav tm="100000">
                                          <p:val>
                                            <p:fltVal val="1"/>
                                          </p:val>
                                        </p:tav>
                                      </p:tavLst>
                                    </p:anim>
                                    <p:anim calcmode="lin" valueType="num">
                                      <p:cBhvr>
                                        <p:cTn id="29" dur="1000" fill="hold"/>
                                        <p:tgtEl>
                                          <p:spTgt spid="32773"/>
                                        </p:tgtEl>
                                        <p:attrNameLst>
                                          <p:attrName>ppt_y</p:attrName>
                                        </p:attrNameLst>
                                      </p:cBhvr>
                                      <p:tavLst>
                                        <p:tav tm="0" fmla="#ppt_y+(sin(-2*pi*(1-$))*-#ppt_x+cos(-2*pi*(1-$))*(1-#ppt_y))*(1-$)">
                                          <p:val>
                                            <p:fltVal val="0"/>
                                          </p:val>
                                        </p:tav>
                                        <p:tav tm="100000">
                                          <p:val>
                                            <p:fltVal val="1"/>
                                          </p:val>
                                        </p:tav>
                                      </p:tavLst>
                                    </p:anim>
                                  </p:childTnLst>
                                </p:cTn>
                              </p:par>
                              <p:par>
                                <p:cTn id="30" presetID="15" presetClass="entr" presetSubtype="0" fill="hold" grpId="0" nodeType="withEffect">
                                  <p:stCondLst>
                                    <p:cond delay="0"/>
                                  </p:stCondLst>
                                  <p:childTnLst>
                                    <p:set>
                                      <p:cBhvr>
                                        <p:cTn id="31" dur="1" fill="hold">
                                          <p:stCondLst>
                                            <p:cond delay="0"/>
                                          </p:stCondLst>
                                        </p:cTn>
                                        <p:tgtEl>
                                          <p:spTgt spid="32774"/>
                                        </p:tgtEl>
                                        <p:attrNameLst>
                                          <p:attrName>style.visibility</p:attrName>
                                        </p:attrNameLst>
                                      </p:cBhvr>
                                      <p:to>
                                        <p:strVal val="visible"/>
                                      </p:to>
                                    </p:set>
                                    <p:anim calcmode="lin" valueType="num">
                                      <p:cBhvr>
                                        <p:cTn id="32" dur="1000" fill="hold"/>
                                        <p:tgtEl>
                                          <p:spTgt spid="32774"/>
                                        </p:tgtEl>
                                        <p:attrNameLst>
                                          <p:attrName>ppt_w</p:attrName>
                                        </p:attrNameLst>
                                      </p:cBhvr>
                                      <p:tavLst>
                                        <p:tav tm="0">
                                          <p:val>
                                            <p:fltVal val="0"/>
                                          </p:val>
                                        </p:tav>
                                        <p:tav tm="100000">
                                          <p:val>
                                            <p:strVal val="#ppt_w"/>
                                          </p:val>
                                        </p:tav>
                                      </p:tavLst>
                                    </p:anim>
                                    <p:anim calcmode="lin" valueType="num">
                                      <p:cBhvr>
                                        <p:cTn id="33" dur="1000" fill="hold"/>
                                        <p:tgtEl>
                                          <p:spTgt spid="32774"/>
                                        </p:tgtEl>
                                        <p:attrNameLst>
                                          <p:attrName>ppt_h</p:attrName>
                                        </p:attrNameLst>
                                      </p:cBhvr>
                                      <p:tavLst>
                                        <p:tav tm="0">
                                          <p:val>
                                            <p:fltVal val="0"/>
                                          </p:val>
                                        </p:tav>
                                        <p:tav tm="100000">
                                          <p:val>
                                            <p:strVal val="#ppt_h"/>
                                          </p:val>
                                        </p:tav>
                                      </p:tavLst>
                                    </p:anim>
                                    <p:anim calcmode="lin" valueType="num">
                                      <p:cBhvr>
                                        <p:cTn id="34" dur="1000" fill="hold"/>
                                        <p:tgtEl>
                                          <p:spTgt spid="32774"/>
                                        </p:tgtEl>
                                        <p:attrNameLst>
                                          <p:attrName>ppt_x</p:attrName>
                                        </p:attrNameLst>
                                      </p:cBhvr>
                                      <p:tavLst>
                                        <p:tav tm="0" fmla="#ppt_x+(cos(-2*pi*(1-$))*-#ppt_x-sin(-2*pi*(1-$))*(1-#ppt_y))*(1-$)">
                                          <p:val>
                                            <p:fltVal val="0"/>
                                          </p:val>
                                        </p:tav>
                                        <p:tav tm="100000">
                                          <p:val>
                                            <p:fltVal val="1"/>
                                          </p:val>
                                        </p:tav>
                                      </p:tavLst>
                                    </p:anim>
                                    <p:anim calcmode="lin" valueType="num">
                                      <p:cBhvr>
                                        <p:cTn id="35" dur="1000" fill="hold"/>
                                        <p:tgtEl>
                                          <p:spTgt spid="32774"/>
                                        </p:tgtEl>
                                        <p:attrNameLst>
                                          <p:attrName>ppt_y</p:attrName>
                                        </p:attrNameLst>
                                      </p:cBhvr>
                                      <p:tavLst>
                                        <p:tav tm="0" fmla="#ppt_y+(sin(-2*pi*(1-$))*-#ppt_x+cos(-2*pi*(1-$))*(1-#ppt_y))*(1-$)">
                                          <p:val>
                                            <p:fltVal val="0"/>
                                          </p:val>
                                        </p:tav>
                                        <p:tav tm="100000">
                                          <p:val>
                                            <p:fltVal val="1"/>
                                          </p:val>
                                        </p:tav>
                                      </p:tavLst>
                                    </p:anim>
                                  </p:childTnLst>
                                </p:cTn>
                              </p:par>
                              <p:par>
                                <p:cTn id="36" presetID="15" presetClass="entr" presetSubtype="0" fill="hold" grpId="0" nodeType="withEffect">
                                  <p:stCondLst>
                                    <p:cond delay="0"/>
                                  </p:stCondLst>
                                  <p:childTnLst>
                                    <p:set>
                                      <p:cBhvr>
                                        <p:cTn id="37" dur="1" fill="hold">
                                          <p:stCondLst>
                                            <p:cond delay="0"/>
                                          </p:stCondLst>
                                        </p:cTn>
                                        <p:tgtEl>
                                          <p:spTgt spid="32771"/>
                                        </p:tgtEl>
                                        <p:attrNameLst>
                                          <p:attrName>style.visibility</p:attrName>
                                        </p:attrNameLst>
                                      </p:cBhvr>
                                      <p:to>
                                        <p:strVal val="visible"/>
                                      </p:to>
                                    </p:set>
                                    <p:anim calcmode="lin" valueType="num">
                                      <p:cBhvr>
                                        <p:cTn id="38" dur="1000" fill="hold"/>
                                        <p:tgtEl>
                                          <p:spTgt spid="32771"/>
                                        </p:tgtEl>
                                        <p:attrNameLst>
                                          <p:attrName>ppt_w</p:attrName>
                                        </p:attrNameLst>
                                      </p:cBhvr>
                                      <p:tavLst>
                                        <p:tav tm="0">
                                          <p:val>
                                            <p:fltVal val="0"/>
                                          </p:val>
                                        </p:tav>
                                        <p:tav tm="100000">
                                          <p:val>
                                            <p:strVal val="#ppt_w"/>
                                          </p:val>
                                        </p:tav>
                                      </p:tavLst>
                                    </p:anim>
                                    <p:anim calcmode="lin" valueType="num">
                                      <p:cBhvr>
                                        <p:cTn id="39" dur="1000" fill="hold"/>
                                        <p:tgtEl>
                                          <p:spTgt spid="32771"/>
                                        </p:tgtEl>
                                        <p:attrNameLst>
                                          <p:attrName>ppt_h</p:attrName>
                                        </p:attrNameLst>
                                      </p:cBhvr>
                                      <p:tavLst>
                                        <p:tav tm="0">
                                          <p:val>
                                            <p:fltVal val="0"/>
                                          </p:val>
                                        </p:tav>
                                        <p:tav tm="100000">
                                          <p:val>
                                            <p:strVal val="#ppt_h"/>
                                          </p:val>
                                        </p:tav>
                                      </p:tavLst>
                                    </p:anim>
                                    <p:anim calcmode="lin" valueType="num">
                                      <p:cBhvr>
                                        <p:cTn id="40" dur="1000" fill="hold"/>
                                        <p:tgtEl>
                                          <p:spTgt spid="32771"/>
                                        </p:tgtEl>
                                        <p:attrNameLst>
                                          <p:attrName>ppt_x</p:attrName>
                                        </p:attrNameLst>
                                      </p:cBhvr>
                                      <p:tavLst>
                                        <p:tav tm="0" fmla="#ppt_x+(cos(-2*pi*(1-$))*-#ppt_x-sin(-2*pi*(1-$))*(1-#ppt_y))*(1-$)">
                                          <p:val>
                                            <p:fltVal val="0"/>
                                          </p:val>
                                        </p:tav>
                                        <p:tav tm="100000">
                                          <p:val>
                                            <p:fltVal val="1"/>
                                          </p:val>
                                        </p:tav>
                                      </p:tavLst>
                                    </p:anim>
                                    <p:anim calcmode="lin" valueType="num">
                                      <p:cBhvr>
                                        <p:cTn id="41" dur="1000" fill="hold"/>
                                        <p:tgtEl>
                                          <p:spTgt spid="32771"/>
                                        </p:tgtEl>
                                        <p:attrNameLst>
                                          <p:attrName>ppt_y</p:attrName>
                                        </p:attrNameLst>
                                      </p:cBhvr>
                                      <p:tavLst>
                                        <p:tav tm="0" fmla="#ppt_y+(sin(-2*pi*(1-$))*-#ppt_x+cos(-2*pi*(1-$))*(1-#ppt_y))*(1-$)">
                                          <p:val>
                                            <p:fltVal val="0"/>
                                          </p:val>
                                        </p:tav>
                                        <p:tav tm="100000">
                                          <p:val>
                                            <p:fltVal val="1"/>
                                          </p:val>
                                        </p:tav>
                                      </p:tavLst>
                                    </p:anim>
                                  </p:childTnLst>
                                </p:cTn>
                              </p:par>
                              <p:par>
                                <p:cTn id="42" presetID="15" presetClass="entr" presetSubtype="0" fill="hold" grpId="0" nodeType="withEffect">
                                  <p:stCondLst>
                                    <p:cond delay="0"/>
                                  </p:stCondLst>
                                  <p:childTnLst>
                                    <p:set>
                                      <p:cBhvr>
                                        <p:cTn id="43" dur="1" fill="hold">
                                          <p:stCondLst>
                                            <p:cond delay="0"/>
                                          </p:stCondLst>
                                        </p:cTn>
                                        <p:tgtEl>
                                          <p:spTgt spid="32776"/>
                                        </p:tgtEl>
                                        <p:attrNameLst>
                                          <p:attrName>style.visibility</p:attrName>
                                        </p:attrNameLst>
                                      </p:cBhvr>
                                      <p:to>
                                        <p:strVal val="visible"/>
                                      </p:to>
                                    </p:set>
                                    <p:anim calcmode="lin" valueType="num">
                                      <p:cBhvr>
                                        <p:cTn id="44" dur="1000" fill="hold"/>
                                        <p:tgtEl>
                                          <p:spTgt spid="32776"/>
                                        </p:tgtEl>
                                        <p:attrNameLst>
                                          <p:attrName>ppt_w</p:attrName>
                                        </p:attrNameLst>
                                      </p:cBhvr>
                                      <p:tavLst>
                                        <p:tav tm="0">
                                          <p:val>
                                            <p:fltVal val="0"/>
                                          </p:val>
                                        </p:tav>
                                        <p:tav tm="100000">
                                          <p:val>
                                            <p:strVal val="#ppt_w"/>
                                          </p:val>
                                        </p:tav>
                                      </p:tavLst>
                                    </p:anim>
                                    <p:anim calcmode="lin" valueType="num">
                                      <p:cBhvr>
                                        <p:cTn id="45" dur="1000" fill="hold"/>
                                        <p:tgtEl>
                                          <p:spTgt spid="32776"/>
                                        </p:tgtEl>
                                        <p:attrNameLst>
                                          <p:attrName>ppt_h</p:attrName>
                                        </p:attrNameLst>
                                      </p:cBhvr>
                                      <p:tavLst>
                                        <p:tav tm="0">
                                          <p:val>
                                            <p:fltVal val="0"/>
                                          </p:val>
                                        </p:tav>
                                        <p:tav tm="100000">
                                          <p:val>
                                            <p:strVal val="#ppt_h"/>
                                          </p:val>
                                        </p:tav>
                                      </p:tavLst>
                                    </p:anim>
                                    <p:anim calcmode="lin" valueType="num">
                                      <p:cBhvr>
                                        <p:cTn id="46" dur="1000" fill="hold"/>
                                        <p:tgtEl>
                                          <p:spTgt spid="32776"/>
                                        </p:tgtEl>
                                        <p:attrNameLst>
                                          <p:attrName>ppt_x</p:attrName>
                                        </p:attrNameLst>
                                      </p:cBhvr>
                                      <p:tavLst>
                                        <p:tav tm="0" fmla="#ppt_x+(cos(-2*pi*(1-$))*-#ppt_x-sin(-2*pi*(1-$))*(1-#ppt_y))*(1-$)">
                                          <p:val>
                                            <p:fltVal val="0"/>
                                          </p:val>
                                        </p:tav>
                                        <p:tav tm="100000">
                                          <p:val>
                                            <p:fltVal val="1"/>
                                          </p:val>
                                        </p:tav>
                                      </p:tavLst>
                                    </p:anim>
                                    <p:anim calcmode="lin" valueType="num">
                                      <p:cBhvr>
                                        <p:cTn id="47" dur="1000" fill="hold"/>
                                        <p:tgtEl>
                                          <p:spTgt spid="32776"/>
                                        </p:tgtEl>
                                        <p:attrNameLst>
                                          <p:attrName>ppt_y</p:attrName>
                                        </p:attrNameLst>
                                      </p:cBhvr>
                                      <p:tavLst>
                                        <p:tav tm="0" fmla="#ppt_y+(sin(-2*pi*(1-$))*-#ppt_x+cos(-2*pi*(1-$))*(1-#ppt_y))*(1-$)">
                                          <p:val>
                                            <p:fltVal val="0"/>
                                          </p:val>
                                        </p:tav>
                                        <p:tav tm="100000">
                                          <p:val>
                                            <p:fltVal val="1"/>
                                          </p:val>
                                        </p:tav>
                                      </p:tavLst>
                                    </p:anim>
                                  </p:childTnLst>
                                </p:cTn>
                              </p:par>
                              <p:par>
                                <p:cTn id="48" presetID="15" presetClass="entr" presetSubtype="0" fill="hold" grpId="0" nodeType="withEffect">
                                  <p:stCondLst>
                                    <p:cond delay="0"/>
                                  </p:stCondLst>
                                  <p:childTnLst>
                                    <p:set>
                                      <p:cBhvr>
                                        <p:cTn id="49" dur="1" fill="hold">
                                          <p:stCondLst>
                                            <p:cond delay="0"/>
                                          </p:stCondLst>
                                        </p:cTn>
                                        <p:tgtEl>
                                          <p:spTgt spid="32778"/>
                                        </p:tgtEl>
                                        <p:attrNameLst>
                                          <p:attrName>style.visibility</p:attrName>
                                        </p:attrNameLst>
                                      </p:cBhvr>
                                      <p:to>
                                        <p:strVal val="visible"/>
                                      </p:to>
                                    </p:set>
                                    <p:anim calcmode="lin" valueType="num">
                                      <p:cBhvr>
                                        <p:cTn id="50" dur="1000" fill="hold"/>
                                        <p:tgtEl>
                                          <p:spTgt spid="32778"/>
                                        </p:tgtEl>
                                        <p:attrNameLst>
                                          <p:attrName>ppt_w</p:attrName>
                                        </p:attrNameLst>
                                      </p:cBhvr>
                                      <p:tavLst>
                                        <p:tav tm="0">
                                          <p:val>
                                            <p:fltVal val="0"/>
                                          </p:val>
                                        </p:tav>
                                        <p:tav tm="100000">
                                          <p:val>
                                            <p:strVal val="#ppt_w"/>
                                          </p:val>
                                        </p:tav>
                                      </p:tavLst>
                                    </p:anim>
                                    <p:anim calcmode="lin" valueType="num">
                                      <p:cBhvr>
                                        <p:cTn id="51" dur="1000" fill="hold"/>
                                        <p:tgtEl>
                                          <p:spTgt spid="32778"/>
                                        </p:tgtEl>
                                        <p:attrNameLst>
                                          <p:attrName>ppt_h</p:attrName>
                                        </p:attrNameLst>
                                      </p:cBhvr>
                                      <p:tavLst>
                                        <p:tav tm="0">
                                          <p:val>
                                            <p:fltVal val="0"/>
                                          </p:val>
                                        </p:tav>
                                        <p:tav tm="100000">
                                          <p:val>
                                            <p:strVal val="#ppt_h"/>
                                          </p:val>
                                        </p:tav>
                                      </p:tavLst>
                                    </p:anim>
                                    <p:anim calcmode="lin" valueType="num">
                                      <p:cBhvr>
                                        <p:cTn id="52" dur="1000" fill="hold"/>
                                        <p:tgtEl>
                                          <p:spTgt spid="32778"/>
                                        </p:tgtEl>
                                        <p:attrNameLst>
                                          <p:attrName>ppt_x</p:attrName>
                                        </p:attrNameLst>
                                      </p:cBhvr>
                                      <p:tavLst>
                                        <p:tav tm="0" fmla="#ppt_x+(cos(-2*pi*(1-$))*-#ppt_x-sin(-2*pi*(1-$))*(1-#ppt_y))*(1-$)">
                                          <p:val>
                                            <p:fltVal val="0"/>
                                          </p:val>
                                        </p:tav>
                                        <p:tav tm="100000">
                                          <p:val>
                                            <p:fltVal val="1"/>
                                          </p:val>
                                        </p:tav>
                                      </p:tavLst>
                                    </p:anim>
                                    <p:anim calcmode="lin" valueType="num">
                                      <p:cBhvr>
                                        <p:cTn id="53" dur="1000" fill="hold"/>
                                        <p:tgtEl>
                                          <p:spTgt spid="32778"/>
                                        </p:tgtEl>
                                        <p:attrNameLst>
                                          <p:attrName>ppt_y</p:attrName>
                                        </p:attrNameLst>
                                      </p:cBhvr>
                                      <p:tavLst>
                                        <p:tav tm="0" fmla="#ppt_y+(sin(-2*pi*(1-$))*-#ppt_x+cos(-2*pi*(1-$))*(1-#ppt_y))*(1-$)">
                                          <p:val>
                                            <p:fltVal val="0"/>
                                          </p:val>
                                        </p:tav>
                                        <p:tav tm="100000">
                                          <p:val>
                                            <p:fltVal val="1"/>
                                          </p:val>
                                        </p:tav>
                                      </p:tavLst>
                                    </p:anim>
                                  </p:childTnLst>
                                </p:cTn>
                              </p:par>
                              <p:par>
                                <p:cTn id="54" presetID="15" presetClass="entr" presetSubtype="0" fill="hold" grpId="0" nodeType="withEffect">
                                  <p:stCondLst>
                                    <p:cond delay="0"/>
                                  </p:stCondLst>
                                  <p:childTnLst>
                                    <p:set>
                                      <p:cBhvr>
                                        <p:cTn id="55" dur="1" fill="hold">
                                          <p:stCondLst>
                                            <p:cond delay="0"/>
                                          </p:stCondLst>
                                        </p:cTn>
                                        <p:tgtEl>
                                          <p:spTgt spid="32777"/>
                                        </p:tgtEl>
                                        <p:attrNameLst>
                                          <p:attrName>style.visibility</p:attrName>
                                        </p:attrNameLst>
                                      </p:cBhvr>
                                      <p:to>
                                        <p:strVal val="visible"/>
                                      </p:to>
                                    </p:set>
                                    <p:anim calcmode="lin" valueType="num">
                                      <p:cBhvr>
                                        <p:cTn id="56" dur="1000" fill="hold"/>
                                        <p:tgtEl>
                                          <p:spTgt spid="32777"/>
                                        </p:tgtEl>
                                        <p:attrNameLst>
                                          <p:attrName>ppt_w</p:attrName>
                                        </p:attrNameLst>
                                      </p:cBhvr>
                                      <p:tavLst>
                                        <p:tav tm="0">
                                          <p:val>
                                            <p:fltVal val="0"/>
                                          </p:val>
                                        </p:tav>
                                        <p:tav tm="100000">
                                          <p:val>
                                            <p:strVal val="#ppt_w"/>
                                          </p:val>
                                        </p:tav>
                                      </p:tavLst>
                                    </p:anim>
                                    <p:anim calcmode="lin" valueType="num">
                                      <p:cBhvr>
                                        <p:cTn id="57" dur="1000" fill="hold"/>
                                        <p:tgtEl>
                                          <p:spTgt spid="32777"/>
                                        </p:tgtEl>
                                        <p:attrNameLst>
                                          <p:attrName>ppt_h</p:attrName>
                                        </p:attrNameLst>
                                      </p:cBhvr>
                                      <p:tavLst>
                                        <p:tav tm="0">
                                          <p:val>
                                            <p:fltVal val="0"/>
                                          </p:val>
                                        </p:tav>
                                        <p:tav tm="100000">
                                          <p:val>
                                            <p:strVal val="#ppt_h"/>
                                          </p:val>
                                        </p:tav>
                                      </p:tavLst>
                                    </p:anim>
                                    <p:anim calcmode="lin" valueType="num">
                                      <p:cBhvr>
                                        <p:cTn id="58" dur="1000" fill="hold"/>
                                        <p:tgtEl>
                                          <p:spTgt spid="32777"/>
                                        </p:tgtEl>
                                        <p:attrNameLst>
                                          <p:attrName>ppt_x</p:attrName>
                                        </p:attrNameLst>
                                      </p:cBhvr>
                                      <p:tavLst>
                                        <p:tav tm="0" fmla="#ppt_x+(cos(-2*pi*(1-$))*-#ppt_x-sin(-2*pi*(1-$))*(1-#ppt_y))*(1-$)">
                                          <p:val>
                                            <p:fltVal val="0"/>
                                          </p:val>
                                        </p:tav>
                                        <p:tav tm="100000">
                                          <p:val>
                                            <p:fltVal val="1"/>
                                          </p:val>
                                        </p:tav>
                                      </p:tavLst>
                                    </p:anim>
                                    <p:anim calcmode="lin" valueType="num">
                                      <p:cBhvr>
                                        <p:cTn id="59" dur="1000" fill="hold"/>
                                        <p:tgtEl>
                                          <p:spTgt spid="32777"/>
                                        </p:tgtEl>
                                        <p:attrNameLst>
                                          <p:attrName>ppt_y</p:attrName>
                                        </p:attrNameLst>
                                      </p:cBhvr>
                                      <p:tavLst>
                                        <p:tav tm="0" fmla="#ppt_y+(sin(-2*pi*(1-$))*-#ppt_x+cos(-2*pi*(1-$))*(1-#ppt_y))*(1-$)">
                                          <p:val>
                                            <p:fltVal val="0"/>
                                          </p:val>
                                        </p:tav>
                                        <p:tav tm="100000">
                                          <p:val>
                                            <p:fltVal val="1"/>
                                          </p:val>
                                        </p:tav>
                                      </p:tavLst>
                                    </p:anim>
                                  </p:childTnLst>
                                </p:cTn>
                              </p:par>
                              <p:par>
                                <p:cTn id="60" presetID="15" presetClass="entr" presetSubtype="0" fill="hold" grpId="0" nodeType="withEffect">
                                  <p:stCondLst>
                                    <p:cond delay="0"/>
                                  </p:stCondLst>
                                  <p:childTnLst>
                                    <p:set>
                                      <p:cBhvr>
                                        <p:cTn id="61" dur="1" fill="hold">
                                          <p:stCondLst>
                                            <p:cond delay="0"/>
                                          </p:stCondLst>
                                        </p:cTn>
                                        <p:tgtEl>
                                          <p:spTgt spid="32779"/>
                                        </p:tgtEl>
                                        <p:attrNameLst>
                                          <p:attrName>style.visibility</p:attrName>
                                        </p:attrNameLst>
                                      </p:cBhvr>
                                      <p:to>
                                        <p:strVal val="visible"/>
                                      </p:to>
                                    </p:set>
                                    <p:anim calcmode="lin" valueType="num">
                                      <p:cBhvr>
                                        <p:cTn id="62" dur="1000" fill="hold"/>
                                        <p:tgtEl>
                                          <p:spTgt spid="32779"/>
                                        </p:tgtEl>
                                        <p:attrNameLst>
                                          <p:attrName>ppt_w</p:attrName>
                                        </p:attrNameLst>
                                      </p:cBhvr>
                                      <p:tavLst>
                                        <p:tav tm="0">
                                          <p:val>
                                            <p:fltVal val="0"/>
                                          </p:val>
                                        </p:tav>
                                        <p:tav tm="100000">
                                          <p:val>
                                            <p:strVal val="#ppt_w"/>
                                          </p:val>
                                        </p:tav>
                                      </p:tavLst>
                                    </p:anim>
                                    <p:anim calcmode="lin" valueType="num">
                                      <p:cBhvr>
                                        <p:cTn id="63" dur="1000" fill="hold"/>
                                        <p:tgtEl>
                                          <p:spTgt spid="32779"/>
                                        </p:tgtEl>
                                        <p:attrNameLst>
                                          <p:attrName>ppt_h</p:attrName>
                                        </p:attrNameLst>
                                      </p:cBhvr>
                                      <p:tavLst>
                                        <p:tav tm="0">
                                          <p:val>
                                            <p:fltVal val="0"/>
                                          </p:val>
                                        </p:tav>
                                        <p:tav tm="100000">
                                          <p:val>
                                            <p:strVal val="#ppt_h"/>
                                          </p:val>
                                        </p:tav>
                                      </p:tavLst>
                                    </p:anim>
                                    <p:anim calcmode="lin" valueType="num">
                                      <p:cBhvr>
                                        <p:cTn id="64" dur="1000" fill="hold"/>
                                        <p:tgtEl>
                                          <p:spTgt spid="32779"/>
                                        </p:tgtEl>
                                        <p:attrNameLst>
                                          <p:attrName>ppt_x</p:attrName>
                                        </p:attrNameLst>
                                      </p:cBhvr>
                                      <p:tavLst>
                                        <p:tav tm="0" fmla="#ppt_x+(cos(-2*pi*(1-$))*-#ppt_x-sin(-2*pi*(1-$))*(1-#ppt_y))*(1-$)">
                                          <p:val>
                                            <p:fltVal val="0"/>
                                          </p:val>
                                        </p:tav>
                                        <p:tav tm="100000">
                                          <p:val>
                                            <p:fltVal val="1"/>
                                          </p:val>
                                        </p:tav>
                                      </p:tavLst>
                                    </p:anim>
                                    <p:anim calcmode="lin" valueType="num">
                                      <p:cBhvr>
                                        <p:cTn id="65" dur="1000" fill="hold"/>
                                        <p:tgtEl>
                                          <p:spTgt spid="32779"/>
                                        </p:tgtEl>
                                        <p:attrNameLst>
                                          <p:attrName>ppt_y</p:attrName>
                                        </p:attrNameLst>
                                      </p:cBhvr>
                                      <p:tavLst>
                                        <p:tav tm="0" fmla="#ppt_y+(sin(-2*pi*(1-$))*-#ppt_x+cos(-2*pi*(1-$))*(1-#ppt_y))*(1-$)">
                                          <p:val>
                                            <p:fltVal val="0"/>
                                          </p:val>
                                        </p:tav>
                                        <p:tav tm="100000">
                                          <p:val>
                                            <p:fltVal val="1"/>
                                          </p:val>
                                        </p:tav>
                                      </p:tavLst>
                                    </p:anim>
                                  </p:childTnLst>
                                </p:cTn>
                              </p:par>
                            </p:childTnLst>
                          </p:cTn>
                        </p:par>
                        <p:par>
                          <p:cTn id="66" fill="hold">
                            <p:stCondLst>
                              <p:cond delay="2000"/>
                            </p:stCondLst>
                            <p:childTnLst>
                              <p:par>
                                <p:cTn id="67" presetID="22" presetClass="entr" presetSubtype="8" fill="hold" grpId="0" nodeType="afterEffect">
                                  <p:stCondLst>
                                    <p:cond delay="0"/>
                                  </p:stCondLst>
                                  <p:childTnLst>
                                    <p:set>
                                      <p:cBhvr>
                                        <p:cTn id="68" dur="1" fill="hold">
                                          <p:stCondLst>
                                            <p:cond delay="0"/>
                                          </p:stCondLst>
                                        </p:cTn>
                                        <p:tgtEl>
                                          <p:spTgt spid="32782"/>
                                        </p:tgtEl>
                                        <p:attrNameLst>
                                          <p:attrName>style.visibility</p:attrName>
                                        </p:attrNameLst>
                                      </p:cBhvr>
                                      <p:to>
                                        <p:strVal val="visible"/>
                                      </p:to>
                                    </p:set>
                                    <p:animEffect transition="in" filter="wipe(left)">
                                      <p:cBhvr>
                                        <p:cTn id="69" dur="500"/>
                                        <p:tgtEl>
                                          <p:spTgt spid="32782"/>
                                        </p:tgtEl>
                                      </p:cBhvr>
                                    </p:animEffect>
                                  </p:childTnLst>
                                </p:cTn>
                              </p:par>
                              <p:par>
                                <p:cTn id="70" presetID="22" presetClass="entr" presetSubtype="2" fill="hold" grpId="0" nodeType="withEffect">
                                  <p:stCondLst>
                                    <p:cond delay="0"/>
                                  </p:stCondLst>
                                  <p:childTnLst>
                                    <p:set>
                                      <p:cBhvr>
                                        <p:cTn id="71" dur="1" fill="hold">
                                          <p:stCondLst>
                                            <p:cond delay="0"/>
                                          </p:stCondLst>
                                        </p:cTn>
                                        <p:tgtEl>
                                          <p:spTgt spid="32783"/>
                                        </p:tgtEl>
                                        <p:attrNameLst>
                                          <p:attrName>style.visibility</p:attrName>
                                        </p:attrNameLst>
                                      </p:cBhvr>
                                      <p:to>
                                        <p:strVal val="visible"/>
                                      </p:to>
                                    </p:set>
                                    <p:animEffect transition="in" filter="wipe(right)">
                                      <p:cBhvr>
                                        <p:cTn id="72" dur="500"/>
                                        <p:tgtEl>
                                          <p:spTgt spid="32783"/>
                                        </p:tgtEl>
                                      </p:cBhvr>
                                    </p:animEffect>
                                  </p:childTnLst>
                                </p:cTn>
                              </p:par>
                            </p:childTnLst>
                          </p:cTn>
                        </p:par>
                        <p:par>
                          <p:cTn id="73" fill="hold">
                            <p:stCondLst>
                              <p:cond delay="2500"/>
                            </p:stCondLst>
                            <p:childTnLst>
                              <p:par>
                                <p:cTn id="74" presetID="12" presetClass="entr" presetSubtype="4" fill="hold" grpId="0" nodeType="afterEffect">
                                  <p:stCondLst>
                                    <p:cond delay="0"/>
                                  </p:stCondLst>
                                  <p:childTnLst>
                                    <p:set>
                                      <p:cBhvr>
                                        <p:cTn id="75" dur="1" fill="hold">
                                          <p:stCondLst>
                                            <p:cond delay="0"/>
                                          </p:stCondLst>
                                        </p:cTn>
                                        <p:tgtEl>
                                          <p:spTgt spid="16"/>
                                        </p:tgtEl>
                                        <p:attrNameLst>
                                          <p:attrName>style.visibility</p:attrName>
                                        </p:attrNameLst>
                                      </p:cBhvr>
                                      <p:to>
                                        <p:strVal val="visible"/>
                                      </p:to>
                                    </p:set>
                                    <p:anim calcmode="lin" valueType="num">
                                      <p:cBhvr additive="base">
                                        <p:cTn id="76" dur="500"/>
                                        <p:tgtEl>
                                          <p:spTgt spid="16"/>
                                        </p:tgtEl>
                                        <p:attrNameLst>
                                          <p:attrName>ppt_y</p:attrName>
                                        </p:attrNameLst>
                                      </p:cBhvr>
                                      <p:tavLst>
                                        <p:tav tm="0">
                                          <p:val>
                                            <p:strVal val="#ppt_y+#ppt_h*1.125000"/>
                                          </p:val>
                                        </p:tav>
                                        <p:tav tm="100000">
                                          <p:val>
                                            <p:strVal val="#ppt_y"/>
                                          </p:val>
                                        </p:tav>
                                      </p:tavLst>
                                    </p:anim>
                                    <p:animEffect transition="in" filter="wipe(up)">
                                      <p:cBhvr>
                                        <p:cTn id="77" dur="500"/>
                                        <p:tgtEl>
                                          <p:spTgt spid="16"/>
                                        </p:tgtEl>
                                      </p:cBhvr>
                                    </p:animEffect>
                                  </p:childTnLst>
                                </p:cTn>
                              </p:par>
                              <p:par>
                                <p:cTn id="78" presetID="12" presetClass="entr" presetSubtype="1" fill="hold" grpId="0" nodeType="withEffect">
                                  <p:stCondLst>
                                    <p:cond delay="0"/>
                                  </p:stCondLst>
                                  <p:childTnLst>
                                    <p:set>
                                      <p:cBhvr>
                                        <p:cTn id="79" dur="1" fill="hold">
                                          <p:stCondLst>
                                            <p:cond delay="0"/>
                                          </p:stCondLst>
                                        </p:cTn>
                                        <p:tgtEl>
                                          <p:spTgt spid="17"/>
                                        </p:tgtEl>
                                        <p:attrNameLst>
                                          <p:attrName>style.visibility</p:attrName>
                                        </p:attrNameLst>
                                      </p:cBhvr>
                                      <p:to>
                                        <p:strVal val="visible"/>
                                      </p:to>
                                    </p:set>
                                    <p:anim calcmode="lin" valueType="num">
                                      <p:cBhvr additive="base">
                                        <p:cTn id="80" dur="500"/>
                                        <p:tgtEl>
                                          <p:spTgt spid="17"/>
                                        </p:tgtEl>
                                        <p:attrNameLst>
                                          <p:attrName>ppt_y</p:attrName>
                                        </p:attrNameLst>
                                      </p:cBhvr>
                                      <p:tavLst>
                                        <p:tav tm="0">
                                          <p:val>
                                            <p:strVal val="#ppt_y-#ppt_h*1.125000"/>
                                          </p:val>
                                        </p:tav>
                                        <p:tav tm="100000">
                                          <p:val>
                                            <p:strVal val="#ppt_y"/>
                                          </p:val>
                                        </p:tav>
                                      </p:tavLst>
                                    </p:anim>
                                    <p:animEffect transition="in" filter="wipe(down)">
                                      <p:cBhvr>
                                        <p:cTn id="81" dur="500"/>
                                        <p:tgtEl>
                                          <p:spTgt spid="17"/>
                                        </p:tgtEl>
                                      </p:cBhvr>
                                    </p:animEffect>
                                  </p:childTnLst>
                                </p:cTn>
                              </p:par>
                            </p:childTnLst>
                          </p:cTn>
                        </p:par>
                        <p:par>
                          <p:cTn id="82" fill="hold">
                            <p:stCondLst>
                              <p:cond delay="3000"/>
                            </p:stCondLst>
                            <p:childTnLst>
                              <p:par>
                                <p:cTn id="83" presetID="12" presetClass="entr" presetSubtype="4" fill="hold" grpId="0" nodeType="afterEffect">
                                  <p:stCondLst>
                                    <p:cond delay="0"/>
                                  </p:stCondLst>
                                  <p:childTnLst>
                                    <p:set>
                                      <p:cBhvr>
                                        <p:cTn id="84" dur="1" fill="hold">
                                          <p:stCondLst>
                                            <p:cond delay="0"/>
                                          </p:stCondLst>
                                        </p:cTn>
                                        <p:tgtEl>
                                          <p:spTgt spid="18"/>
                                        </p:tgtEl>
                                        <p:attrNameLst>
                                          <p:attrName>style.visibility</p:attrName>
                                        </p:attrNameLst>
                                      </p:cBhvr>
                                      <p:to>
                                        <p:strVal val="visible"/>
                                      </p:to>
                                    </p:set>
                                    <p:anim calcmode="lin" valueType="num">
                                      <p:cBhvr additive="base">
                                        <p:cTn id="85" dur="500"/>
                                        <p:tgtEl>
                                          <p:spTgt spid="18"/>
                                        </p:tgtEl>
                                        <p:attrNameLst>
                                          <p:attrName>ppt_y</p:attrName>
                                        </p:attrNameLst>
                                      </p:cBhvr>
                                      <p:tavLst>
                                        <p:tav tm="0">
                                          <p:val>
                                            <p:strVal val="#ppt_y+#ppt_h*1.125000"/>
                                          </p:val>
                                        </p:tav>
                                        <p:tav tm="100000">
                                          <p:val>
                                            <p:strVal val="#ppt_y"/>
                                          </p:val>
                                        </p:tav>
                                      </p:tavLst>
                                    </p:anim>
                                    <p:animEffect transition="in" filter="wipe(up)">
                                      <p:cBhvr>
                                        <p:cTn id="86" dur="500"/>
                                        <p:tgtEl>
                                          <p:spTgt spid="18"/>
                                        </p:tgtEl>
                                      </p:cBhvr>
                                    </p:animEffect>
                                  </p:childTnLst>
                                </p:cTn>
                              </p:par>
                              <p:par>
                                <p:cTn id="87" presetID="12" presetClass="entr" presetSubtype="1" fill="hold" grpId="0" nodeType="withEffect">
                                  <p:stCondLst>
                                    <p:cond delay="0"/>
                                  </p:stCondLst>
                                  <p:childTnLst>
                                    <p:set>
                                      <p:cBhvr>
                                        <p:cTn id="88" dur="1" fill="hold">
                                          <p:stCondLst>
                                            <p:cond delay="0"/>
                                          </p:stCondLst>
                                        </p:cTn>
                                        <p:tgtEl>
                                          <p:spTgt spid="19"/>
                                        </p:tgtEl>
                                        <p:attrNameLst>
                                          <p:attrName>style.visibility</p:attrName>
                                        </p:attrNameLst>
                                      </p:cBhvr>
                                      <p:to>
                                        <p:strVal val="visible"/>
                                      </p:to>
                                    </p:set>
                                    <p:anim calcmode="lin" valueType="num">
                                      <p:cBhvr additive="base">
                                        <p:cTn id="89" dur="500"/>
                                        <p:tgtEl>
                                          <p:spTgt spid="19"/>
                                        </p:tgtEl>
                                        <p:attrNameLst>
                                          <p:attrName>ppt_y</p:attrName>
                                        </p:attrNameLst>
                                      </p:cBhvr>
                                      <p:tavLst>
                                        <p:tav tm="0">
                                          <p:val>
                                            <p:strVal val="#ppt_y-#ppt_h*1.125000"/>
                                          </p:val>
                                        </p:tav>
                                        <p:tav tm="100000">
                                          <p:val>
                                            <p:strVal val="#ppt_y"/>
                                          </p:val>
                                        </p:tav>
                                      </p:tavLst>
                                    </p:anim>
                                    <p:animEffect transition="in" filter="wipe(down)">
                                      <p:cBhvr>
                                        <p:cTn id="90" dur="500"/>
                                        <p:tgtEl>
                                          <p:spTgt spid="19"/>
                                        </p:tgtEl>
                                      </p:cBhvr>
                                    </p:animEffect>
                                  </p:childTnLst>
                                </p:cTn>
                              </p:par>
                            </p:childTnLst>
                          </p:cTn>
                        </p:par>
                        <p:par>
                          <p:cTn id="91" fill="hold">
                            <p:stCondLst>
                              <p:cond delay="3500"/>
                            </p:stCondLst>
                            <p:childTnLst>
                              <p:par>
                                <p:cTn id="92" presetID="12" presetClass="entr" presetSubtype="4" fill="hold" grpId="0" nodeType="afterEffect">
                                  <p:stCondLst>
                                    <p:cond delay="0"/>
                                  </p:stCondLst>
                                  <p:childTnLst>
                                    <p:set>
                                      <p:cBhvr>
                                        <p:cTn id="93" dur="1" fill="hold">
                                          <p:stCondLst>
                                            <p:cond delay="0"/>
                                          </p:stCondLst>
                                        </p:cTn>
                                        <p:tgtEl>
                                          <p:spTgt spid="20"/>
                                        </p:tgtEl>
                                        <p:attrNameLst>
                                          <p:attrName>style.visibility</p:attrName>
                                        </p:attrNameLst>
                                      </p:cBhvr>
                                      <p:to>
                                        <p:strVal val="visible"/>
                                      </p:to>
                                    </p:set>
                                    <p:anim calcmode="lin" valueType="num">
                                      <p:cBhvr additive="base">
                                        <p:cTn id="94" dur="500"/>
                                        <p:tgtEl>
                                          <p:spTgt spid="20"/>
                                        </p:tgtEl>
                                        <p:attrNameLst>
                                          <p:attrName>ppt_y</p:attrName>
                                        </p:attrNameLst>
                                      </p:cBhvr>
                                      <p:tavLst>
                                        <p:tav tm="0">
                                          <p:val>
                                            <p:strVal val="#ppt_y+#ppt_h*1.125000"/>
                                          </p:val>
                                        </p:tav>
                                        <p:tav tm="100000">
                                          <p:val>
                                            <p:strVal val="#ppt_y"/>
                                          </p:val>
                                        </p:tav>
                                      </p:tavLst>
                                    </p:anim>
                                    <p:animEffect transition="in" filter="wipe(up)">
                                      <p:cBhvr>
                                        <p:cTn id="95" dur="500"/>
                                        <p:tgtEl>
                                          <p:spTgt spid="20"/>
                                        </p:tgtEl>
                                      </p:cBhvr>
                                    </p:animEffect>
                                  </p:childTnLst>
                                </p:cTn>
                              </p:par>
                              <p:par>
                                <p:cTn id="96" presetID="12" presetClass="entr" presetSubtype="1" fill="hold" grpId="0" nodeType="withEffect">
                                  <p:stCondLst>
                                    <p:cond delay="0"/>
                                  </p:stCondLst>
                                  <p:childTnLst>
                                    <p:set>
                                      <p:cBhvr>
                                        <p:cTn id="97" dur="1" fill="hold">
                                          <p:stCondLst>
                                            <p:cond delay="0"/>
                                          </p:stCondLst>
                                        </p:cTn>
                                        <p:tgtEl>
                                          <p:spTgt spid="21"/>
                                        </p:tgtEl>
                                        <p:attrNameLst>
                                          <p:attrName>style.visibility</p:attrName>
                                        </p:attrNameLst>
                                      </p:cBhvr>
                                      <p:to>
                                        <p:strVal val="visible"/>
                                      </p:to>
                                    </p:set>
                                    <p:anim calcmode="lin" valueType="num">
                                      <p:cBhvr additive="base">
                                        <p:cTn id="98" dur="500"/>
                                        <p:tgtEl>
                                          <p:spTgt spid="21"/>
                                        </p:tgtEl>
                                        <p:attrNameLst>
                                          <p:attrName>ppt_y</p:attrName>
                                        </p:attrNameLst>
                                      </p:cBhvr>
                                      <p:tavLst>
                                        <p:tav tm="0">
                                          <p:val>
                                            <p:strVal val="#ppt_y-#ppt_h*1.125000"/>
                                          </p:val>
                                        </p:tav>
                                        <p:tav tm="100000">
                                          <p:val>
                                            <p:strVal val="#ppt_y"/>
                                          </p:val>
                                        </p:tav>
                                      </p:tavLst>
                                    </p:anim>
                                    <p:animEffect transition="in" filter="wipe(down)">
                                      <p:cBhvr>
                                        <p:cTn id="99" dur="500"/>
                                        <p:tgtEl>
                                          <p:spTgt spid="21"/>
                                        </p:tgtEl>
                                      </p:cBhvr>
                                    </p:animEffect>
                                  </p:childTnLst>
                                </p:cTn>
                              </p:par>
                            </p:childTnLst>
                          </p:cTn>
                        </p:par>
                        <p:par>
                          <p:cTn id="100" fill="hold">
                            <p:stCondLst>
                              <p:cond delay="4000"/>
                            </p:stCondLst>
                            <p:childTnLst>
                              <p:par>
                                <p:cTn id="101" presetID="12" presetClass="entr" presetSubtype="4" fill="hold" grpId="0" nodeType="afterEffect">
                                  <p:stCondLst>
                                    <p:cond delay="0"/>
                                  </p:stCondLst>
                                  <p:childTnLst>
                                    <p:set>
                                      <p:cBhvr>
                                        <p:cTn id="102" dur="1" fill="hold">
                                          <p:stCondLst>
                                            <p:cond delay="0"/>
                                          </p:stCondLst>
                                        </p:cTn>
                                        <p:tgtEl>
                                          <p:spTgt spid="22"/>
                                        </p:tgtEl>
                                        <p:attrNameLst>
                                          <p:attrName>style.visibility</p:attrName>
                                        </p:attrNameLst>
                                      </p:cBhvr>
                                      <p:to>
                                        <p:strVal val="visible"/>
                                      </p:to>
                                    </p:set>
                                    <p:anim calcmode="lin" valueType="num">
                                      <p:cBhvr additive="base">
                                        <p:cTn id="103" dur="500"/>
                                        <p:tgtEl>
                                          <p:spTgt spid="22"/>
                                        </p:tgtEl>
                                        <p:attrNameLst>
                                          <p:attrName>ppt_y</p:attrName>
                                        </p:attrNameLst>
                                      </p:cBhvr>
                                      <p:tavLst>
                                        <p:tav tm="0">
                                          <p:val>
                                            <p:strVal val="#ppt_y+#ppt_h*1.125000"/>
                                          </p:val>
                                        </p:tav>
                                        <p:tav tm="100000">
                                          <p:val>
                                            <p:strVal val="#ppt_y"/>
                                          </p:val>
                                        </p:tav>
                                      </p:tavLst>
                                    </p:anim>
                                    <p:animEffect transition="in" filter="wipe(up)">
                                      <p:cBhvr>
                                        <p:cTn id="104" dur="500"/>
                                        <p:tgtEl>
                                          <p:spTgt spid="22"/>
                                        </p:tgtEl>
                                      </p:cBhvr>
                                    </p:animEffect>
                                  </p:childTnLst>
                                </p:cTn>
                              </p:par>
                              <p:par>
                                <p:cTn id="105" presetID="12" presetClass="entr" presetSubtype="1" fill="hold" grpId="0" nodeType="withEffect">
                                  <p:stCondLst>
                                    <p:cond delay="0"/>
                                  </p:stCondLst>
                                  <p:childTnLst>
                                    <p:set>
                                      <p:cBhvr>
                                        <p:cTn id="106" dur="1" fill="hold">
                                          <p:stCondLst>
                                            <p:cond delay="0"/>
                                          </p:stCondLst>
                                        </p:cTn>
                                        <p:tgtEl>
                                          <p:spTgt spid="23"/>
                                        </p:tgtEl>
                                        <p:attrNameLst>
                                          <p:attrName>style.visibility</p:attrName>
                                        </p:attrNameLst>
                                      </p:cBhvr>
                                      <p:to>
                                        <p:strVal val="visible"/>
                                      </p:to>
                                    </p:set>
                                    <p:anim calcmode="lin" valueType="num">
                                      <p:cBhvr additive="base">
                                        <p:cTn id="107" dur="500"/>
                                        <p:tgtEl>
                                          <p:spTgt spid="23"/>
                                        </p:tgtEl>
                                        <p:attrNameLst>
                                          <p:attrName>ppt_y</p:attrName>
                                        </p:attrNameLst>
                                      </p:cBhvr>
                                      <p:tavLst>
                                        <p:tav tm="0">
                                          <p:val>
                                            <p:strVal val="#ppt_y-#ppt_h*1.125000"/>
                                          </p:val>
                                        </p:tav>
                                        <p:tav tm="100000">
                                          <p:val>
                                            <p:strVal val="#ppt_y"/>
                                          </p:val>
                                        </p:tav>
                                      </p:tavLst>
                                    </p:anim>
                                    <p:animEffect transition="in" filter="wipe(down)">
                                      <p:cBhvr>
                                        <p:cTn id="10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animBg="1"/>
      <p:bldP spid="32771" grpId="0" animBg="1"/>
      <p:bldP spid="32772" grpId="0" animBg="1"/>
      <p:bldP spid="32773" grpId="0" animBg="1"/>
      <p:bldP spid="32774" grpId="0" animBg="1"/>
      <p:bldP spid="32775" grpId="0" animBg="1"/>
      <p:bldP spid="32776" grpId="0" animBg="1"/>
      <p:bldP spid="32777" grpId="0" animBg="1"/>
      <p:bldP spid="32778" grpId="0" animBg="1"/>
      <p:bldP spid="32779" grpId="0" animBg="1"/>
      <p:bldP spid="32782" grpId="0" animBg="1"/>
      <p:bldP spid="32783" grpId="0" animBg="1"/>
      <p:bldP spid="16" grpId="0"/>
      <p:bldP spid="17" grpId="0"/>
      <p:bldP spid="18" grpId="0"/>
      <p:bldP spid="19" grpId="0"/>
      <p:bldP spid="20" grpId="0"/>
      <p:bldP spid="21" grpId="0"/>
      <p:bldP spid="22" grpId="0"/>
      <p:bldP spid="2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294"/>
          <p:cNvGrpSpPr/>
          <p:nvPr/>
        </p:nvGrpSpPr>
        <p:grpSpPr>
          <a:xfrm>
            <a:off x="2296957" y="2069245"/>
            <a:ext cx="559901" cy="559901"/>
            <a:chOff x="0" y="0"/>
            <a:chExt cx="1243363" cy="1243363"/>
          </a:xfrm>
        </p:grpSpPr>
        <p:sp>
          <p:nvSpPr>
            <p:cNvPr id="3" name="Shape 1290"/>
            <p:cNvSpPr/>
            <p:nvPr/>
          </p:nvSpPr>
          <p:spPr>
            <a:xfrm>
              <a:off x="0" y="0"/>
              <a:ext cx="1243364" cy="1243364"/>
            </a:xfrm>
            <a:prstGeom prst="rect">
              <a:avLst/>
            </a:prstGeom>
            <a:solidFill>
              <a:schemeClr val="accent1"/>
            </a:solidFill>
            <a:ln w="12700" cap="flat">
              <a:noFill/>
              <a:miter lim="400000"/>
            </a:ln>
            <a:effectLst/>
          </p:spPr>
          <p:txBody>
            <a:bodyPr wrap="square" lIns="71430" tIns="71430" rIns="71430" bIns="71430" numCol="1" anchor="ctr">
              <a:noAutofit/>
            </a:bodyPr>
            <a:lstStyle/>
            <a:p>
              <a:pPr lvl="0">
                <a:lnSpc>
                  <a:spcPct val="120000"/>
                </a:lnSpc>
                <a:defRPr sz="3200">
                  <a:solidFill>
                    <a:srgbClr val="FFFFFF"/>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4" name="Group 1293"/>
            <p:cNvGrpSpPr/>
            <p:nvPr/>
          </p:nvGrpSpPr>
          <p:grpSpPr>
            <a:xfrm>
              <a:off x="374055" y="351222"/>
              <a:ext cx="495253" cy="540919"/>
              <a:chOff x="0" y="0"/>
              <a:chExt cx="495252" cy="540918"/>
            </a:xfrm>
          </p:grpSpPr>
          <p:sp>
            <p:nvSpPr>
              <p:cNvPr id="5" name="Shape 1291"/>
              <p:cNvSpPr/>
              <p:nvPr/>
            </p:nvSpPr>
            <p:spPr>
              <a:xfrm>
                <a:off x="107933" y="0"/>
                <a:ext cx="270131" cy="270131"/>
              </a:xfrm>
              <a:custGeom>
                <a:avLst/>
                <a:gdLst/>
                <a:ahLst/>
                <a:cxnLst>
                  <a:cxn ang="0">
                    <a:pos x="wd2" y="hd2"/>
                  </a:cxn>
                  <a:cxn ang="5400000">
                    <a:pos x="wd2" y="hd2"/>
                  </a:cxn>
                  <a:cxn ang="10800000">
                    <a:pos x="wd2" y="hd2"/>
                  </a:cxn>
                  <a:cxn ang="16200000">
                    <a:pos x="wd2" y="hd2"/>
                  </a:cxn>
                </a:cxnLst>
                <a:rect l="0" t="0" r="r" b="b"/>
                <a:pathLst>
                  <a:path w="21600" h="21600" extrusionOk="0">
                    <a:moveTo>
                      <a:pt x="3164" y="18436"/>
                    </a:moveTo>
                    <a:cubicBezTo>
                      <a:pt x="5273" y="20546"/>
                      <a:pt x="7818" y="21600"/>
                      <a:pt x="10800" y="21600"/>
                    </a:cubicBezTo>
                    <a:cubicBezTo>
                      <a:pt x="13782" y="21600"/>
                      <a:pt x="16327" y="20546"/>
                      <a:pt x="18436" y="18436"/>
                    </a:cubicBezTo>
                    <a:cubicBezTo>
                      <a:pt x="20546" y="16327"/>
                      <a:pt x="21600" y="13782"/>
                      <a:pt x="21600" y="10800"/>
                    </a:cubicBezTo>
                    <a:cubicBezTo>
                      <a:pt x="21600" y="7818"/>
                      <a:pt x="20546" y="5273"/>
                      <a:pt x="18436" y="3164"/>
                    </a:cubicBezTo>
                    <a:cubicBezTo>
                      <a:pt x="16327" y="1054"/>
                      <a:pt x="13782" y="0"/>
                      <a:pt x="10800" y="0"/>
                    </a:cubicBezTo>
                    <a:cubicBezTo>
                      <a:pt x="7818" y="0"/>
                      <a:pt x="5273" y="1055"/>
                      <a:pt x="3164" y="3164"/>
                    </a:cubicBezTo>
                    <a:cubicBezTo>
                      <a:pt x="1055" y="5273"/>
                      <a:pt x="0" y="7818"/>
                      <a:pt x="0" y="10800"/>
                    </a:cubicBezTo>
                    <a:cubicBezTo>
                      <a:pt x="0" y="13782"/>
                      <a:pt x="1055" y="16327"/>
                      <a:pt x="3164" y="18436"/>
                    </a:cubicBezTo>
                    <a:cubicBezTo>
                      <a:pt x="3164" y="18436"/>
                      <a:pt x="3164" y="18436"/>
                      <a:pt x="3164" y="18436"/>
                    </a:cubicBezTo>
                    <a:close/>
                  </a:path>
                </a:pathLst>
              </a:custGeom>
              <a:solidFill>
                <a:srgbClr val="FFFFFF"/>
              </a:solidFill>
              <a:ln w="12700" cap="flat">
                <a:noFill/>
                <a:miter lim="400000"/>
              </a:ln>
              <a:effectLst/>
            </p:spPr>
            <p:txBody>
              <a:bodyPr wrap="square" lIns="53572" tIns="53572" rIns="53572" bIns="53572" numCol="1" anchor="ctr">
                <a:noAutofit/>
              </a:bodyPr>
              <a:lstStyle/>
              <a:p>
                <a:pPr lvl="0">
                  <a:lnSpc>
                    <a:spcPct val="120000"/>
                  </a:lnSpc>
                  <a:defRPr sz="3200">
                    <a:solidFill>
                      <a:srgbClr val="FFFFFF"/>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Shape 1292"/>
              <p:cNvSpPr/>
              <p:nvPr/>
            </p:nvSpPr>
            <p:spPr>
              <a:xfrm>
                <a:off x="0" y="248248"/>
                <a:ext cx="495253" cy="292671"/>
              </a:xfrm>
              <a:custGeom>
                <a:avLst/>
                <a:gdLst/>
                <a:ahLst/>
                <a:cxnLst>
                  <a:cxn ang="0">
                    <a:pos x="wd2" y="hd2"/>
                  </a:cxn>
                  <a:cxn ang="5400000">
                    <a:pos x="wd2" y="hd2"/>
                  </a:cxn>
                  <a:cxn ang="10800000">
                    <a:pos x="wd2" y="hd2"/>
                  </a:cxn>
                  <a:cxn ang="16200000">
                    <a:pos x="wd2" y="hd2"/>
                  </a:cxn>
                </a:cxnLst>
                <a:rect l="0" t="0" r="r" b="b"/>
                <a:pathLst>
                  <a:path w="21600" h="21600" extrusionOk="0">
                    <a:moveTo>
                      <a:pt x="21332" y="9360"/>
                    </a:moveTo>
                    <a:cubicBezTo>
                      <a:pt x="21225" y="8347"/>
                      <a:pt x="21089" y="7408"/>
                      <a:pt x="20925" y="6543"/>
                    </a:cubicBezTo>
                    <a:cubicBezTo>
                      <a:pt x="20761" y="5678"/>
                      <a:pt x="20542" y="4834"/>
                      <a:pt x="20266" y="4011"/>
                    </a:cubicBezTo>
                    <a:cubicBezTo>
                      <a:pt x="19989" y="3190"/>
                      <a:pt x="19673" y="2489"/>
                      <a:pt x="19314" y="1909"/>
                    </a:cubicBezTo>
                    <a:cubicBezTo>
                      <a:pt x="18957" y="1329"/>
                      <a:pt x="18519" y="867"/>
                      <a:pt x="18002" y="520"/>
                    </a:cubicBezTo>
                    <a:cubicBezTo>
                      <a:pt x="17487" y="175"/>
                      <a:pt x="16916" y="0"/>
                      <a:pt x="16292" y="0"/>
                    </a:cubicBezTo>
                    <a:cubicBezTo>
                      <a:pt x="16190" y="0"/>
                      <a:pt x="15970" y="187"/>
                      <a:pt x="15632" y="559"/>
                    </a:cubicBezTo>
                    <a:cubicBezTo>
                      <a:pt x="15295" y="931"/>
                      <a:pt x="14922" y="1348"/>
                      <a:pt x="14512" y="1805"/>
                    </a:cubicBezTo>
                    <a:cubicBezTo>
                      <a:pt x="14103" y="2264"/>
                      <a:pt x="13557" y="2680"/>
                      <a:pt x="12871" y="3051"/>
                    </a:cubicBezTo>
                    <a:cubicBezTo>
                      <a:pt x="12185" y="3423"/>
                      <a:pt x="11496" y="3610"/>
                      <a:pt x="10800" y="3610"/>
                    </a:cubicBezTo>
                    <a:cubicBezTo>
                      <a:pt x="10104" y="3610"/>
                      <a:pt x="9414" y="3423"/>
                      <a:pt x="8729" y="3051"/>
                    </a:cubicBezTo>
                    <a:cubicBezTo>
                      <a:pt x="8043" y="2680"/>
                      <a:pt x="7496" y="2264"/>
                      <a:pt x="7087" y="1805"/>
                    </a:cubicBezTo>
                    <a:cubicBezTo>
                      <a:pt x="6678" y="1348"/>
                      <a:pt x="6304" y="931"/>
                      <a:pt x="5967" y="559"/>
                    </a:cubicBezTo>
                    <a:cubicBezTo>
                      <a:pt x="5630" y="187"/>
                      <a:pt x="5410" y="0"/>
                      <a:pt x="5308" y="0"/>
                    </a:cubicBezTo>
                    <a:cubicBezTo>
                      <a:pt x="4684" y="0"/>
                      <a:pt x="4113" y="175"/>
                      <a:pt x="3597" y="520"/>
                    </a:cubicBezTo>
                    <a:cubicBezTo>
                      <a:pt x="3081" y="867"/>
                      <a:pt x="2643" y="1329"/>
                      <a:pt x="2286" y="1909"/>
                    </a:cubicBezTo>
                    <a:cubicBezTo>
                      <a:pt x="1927" y="2488"/>
                      <a:pt x="1611" y="3190"/>
                      <a:pt x="1334" y="4011"/>
                    </a:cubicBezTo>
                    <a:cubicBezTo>
                      <a:pt x="1058" y="4834"/>
                      <a:pt x="839" y="5678"/>
                      <a:pt x="675" y="6543"/>
                    </a:cubicBezTo>
                    <a:cubicBezTo>
                      <a:pt x="511" y="7408"/>
                      <a:pt x="375" y="8347"/>
                      <a:pt x="268" y="9360"/>
                    </a:cubicBezTo>
                    <a:cubicBezTo>
                      <a:pt x="161" y="10371"/>
                      <a:pt x="89" y="11314"/>
                      <a:pt x="53" y="12189"/>
                    </a:cubicBezTo>
                    <a:cubicBezTo>
                      <a:pt x="17" y="13063"/>
                      <a:pt x="0" y="13959"/>
                      <a:pt x="0" y="14877"/>
                    </a:cubicBezTo>
                    <a:cubicBezTo>
                      <a:pt x="0" y="16953"/>
                      <a:pt x="372" y="18593"/>
                      <a:pt x="1119" y="19795"/>
                    </a:cubicBezTo>
                    <a:cubicBezTo>
                      <a:pt x="1866" y="20998"/>
                      <a:pt x="2858" y="21600"/>
                      <a:pt x="4096" y="21600"/>
                    </a:cubicBezTo>
                    <a:lnTo>
                      <a:pt x="17504" y="21600"/>
                    </a:lnTo>
                    <a:cubicBezTo>
                      <a:pt x="18741" y="21600"/>
                      <a:pt x="19734" y="20998"/>
                      <a:pt x="20480" y="19795"/>
                    </a:cubicBezTo>
                    <a:cubicBezTo>
                      <a:pt x="21227" y="18593"/>
                      <a:pt x="21600" y="16953"/>
                      <a:pt x="21600" y="14877"/>
                    </a:cubicBezTo>
                    <a:cubicBezTo>
                      <a:pt x="21600" y="13959"/>
                      <a:pt x="21582" y="13063"/>
                      <a:pt x="21547" y="12189"/>
                    </a:cubicBezTo>
                    <a:cubicBezTo>
                      <a:pt x="21511" y="11314"/>
                      <a:pt x="21439" y="10371"/>
                      <a:pt x="21332" y="9360"/>
                    </a:cubicBezTo>
                    <a:cubicBezTo>
                      <a:pt x="21332" y="9360"/>
                      <a:pt x="21332" y="9360"/>
                      <a:pt x="21332" y="9360"/>
                    </a:cubicBezTo>
                    <a:close/>
                  </a:path>
                </a:pathLst>
              </a:custGeom>
              <a:solidFill>
                <a:srgbClr val="FFFFFF"/>
              </a:solidFill>
              <a:ln w="12700" cap="flat">
                <a:noFill/>
                <a:miter lim="400000"/>
              </a:ln>
              <a:effectLst/>
            </p:spPr>
            <p:txBody>
              <a:bodyPr wrap="square" lIns="53572" tIns="53572" rIns="53572" bIns="53572" numCol="1" anchor="ctr">
                <a:noAutofit/>
              </a:bodyPr>
              <a:lstStyle/>
              <a:p>
                <a:pPr lvl="0">
                  <a:lnSpc>
                    <a:spcPct val="120000"/>
                  </a:lnSpc>
                  <a:defRPr sz="3200">
                    <a:solidFill>
                      <a:srgbClr val="FFFFFF"/>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7" name="Shape 1319"/>
          <p:cNvSpPr/>
          <p:nvPr/>
        </p:nvSpPr>
        <p:spPr>
          <a:xfrm flipV="1">
            <a:off x="2855201" y="2348193"/>
            <a:ext cx="1382673" cy="0"/>
          </a:xfrm>
          <a:prstGeom prst="line">
            <a:avLst/>
          </a:prstGeom>
          <a:ln w="12700">
            <a:solidFill>
              <a:schemeClr val="bg1">
                <a:lumMod val="65000"/>
              </a:schemeClr>
            </a:solidFill>
            <a:miter lim="400000"/>
            <a:tailEnd type="triangle"/>
          </a:ln>
        </p:spPr>
        <p:txBody>
          <a:bodyPr lIns="53572" tIns="53572" rIns="53572" bIns="53572" anchor="ctr"/>
          <a:lstStyle/>
          <a:p>
            <a:pPr lvl="0">
              <a:defRPr sz="3200">
                <a:solidFill>
                  <a:srgbClr val="000000"/>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Shape 1320"/>
          <p:cNvSpPr/>
          <p:nvPr/>
        </p:nvSpPr>
        <p:spPr>
          <a:xfrm flipV="1">
            <a:off x="5073916" y="2348193"/>
            <a:ext cx="1382673" cy="0"/>
          </a:xfrm>
          <a:prstGeom prst="line">
            <a:avLst/>
          </a:prstGeom>
          <a:ln w="12700">
            <a:solidFill>
              <a:schemeClr val="bg1">
                <a:lumMod val="65000"/>
              </a:schemeClr>
            </a:solidFill>
            <a:miter lim="400000"/>
            <a:tailEnd type="triangle"/>
          </a:ln>
        </p:spPr>
        <p:txBody>
          <a:bodyPr lIns="53572" tIns="53572" rIns="53572" bIns="53572" anchor="ctr"/>
          <a:lstStyle/>
          <a:p>
            <a:pPr lvl="0">
              <a:defRPr sz="3200">
                <a:solidFill>
                  <a:srgbClr val="000000"/>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Shape 1321"/>
          <p:cNvSpPr/>
          <p:nvPr/>
        </p:nvSpPr>
        <p:spPr>
          <a:xfrm flipV="1">
            <a:off x="7292633" y="2348193"/>
            <a:ext cx="1382673" cy="0"/>
          </a:xfrm>
          <a:prstGeom prst="line">
            <a:avLst/>
          </a:prstGeom>
          <a:ln w="12700">
            <a:solidFill>
              <a:schemeClr val="bg1">
                <a:lumMod val="65000"/>
              </a:schemeClr>
            </a:solidFill>
            <a:miter lim="400000"/>
            <a:tailEnd type="triangle"/>
          </a:ln>
        </p:spPr>
        <p:txBody>
          <a:bodyPr lIns="53572" tIns="53572" rIns="53572" bIns="53572" anchor="ctr"/>
          <a:lstStyle/>
          <a:p>
            <a:pPr lvl="0">
              <a:defRPr sz="3200">
                <a:solidFill>
                  <a:srgbClr val="000000"/>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Shape 1322"/>
          <p:cNvSpPr/>
          <p:nvPr/>
        </p:nvSpPr>
        <p:spPr>
          <a:xfrm flipH="1">
            <a:off x="3134655" y="4755195"/>
            <a:ext cx="1382673" cy="0"/>
          </a:xfrm>
          <a:prstGeom prst="line">
            <a:avLst/>
          </a:prstGeom>
          <a:ln w="12700">
            <a:solidFill>
              <a:schemeClr val="bg1">
                <a:lumMod val="65000"/>
              </a:schemeClr>
            </a:solidFill>
            <a:miter lim="400000"/>
            <a:tailEnd type="triangle"/>
          </a:ln>
        </p:spPr>
        <p:txBody>
          <a:bodyPr lIns="53572" tIns="53572" rIns="53572" bIns="53572" anchor="ctr"/>
          <a:lstStyle/>
          <a:p>
            <a:pPr lvl="0">
              <a:defRPr sz="3200">
                <a:solidFill>
                  <a:srgbClr val="000000"/>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Shape 1323"/>
          <p:cNvSpPr/>
          <p:nvPr/>
        </p:nvSpPr>
        <p:spPr>
          <a:xfrm flipH="1">
            <a:off x="5353370" y="4755195"/>
            <a:ext cx="1382673" cy="0"/>
          </a:xfrm>
          <a:prstGeom prst="line">
            <a:avLst/>
          </a:prstGeom>
          <a:ln w="12700">
            <a:solidFill>
              <a:schemeClr val="bg1">
                <a:lumMod val="65000"/>
              </a:schemeClr>
            </a:solidFill>
            <a:miter lim="400000"/>
            <a:tailEnd type="triangle"/>
          </a:ln>
        </p:spPr>
        <p:txBody>
          <a:bodyPr lIns="53572" tIns="53572" rIns="53572" bIns="53572" anchor="ctr"/>
          <a:lstStyle/>
          <a:p>
            <a:pPr lvl="0">
              <a:defRPr sz="3200">
                <a:solidFill>
                  <a:srgbClr val="000000"/>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Shape 1324"/>
          <p:cNvSpPr/>
          <p:nvPr/>
        </p:nvSpPr>
        <p:spPr>
          <a:xfrm flipH="1">
            <a:off x="7572085" y="4755195"/>
            <a:ext cx="1381019" cy="0"/>
          </a:xfrm>
          <a:prstGeom prst="line">
            <a:avLst/>
          </a:prstGeom>
          <a:ln w="12700">
            <a:solidFill>
              <a:schemeClr val="bg1">
                <a:lumMod val="65000"/>
              </a:schemeClr>
            </a:solidFill>
            <a:miter lim="400000"/>
            <a:tailEnd type="triangle"/>
          </a:ln>
        </p:spPr>
        <p:txBody>
          <a:bodyPr lIns="53572" tIns="53572" rIns="53572" bIns="53572" anchor="ctr"/>
          <a:lstStyle/>
          <a:p>
            <a:pPr lvl="0">
              <a:defRPr sz="3200">
                <a:solidFill>
                  <a:srgbClr val="000000"/>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Shape 1325"/>
          <p:cNvSpPr/>
          <p:nvPr/>
        </p:nvSpPr>
        <p:spPr>
          <a:xfrm flipV="1">
            <a:off x="9510565" y="2348193"/>
            <a:ext cx="1696855" cy="0"/>
          </a:xfrm>
          <a:prstGeom prst="line">
            <a:avLst/>
          </a:prstGeom>
          <a:ln w="12700">
            <a:solidFill>
              <a:schemeClr val="bg1">
                <a:lumMod val="65000"/>
              </a:schemeClr>
            </a:solidFill>
            <a:miter lim="400000"/>
          </a:ln>
        </p:spPr>
        <p:txBody>
          <a:bodyPr lIns="53572" tIns="53572" rIns="53572" bIns="53572" anchor="ctr"/>
          <a:lstStyle/>
          <a:p>
            <a:pPr lvl="0">
              <a:defRPr sz="3200">
                <a:solidFill>
                  <a:srgbClr val="000000"/>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Shape 1326"/>
          <p:cNvSpPr/>
          <p:nvPr/>
        </p:nvSpPr>
        <p:spPr>
          <a:xfrm>
            <a:off x="11206238" y="2358750"/>
            <a:ext cx="0" cy="2402167"/>
          </a:xfrm>
          <a:prstGeom prst="line">
            <a:avLst/>
          </a:prstGeom>
          <a:ln w="12700">
            <a:solidFill>
              <a:schemeClr val="bg1">
                <a:lumMod val="65000"/>
              </a:schemeClr>
            </a:solidFill>
            <a:miter lim="400000"/>
          </a:ln>
        </p:spPr>
        <p:txBody>
          <a:bodyPr lIns="53572" tIns="53572" rIns="53572" bIns="53572" anchor="ctr"/>
          <a:lstStyle/>
          <a:p>
            <a:pPr lvl="0">
              <a:defRPr sz="3200">
                <a:solidFill>
                  <a:srgbClr val="000000"/>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Shape 1327"/>
          <p:cNvSpPr/>
          <p:nvPr/>
        </p:nvSpPr>
        <p:spPr>
          <a:xfrm flipH="1">
            <a:off x="9790802" y="4755195"/>
            <a:ext cx="1415669" cy="0"/>
          </a:xfrm>
          <a:prstGeom prst="line">
            <a:avLst/>
          </a:prstGeom>
          <a:ln w="12700">
            <a:solidFill>
              <a:schemeClr val="bg1">
                <a:lumMod val="65000"/>
              </a:schemeClr>
            </a:solidFill>
            <a:miter lim="400000"/>
            <a:tailEnd type="triangle"/>
          </a:ln>
        </p:spPr>
        <p:txBody>
          <a:bodyPr lIns="53572" tIns="53572" rIns="53572" bIns="53572" anchor="ctr"/>
          <a:lstStyle/>
          <a:p>
            <a:pPr lvl="0">
              <a:defRPr sz="3200">
                <a:solidFill>
                  <a:srgbClr val="000000"/>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Shape 1328"/>
          <p:cNvSpPr/>
          <p:nvPr/>
        </p:nvSpPr>
        <p:spPr>
          <a:xfrm flipH="1">
            <a:off x="1600506" y="4755195"/>
            <a:ext cx="702212" cy="0"/>
          </a:xfrm>
          <a:prstGeom prst="line">
            <a:avLst/>
          </a:prstGeom>
          <a:ln w="12700">
            <a:solidFill>
              <a:schemeClr val="bg1">
                <a:lumMod val="65000"/>
              </a:schemeClr>
            </a:solidFill>
            <a:miter lim="400000"/>
          </a:ln>
        </p:spPr>
        <p:txBody>
          <a:bodyPr lIns="53572" tIns="53572" rIns="53572" bIns="53572" anchor="ctr"/>
          <a:lstStyle/>
          <a:p>
            <a:pPr lvl="0">
              <a:defRPr sz="3200">
                <a:solidFill>
                  <a:srgbClr val="000000"/>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Shape 1329"/>
          <p:cNvSpPr/>
          <p:nvPr/>
        </p:nvSpPr>
        <p:spPr>
          <a:xfrm flipV="1">
            <a:off x="1602994" y="2348194"/>
            <a:ext cx="0" cy="2412723"/>
          </a:xfrm>
          <a:prstGeom prst="line">
            <a:avLst/>
          </a:prstGeom>
          <a:ln w="12700">
            <a:solidFill>
              <a:schemeClr val="bg1">
                <a:lumMod val="65000"/>
              </a:schemeClr>
            </a:solidFill>
            <a:miter lim="400000"/>
          </a:ln>
        </p:spPr>
        <p:txBody>
          <a:bodyPr lIns="53572" tIns="53572" rIns="53572" bIns="53572" anchor="ctr"/>
          <a:lstStyle/>
          <a:p>
            <a:pPr lvl="0">
              <a:defRPr sz="3200">
                <a:solidFill>
                  <a:srgbClr val="000000"/>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Shape 1330"/>
          <p:cNvSpPr/>
          <p:nvPr/>
        </p:nvSpPr>
        <p:spPr>
          <a:xfrm>
            <a:off x="1596984" y="2348193"/>
            <a:ext cx="422175" cy="0"/>
          </a:xfrm>
          <a:prstGeom prst="line">
            <a:avLst/>
          </a:prstGeom>
          <a:ln w="12700">
            <a:solidFill>
              <a:schemeClr val="bg1">
                <a:lumMod val="65000"/>
              </a:schemeClr>
            </a:solidFill>
            <a:miter lim="400000"/>
            <a:tailEnd type="triangle"/>
          </a:ln>
        </p:spPr>
        <p:txBody>
          <a:bodyPr lIns="53572" tIns="53572" rIns="53572" bIns="53572" anchor="ctr"/>
          <a:lstStyle/>
          <a:p>
            <a:pPr lvl="0">
              <a:defRPr sz="3200">
                <a:solidFill>
                  <a:srgbClr val="000000"/>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9" name="Group 1335"/>
          <p:cNvGrpSpPr/>
          <p:nvPr/>
        </p:nvGrpSpPr>
        <p:grpSpPr>
          <a:xfrm>
            <a:off x="4515671" y="2069245"/>
            <a:ext cx="559901" cy="559901"/>
            <a:chOff x="0" y="0"/>
            <a:chExt cx="1243363" cy="1243363"/>
          </a:xfrm>
        </p:grpSpPr>
        <p:sp>
          <p:nvSpPr>
            <p:cNvPr id="20" name="Shape 1331"/>
            <p:cNvSpPr/>
            <p:nvPr/>
          </p:nvSpPr>
          <p:spPr>
            <a:xfrm>
              <a:off x="0" y="0"/>
              <a:ext cx="1243364" cy="1243364"/>
            </a:xfrm>
            <a:prstGeom prst="rect">
              <a:avLst/>
            </a:prstGeom>
            <a:solidFill>
              <a:schemeClr val="accent2"/>
            </a:solidFill>
            <a:ln w="12700" cap="flat">
              <a:noFill/>
              <a:miter lim="400000"/>
            </a:ln>
            <a:effectLst/>
          </p:spPr>
          <p:txBody>
            <a:bodyPr wrap="square" lIns="71430" tIns="71430" rIns="71430" bIns="71430" numCol="1" anchor="ctr">
              <a:noAutofit/>
            </a:bodyPr>
            <a:lstStyle/>
            <a:p>
              <a:pPr lvl="0">
                <a:lnSpc>
                  <a:spcPct val="120000"/>
                </a:lnSpc>
                <a:defRPr sz="3200">
                  <a:solidFill>
                    <a:srgbClr val="FFFFFF"/>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1" name="Group 1334"/>
            <p:cNvGrpSpPr/>
            <p:nvPr/>
          </p:nvGrpSpPr>
          <p:grpSpPr>
            <a:xfrm>
              <a:off x="452618" y="384509"/>
              <a:ext cx="335923" cy="474346"/>
              <a:chOff x="0" y="0"/>
              <a:chExt cx="335921" cy="474344"/>
            </a:xfrm>
          </p:grpSpPr>
          <p:sp>
            <p:nvSpPr>
              <p:cNvPr id="22" name="Shape 1332"/>
              <p:cNvSpPr/>
              <p:nvPr/>
            </p:nvSpPr>
            <p:spPr>
              <a:xfrm>
                <a:off x="0" y="42435"/>
                <a:ext cx="335922" cy="431910"/>
              </a:xfrm>
              <a:custGeom>
                <a:avLst/>
                <a:gdLst/>
                <a:ahLst/>
                <a:cxnLst>
                  <a:cxn ang="0">
                    <a:pos x="wd2" y="hd2"/>
                  </a:cxn>
                  <a:cxn ang="5400000">
                    <a:pos x="wd2" y="hd2"/>
                  </a:cxn>
                  <a:cxn ang="10800000">
                    <a:pos x="wd2" y="hd2"/>
                  </a:cxn>
                  <a:cxn ang="16200000">
                    <a:pos x="wd2" y="hd2"/>
                  </a:cxn>
                </a:cxnLst>
                <a:rect l="0" t="0" r="r" b="b"/>
                <a:pathLst>
                  <a:path w="21600" h="21600" extrusionOk="0">
                    <a:moveTo>
                      <a:pt x="19441" y="0"/>
                    </a:moveTo>
                    <a:lnTo>
                      <a:pt x="17589" y="3600"/>
                    </a:lnTo>
                    <a:lnTo>
                      <a:pt x="4011" y="3600"/>
                    </a:lnTo>
                    <a:lnTo>
                      <a:pt x="2159" y="0"/>
                    </a:lnTo>
                    <a:cubicBezTo>
                      <a:pt x="972" y="0"/>
                      <a:pt x="0" y="756"/>
                      <a:pt x="0" y="1679"/>
                    </a:cubicBezTo>
                    <a:lnTo>
                      <a:pt x="0" y="19921"/>
                    </a:lnTo>
                    <a:cubicBezTo>
                      <a:pt x="0" y="20844"/>
                      <a:pt x="972" y="21600"/>
                      <a:pt x="2159" y="21600"/>
                    </a:cubicBezTo>
                    <a:lnTo>
                      <a:pt x="19441" y="21600"/>
                    </a:lnTo>
                    <a:cubicBezTo>
                      <a:pt x="20628" y="21600"/>
                      <a:pt x="21600" y="20844"/>
                      <a:pt x="21600" y="19921"/>
                    </a:cubicBezTo>
                    <a:lnTo>
                      <a:pt x="21600" y="1679"/>
                    </a:lnTo>
                    <a:cubicBezTo>
                      <a:pt x="21600" y="756"/>
                      <a:pt x="20628" y="0"/>
                      <a:pt x="19441" y="0"/>
                    </a:cubicBezTo>
                    <a:close/>
                  </a:path>
                </a:pathLst>
              </a:custGeom>
              <a:solidFill>
                <a:srgbClr val="FFFFFF"/>
              </a:solidFill>
              <a:ln w="12700" cap="flat">
                <a:noFill/>
                <a:miter lim="400000"/>
              </a:ln>
              <a:effectLst/>
            </p:spPr>
            <p:txBody>
              <a:bodyPr wrap="square" lIns="53572" tIns="53572" rIns="53572" bIns="53572" numCol="1" anchor="ctr">
                <a:noAutofit/>
              </a:bodyPr>
              <a:lstStyle/>
              <a:p>
                <a:pPr lvl="0">
                  <a:lnSpc>
                    <a:spcPct val="120000"/>
                  </a:lnSpc>
                  <a:defRPr sz="3200">
                    <a:solidFill>
                      <a:srgbClr val="FFFFFF"/>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Shape 1333"/>
              <p:cNvSpPr/>
              <p:nvPr/>
            </p:nvSpPr>
            <p:spPr>
              <a:xfrm>
                <a:off x="59175" y="0"/>
                <a:ext cx="215954" cy="95985"/>
              </a:xfrm>
              <a:custGeom>
                <a:avLst/>
                <a:gdLst/>
                <a:ahLst/>
                <a:cxnLst>
                  <a:cxn ang="0">
                    <a:pos x="wd2" y="hd2"/>
                  </a:cxn>
                  <a:cxn ang="5400000">
                    <a:pos x="wd2" y="hd2"/>
                  </a:cxn>
                  <a:cxn ang="10800000">
                    <a:pos x="wd2" y="hd2"/>
                  </a:cxn>
                  <a:cxn ang="16200000">
                    <a:pos x="wd2" y="hd2"/>
                  </a:cxn>
                </a:cxnLst>
                <a:rect l="0" t="0" r="r" b="b"/>
                <a:pathLst>
                  <a:path w="21600" h="21600" extrusionOk="0">
                    <a:moveTo>
                      <a:pt x="19441" y="21600"/>
                    </a:moveTo>
                    <a:lnTo>
                      <a:pt x="21600" y="10800"/>
                    </a:lnTo>
                    <a:lnTo>
                      <a:pt x="16369" y="10800"/>
                    </a:lnTo>
                    <a:lnTo>
                      <a:pt x="14641" y="0"/>
                    </a:lnTo>
                    <a:lnTo>
                      <a:pt x="6959" y="0"/>
                    </a:lnTo>
                    <a:lnTo>
                      <a:pt x="5231" y="10800"/>
                    </a:lnTo>
                    <a:lnTo>
                      <a:pt x="0" y="10800"/>
                    </a:lnTo>
                    <a:lnTo>
                      <a:pt x="2159" y="21600"/>
                    </a:lnTo>
                    <a:cubicBezTo>
                      <a:pt x="2159" y="21600"/>
                      <a:pt x="19441" y="21600"/>
                      <a:pt x="19441" y="21600"/>
                    </a:cubicBezTo>
                    <a:close/>
                  </a:path>
                </a:pathLst>
              </a:custGeom>
              <a:solidFill>
                <a:srgbClr val="FFFFFF"/>
              </a:solidFill>
              <a:ln w="12700" cap="flat">
                <a:noFill/>
                <a:miter lim="400000"/>
              </a:ln>
              <a:effectLst/>
            </p:spPr>
            <p:txBody>
              <a:bodyPr wrap="square" lIns="53572" tIns="53572" rIns="53572" bIns="53572" numCol="1" anchor="ctr">
                <a:noAutofit/>
              </a:bodyPr>
              <a:lstStyle/>
              <a:p>
                <a:pPr lvl="0">
                  <a:lnSpc>
                    <a:spcPct val="120000"/>
                  </a:lnSpc>
                  <a:defRPr sz="3200">
                    <a:solidFill>
                      <a:srgbClr val="FFFFFF"/>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24" name="Group 1338"/>
          <p:cNvGrpSpPr/>
          <p:nvPr/>
        </p:nvGrpSpPr>
        <p:grpSpPr>
          <a:xfrm>
            <a:off x="6734387" y="2069245"/>
            <a:ext cx="559901" cy="559901"/>
            <a:chOff x="0" y="0"/>
            <a:chExt cx="1243363" cy="1243363"/>
          </a:xfrm>
        </p:grpSpPr>
        <p:sp>
          <p:nvSpPr>
            <p:cNvPr id="25" name="Shape 1336"/>
            <p:cNvSpPr/>
            <p:nvPr/>
          </p:nvSpPr>
          <p:spPr>
            <a:xfrm>
              <a:off x="0" y="0"/>
              <a:ext cx="1243364" cy="1243364"/>
            </a:xfrm>
            <a:prstGeom prst="rect">
              <a:avLst/>
            </a:prstGeom>
            <a:solidFill>
              <a:schemeClr val="accent3"/>
            </a:solidFill>
            <a:ln w="12700" cap="flat">
              <a:noFill/>
              <a:miter lim="400000"/>
            </a:ln>
            <a:effectLst/>
          </p:spPr>
          <p:txBody>
            <a:bodyPr wrap="square" lIns="71430" tIns="71430" rIns="71430" bIns="71430" numCol="1" anchor="ctr">
              <a:noAutofit/>
            </a:bodyPr>
            <a:lstStyle/>
            <a:p>
              <a:pPr lvl="0">
                <a:lnSpc>
                  <a:spcPct val="120000"/>
                </a:lnSpc>
                <a:defRPr sz="3200">
                  <a:solidFill>
                    <a:srgbClr val="FFFFFF"/>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Shape 1337"/>
            <p:cNvSpPr/>
            <p:nvPr/>
          </p:nvSpPr>
          <p:spPr>
            <a:xfrm>
              <a:off x="384508" y="384509"/>
              <a:ext cx="474347" cy="474346"/>
            </a:xfrm>
            <a:custGeom>
              <a:avLst/>
              <a:gdLst/>
              <a:ahLst/>
              <a:cxnLst>
                <a:cxn ang="0">
                  <a:pos x="wd2" y="hd2"/>
                </a:cxn>
                <a:cxn ang="5400000">
                  <a:pos x="wd2" y="hd2"/>
                </a:cxn>
                <a:cxn ang="10800000">
                  <a:pos x="wd2" y="hd2"/>
                </a:cxn>
                <a:cxn ang="16200000">
                  <a:pos x="wd2" y="hd2"/>
                </a:cxn>
              </a:cxnLst>
              <a:rect l="0" t="0" r="r" b="b"/>
              <a:pathLst>
                <a:path w="20814" h="20814" extrusionOk="0">
                  <a:moveTo>
                    <a:pt x="16063" y="4751"/>
                  </a:moveTo>
                  <a:cubicBezTo>
                    <a:pt x="14562" y="3251"/>
                    <a:pt x="14186" y="1270"/>
                    <a:pt x="14318" y="1137"/>
                  </a:cubicBezTo>
                  <a:cubicBezTo>
                    <a:pt x="14452" y="1003"/>
                    <a:pt x="16354" y="1458"/>
                    <a:pt x="17856" y="2959"/>
                  </a:cubicBezTo>
                  <a:cubicBezTo>
                    <a:pt x="19356" y="4460"/>
                    <a:pt x="19807" y="6366"/>
                    <a:pt x="19677" y="6496"/>
                  </a:cubicBezTo>
                  <a:cubicBezTo>
                    <a:pt x="19548" y="6625"/>
                    <a:pt x="17564" y="6252"/>
                    <a:pt x="16063" y="4751"/>
                  </a:cubicBezTo>
                  <a:close/>
                  <a:moveTo>
                    <a:pt x="8257" y="11610"/>
                  </a:moveTo>
                  <a:cubicBezTo>
                    <a:pt x="7827" y="11179"/>
                    <a:pt x="7967" y="10342"/>
                    <a:pt x="8569" y="9739"/>
                  </a:cubicBezTo>
                  <a:cubicBezTo>
                    <a:pt x="9172" y="9137"/>
                    <a:pt x="10009" y="8997"/>
                    <a:pt x="10440" y="9428"/>
                  </a:cubicBezTo>
                  <a:cubicBezTo>
                    <a:pt x="10869" y="9858"/>
                    <a:pt x="10730" y="10696"/>
                    <a:pt x="10128" y="11298"/>
                  </a:cubicBezTo>
                  <a:cubicBezTo>
                    <a:pt x="9526" y="11900"/>
                    <a:pt x="8687" y="12040"/>
                    <a:pt x="8257" y="11610"/>
                  </a:cubicBezTo>
                  <a:close/>
                  <a:moveTo>
                    <a:pt x="18634" y="2180"/>
                  </a:moveTo>
                  <a:cubicBezTo>
                    <a:pt x="16698" y="243"/>
                    <a:pt x="14265" y="-466"/>
                    <a:pt x="13491" y="308"/>
                  </a:cubicBezTo>
                  <a:lnTo>
                    <a:pt x="10372" y="3426"/>
                  </a:lnTo>
                  <a:cubicBezTo>
                    <a:pt x="9900" y="3899"/>
                    <a:pt x="9488" y="5482"/>
                    <a:pt x="9676" y="7085"/>
                  </a:cubicBezTo>
                  <a:lnTo>
                    <a:pt x="240" y="16521"/>
                  </a:lnTo>
                  <a:cubicBezTo>
                    <a:pt x="-320" y="17081"/>
                    <a:pt x="134" y="18442"/>
                    <a:pt x="1253" y="19561"/>
                  </a:cubicBezTo>
                  <a:cubicBezTo>
                    <a:pt x="2373" y="20681"/>
                    <a:pt x="3733" y="21134"/>
                    <a:pt x="4293" y="20574"/>
                  </a:cubicBezTo>
                  <a:lnTo>
                    <a:pt x="13729" y="11138"/>
                  </a:lnTo>
                  <a:cubicBezTo>
                    <a:pt x="15332" y="11327"/>
                    <a:pt x="16915" y="10914"/>
                    <a:pt x="17388" y="10442"/>
                  </a:cubicBezTo>
                  <a:lnTo>
                    <a:pt x="20506" y="7324"/>
                  </a:lnTo>
                  <a:cubicBezTo>
                    <a:pt x="21280" y="6549"/>
                    <a:pt x="20573" y="4116"/>
                    <a:pt x="18634" y="2180"/>
                  </a:cubicBezTo>
                  <a:close/>
                </a:path>
              </a:pathLst>
            </a:custGeom>
            <a:solidFill>
              <a:srgbClr val="FFFFFF"/>
            </a:solidFill>
            <a:ln w="12700" cap="flat">
              <a:noFill/>
              <a:miter lim="400000"/>
            </a:ln>
            <a:effectLst/>
          </p:spPr>
          <p:txBody>
            <a:bodyPr wrap="square" lIns="53572" tIns="53572" rIns="53572" bIns="53572" numCol="1" anchor="ctr">
              <a:noAutofit/>
            </a:bodyPr>
            <a:lstStyle/>
            <a:p>
              <a:pPr lvl="0">
                <a:lnSpc>
                  <a:spcPct val="120000"/>
                </a:lnSpc>
                <a:defRPr sz="3200">
                  <a:solidFill>
                    <a:srgbClr val="FFFFFF"/>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7" name="Group 1341"/>
          <p:cNvGrpSpPr/>
          <p:nvPr/>
        </p:nvGrpSpPr>
        <p:grpSpPr>
          <a:xfrm>
            <a:off x="8953103" y="2069245"/>
            <a:ext cx="559901" cy="559901"/>
            <a:chOff x="0" y="0"/>
            <a:chExt cx="1243363" cy="1243363"/>
          </a:xfrm>
        </p:grpSpPr>
        <p:sp>
          <p:nvSpPr>
            <p:cNvPr id="28" name="Shape 1339"/>
            <p:cNvSpPr/>
            <p:nvPr/>
          </p:nvSpPr>
          <p:spPr>
            <a:xfrm>
              <a:off x="0" y="0"/>
              <a:ext cx="1243364" cy="1243364"/>
            </a:xfrm>
            <a:prstGeom prst="rect">
              <a:avLst/>
            </a:prstGeom>
            <a:solidFill>
              <a:schemeClr val="accent4"/>
            </a:solidFill>
            <a:ln w="12700" cap="flat">
              <a:noFill/>
              <a:miter lim="400000"/>
            </a:ln>
            <a:effectLst/>
          </p:spPr>
          <p:txBody>
            <a:bodyPr wrap="square" lIns="71430" tIns="71430" rIns="71430" bIns="71430" numCol="1" anchor="ctr">
              <a:noAutofit/>
            </a:bodyPr>
            <a:lstStyle/>
            <a:p>
              <a:pPr lvl="0">
                <a:lnSpc>
                  <a:spcPct val="120000"/>
                </a:lnSpc>
                <a:defRPr sz="3200">
                  <a:solidFill>
                    <a:srgbClr val="FFFFFF"/>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Shape 1340"/>
            <p:cNvSpPr/>
            <p:nvPr/>
          </p:nvSpPr>
          <p:spPr>
            <a:xfrm>
              <a:off x="383421" y="384509"/>
              <a:ext cx="474315" cy="474346"/>
            </a:xfrm>
            <a:custGeom>
              <a:avLst/>
              <a:gdLst/>
              <a:ahLst/>
              <a:cxnLst>
                <a:cxn ang="0">
                  <a:pos x="wd2" y="hd2"/>
                </a:cxn>
                <a:cxn ang="5400000">
                  <a:pos x="wd2" y="hd2"/>
                </a:cxn>
                <a:cxn ang="10800000">
                  <a:pos x="wd2" y="hd2"/>
                </a:cxn>
                <a:cxn ang="16200000">
                  <a:pos x="wd2" y="hd2"/>
                </a:cxn>
              </a:cxnLst>
              <a:rect l="0" t="0" r="r" b="b"/>
              <a:pathLst>
                <a:path w="21318" h="21320" extrusionOk="0">
                  <a:moveTo>
                    <a:pt x="6122" y="19157"/>
                  </a:moveTo>
                  <a:lnTo>
                    <a:pt x="3902" y="19634"/>
                  </a:lnTo>
                  <a:cubicBezTo>
                    <a:pt x="3688" y="19233"/>
                    <a:pt x="3431" y="18833"/>
                    <a:pt x="2957" y="18361"/>
                  </a:cubicBezTo>
                  <a:cubicBezTo>
                    <a:pt x="2486" y="17889"/>
                    <a:pt x="2085" y="17631"/>
                    <a:pt x="1685" y="17417"/>
                  </a:cubicBezTo>
                  <a:lnTo>
                    <a:pt x="2162" y="15198"/>
                  </a:lnTo>
                  <a:lnTo>
                    <a:pt x="2804" y="14556"/>
                  </a:lnTo>
                  <a:cubicBezTo>
                    <a:pt x="2804" y="14556"/>
                    <a:pt x="4012" y="14580"/>
                    <a:pt x="5374" y="15944"/>
                  </a:cubicBezTo>
                  <a:cubicBezTo>
                    <a:pt x="6737" y="17307"/>
                    <a:pt x="6762" y="18516"/>
                    <a:pt x="6762" y="18516"/>
                  </a:cubicBezTo>
                  <a:cubicBezTo>
                    <a:pt x="6762" y="18516"/>
                    <a:pt x="6122" y="19157"/>
                    <a:pt x="6122" y="19157"/>
                  </a:cubicBezTo>
                  <a:close/>
                  <a:moveTo>
                    <a:pt x="19625" y="1692"/>
                  </a:moveTo>
                  <a:cubicBezTo>
                    <a:pt x="17654" y="-280"/>
                    <a:pt x="16174" y="15"/>
                    <a:pt x="16174" y="15"/>
                  </a:cubicBezTo>
                  <a:lnTo>
                    <a:pt x="9270" y="6920"/>
                  </a:lnTo>
                  <a:lnTo>
                    <a:pt x="1379" y="14810"/>
                  </a:lnTo>
                  <a:lnTo>
                    <a:pt x="0" y="21320"/>
                  </a:lnTo>
                  <a:lnTo>
                    <a:pt x="6508" y="19939"/>
                  </a:lnTo>
                  <a:lnTo>
                    <a:pt x="14399" y="12048"/>
                  </a:lnTo>
                  <a:lnTo>
                    <a:pt x="21302" y="5145"/>
                  </a:lnTo>
                  <a:cubicBezTo>
                    <a:pt x="21302" y="5145"/>
                    <a:pt x="21600" y="3665"/>
                    <a:pt x="19625" y="1692"/>
                  </a:cubicBezTo>
                  <a:close/>
                </a:path>
              </a:pathLst>
            </a:custGeom>
            <a:solidFill>
              <a:srgbClr val="FFFFFF"/>
            </a:solidFill>
            <a:ln w="12700" cap="flat">
              <a:noFill/>
              <a:miter lim="400000"/>
            </a:ln>
            <a:effectLst/>
          </p:spPr>
          <p:txBody>
            <a:bodyPr wrap="square" lIns="53572" tIns="53572" rIns="53572" bIns="53572" numCol="1" anchor="ctr">
              <a:noAutofit/>
            </a:bodyPr>
            <a:lstStyle/>
            <a:p>
              <a:pPr lvl="0">
                <a:lnSpc>
                  <a:spcPct val="120000"/>
                </a:lnSpc>
                <a:defRPr sz="3200">
                  <a:solidFill>
                    <a:srgbClr val="FFFFFF"/>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0" name="Group 1344"/>
          <p:cNvGrpSpPr/>
          <p:nvPr/>
        </p:nvGrpSpPr>
        <p:grpSpPr>
          <a:xfrm>
            <a:off x="8953103" y="4474998"/>
            <a:ext cx="559901" cy="559901"/>
            <a:chOff x="0" y="0"/>
            <a:chExt cx="1243363" cy="1243363"/>
          </a:xfrm>
        </p:grpSpPr>
        <p:sp>
          <p:nvSpPr>
            <p:cNvPr id="31" name="Shape 1342"/>
            <p:cNvSpPr/>
            <p:nvPr/>
          </p:nvSpPr>
          <p:spPr>
            <a:xfrm>
              <a:off x="0" y="0"/>
              <a:ext cx="1243364" cy="1243364"/>
            </a:xfrm>
            <a:prstGeom prst="rect">
              <a:avLst/>
            </a:prstGeom>
            <a:solidFill>
              <a:schemeClr val="accent4"/>
            </a:solidFill>
            <a:ln w="12700" cap="flat">
              <a:noFill/>
              <a:miter lim="400000"/>
            </a:ln>
            <a:effectLst/>
          </p:spPr>
          <p:txBody>
            <a:bodyPr wrap="square" lIns="71430" tIns="71430" rIns="71430" bIns="71430" numCol="1" anchor="ctr">
              <a:noAutofit/>
            </a:bodyPr>
            <a:lstStyle/>
            <a:p>
              <a:pPr lvl="0">
                <a:lnSpc>
                  <a:spcPct val="120000"/>
                </a:lnSpc>
                <a:defRPr sz="3200">
                  <a:solidFill>
                    <a:srgbClr val="FFFFFF"/>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Shape 1343"/>
            <p:cNvSpPr/>
            <p:nvPr/>
          </p:nvSpPr>
          <p:spPr>
            <a:xfrm>
              <a:off x="431257" y="349682"/>
              <a:ext cx="378644" cy="540919"/>
            </a:xfrm>
            <a:custGeom>
              <a:avLst/>
              <a:gdLst/>
              <a:ahLst/>
              <a:cxnLst>
                <a:cxn ang="0">
                  <a:pos x="wd2" y="hd2"/>
                </a:cxn>
                <a:cxn ang="5400000">
                  <a:pos x="wd2" y="hd2"/>
                </a:cxn>
                <a:cxn ang="10800000">
                  <a:pos x="wd2" y="hd2"/>
                </a:cxn>
                <a:cxn ang="16200000">
                  <a:pos x="wd2" y="hd2"/>
                </a:cxn>
              </a:cxnLst>
              <a:rect l="0" t="0" r="r" b="b"/>
              <a:pathLst>
                <a:path w="20957" h="21276" extrusionOk="0">
                  <a:moveTo>
                    <a:pt x="1877" y="21023"/>
                  </a:moveTo>
                  <a:cubicBezTo>
                    <a:pt x="2335" y="19958"/>
                    <a:pt x="3030" y="18458"/>
                    <a:pt x="3960" y="16288"/>
                  </a:cubicBezTo>
                  <a:cubicBezTo>
                    <a:pt x="8011" y="15823"/>
                    <a:pt x="9689" y="16658"/>
                    <a:pt x="12261" y="13325"/>
                  </a:cubicBezTo>
                  <a:cubicBezTo>
                    <a:pt x="10172" y="13789"/>
                    <a:pt x="7654" y="12465"/>
                    <a:pt x="7789" y="11892"/>
                  </a:cubicBezTo>
                  <a:cubicBezTo>
                    <a:pt x="7924" y="11318"/>
                    <a:pt x="13647" y="12306"/>
                    <a:pt x="17393" y="8447"/>
                  </a:cubicBezTo>
                  <a:cubicBezTo>
                    <a:pt x="12670" y="9202"/>
                    <a:pt x="11160" y="7540"/>
                    <a:pt x="11769" y="7289"/>
                  </a:cubicBezTo>
                  <a:cubicBezTo>
                    <a:pt x="13175" y="6708"/>
                    <a:pt x="17348" y="7048"/>
                    <a:pt x="19572" y="5477"/>
                  </a:cubicBezTo>
                  <a:cubicBezTo>
                    <a:pt x="20719" y="4669"/>
                    <a:pt x="21256" y="2702"/>
                    <a:pt x="20789" y="2000"/>
                  </a:cubicBezTo>
                  <a:cubicBezTo>
                    <a:pt x="20229" y="1153"/>
                    <a:pt x="16813" y="-111"/>
                    <a:pt x="14931" y="7"/>
                  </a:cubicBezTo>
                  <a:cubicBezTo>
                    <a:pt x="13047" y="126"/>
                    <a:pt x="10093" y="5208"/>
                    <a:pt x="9217" y="5168"/>
                  </a:cubicBezTo>
                  <a:cubicBezTo>
                    <a:pt x="8341" y="5128"/>
                    <a:pt x="8166" y="2892"/>
                    <a:pt x="9694" y="813"/>
                  </a:cubicBezTo>
                  <a:cubicBezTo>
                    <a:pt x="8081" y="1330"/>
                    <a:pt x="5127" y="2940"/>
                    <a:pt x="4200" y="4315"/>
                  </a:cubicBezTo>
                  <a:cubicBezTo>
                    <a:pt x="2475" y="6874"/>
                    <a:pt x="4362" y="12744"/>
                    <a:pt x="3757" y="12953"/>
                  </a:cubicBezTo>
                  <a:cubicBezTo>
                    <a:pt x="3151" y="13163"/>
                    <a:pt x="1114" y="10259"/>
                    <a:pt x="505" y="8944"/>
                  </a:cubicBezTo>
                  <a:cubicBezTo>
                    <a:pt x="-324" y="10961"/>
                    <a:pt x="-344" y="12982"/>
                    <a:pt x="2082" y="15667"/>
                  </a:cubicBezTo>
                  <a:cubicBezTo>
                    <a:pt x="1167" y="17429"/>
                    <a:pt x="667" y="19457"/>
                    <a:pt x="592" y="20487"/>
                  </a:cubicBezTo>
                  <a:cubicBezTo>
                    <a:pt x="557" y="21312"/>
                    <a:pt x="1675" y="21489"/>
                    <a:pt x="1877" y="21023"/>
                  </a:cubicBezTo>
                  <a:close/>
                </a:path>
              </a:pathLst>
            </a:custGeom>
            <a:solidFill>
              <a:srgbClr val="FFFFFF"/>
            </a:solidFill>
            <a:ln w="12700" cap="flat">
              <a:noFill/>
              <a:miter lim="400000"/>
            </a:ln>
            <a:effectLst/>
          </p:spPr>
          <p:txBody>
            <a:bodyPr wrap="square" lIns="53572" tIns="53572" rIns="53572" bIns="53572" numCol="1" anchor="ctr">
              <a:noAutofit/>
            </a:bodyPr>
            <a:lstStyle/>
            <a:p>
              <a:pPr lvl="0">
                <a:lnSpc>
                  <a:spcPct val="120000"/>
                </a:lnSpc>
                <a:defRPr sz="3200">
                  <a:solidFill>
                    <a:srgbClr val="FFFFFF"/>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3" name="Group 1347"/>
          <p:cNvGrpSpPr/>
          <p:nvPr/>
        </p:nvGrpSpPr>
        <p:grpSpPr>
          <a:xfrm>
            <a:off x="6734387" y="4474998"/>
            <a:ext cx="559901" cy="559901"/>
            <a:chOff x="0" y="0"/>
            <a:chExt cx="1243363" cy="1243363"/>
          </a:xfrm>
        </p:grpSpPr>
        <p:sp>
          <p:nvSpPr>
            <p:cNvPr id="34" name="Shape 1345"/>
            <p:cNvSpPr/>
            <p:nvPr/>
          </p:nvSpPr>
          <p:spPr>
            <a:xfrm>
              <a:off x="0" y="0"/>
              <a:ext cx="1243364" cy="1243364"/>
            </a:xfrm>
            <a:prstGeom prst="rect">
              <a:avLst/>
            </a:prstGeom>
            <a:solidFill>
              <a:schemeClr val="accent3"/>
            </a:solidFill>
            <a:ln w="12700" cap="flat">
              <a:noFill/>
              <a:miter lim="400000"/>
            </a:ln>
            <a:effectLst/>
          </p:spPr>
          <p:txBody>
            <a:bodyPr wrap="square" lIns="71430" tIns="71430" rIns="71430" bIns="71430" numCol="1" anchor="ctr">
              <a:noAutofit/>
            </a:bodyPr>
            <a:lstStyle/>
            <a:p>
              <a:pPr lvl="0">
                <a:lnSpc>
                  <a:spcPct val="120000"/>
                </a:lnSpc>
                <a:defRPr sz="3200">
                  <a:solidFill>
                    <a:srgbClr val="FFFFFF"/>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Shape 1346"/>
            <p:cNvSpPr/>
            <p:nvPr/>
          </p:nvSpPr>
          <p:spPr>
            <a:xfrm>
              <a:off x="351222" y="372464"/>
              <a:ext cx="540919" cy="540920"/>
            </a:xfrm>
            <a:custGeom>
              <a:avLst/>
              <a:gdLst/>
              <a:ahLst/>
              <a:cxnLst>
                <a:cxn ang="0">
                  <a:pos x="wd2" y="hd2"/>
                </a:cxn>
                <a:cxn ang="5400000">
                  <a:pos x="wd2" y="hd2"/>
                </a:cxn>
                <a:cxn ang="10800000">
                  <a:pos x="wd2" y="hd2"/>
                </a:cxn>
                <a:cxn ang="16200000">
                  <a:pos x="wd2" y="hd2"/>
                </a:cxn>
              </a:cxnLst>
              <a:rect l="0" t="0" r="r" b="b"/>
              <a:pathLst>
                <a:path w="21395" h="21474" extrusionOk="0">
                  <a:moveTo>
                    <a:pt x="2578" y="8409"/>
                  </a:moveTo>
                  <a:cubicBezTo>
                    <a:pt x="2578" y="5193"/>
                    <a:pt x="5174" y="2587"/>
                    <a:pt x="8376" y="2587"/>
                  </a:cubicBezTo>
                  <a:cubicBezTo>
                    <a:pt x="11580" y="2587"/>
                    <a:pt x="14435" y="5451"/>
                    <a:pt x="14435" y="8666"/>
                  </a:cubicBezTo>
                  <a:cubicBezTo>
                    <a:pt x="14435" y="11882"/>
                    <a:pt x="11838" y="14488"/>
                    <a:pt x="8635" y="14488"/>
                  </a:cubicBezTo>
                  <a:cubicBezTo>
                    <a:pt x="5431" y="14488"/>
                    <a:pt x="2578" y="11624"/>
                    <a:pt x="2578" y="8409"/>
                  </a:cubicBezTo>
                  <a:close/>
                  <a:moveTo>
                    <a:pt x="20914" y="18167"/>
                  </a:moveTo>
                  <a:lnTo>
                    <a:pt x="15797" y="13032"/>
                  </a:lnTo>
                  <a:cubicBezTo>
                    <a:pt x="16568" y="11759"/>
                    <a:pt x="17013" y="10265"/>
                    <a:pt x="17013" y="8666"/>
                  </a:cubicBezTo>
                  <a:cubicBezTo>
                    <a:pt x="17013" y="4023"/>
                    <a:pt x="13004" y="0"/>
                    <a:pt x="8376" y="0"/>
                  </a:cubicBezTo>
                  <a:cubicBezTo>
                    <a:pt x="3750" y="0"/>
                    <a:pt x="0" y="3765"/>
                    <a:pt x="0" y="8409"/>
                  </a:cubicBezTo>
                  <a:cubicBezTo>
                    <a:pt x="0" y="13052"/>
                    <a:pt x="4008" y="17075"/>
                    <a:pt x="8635" y="17075"/>
                  </a:cubicBezTo>
                  <a:cubicBezTo>
                    <a:pt x="10173" y="17075"/>
                    <a:pt x="11614" y="16657"/>
                    <a:pt x="12852" y="15931"/>
                  </a:cubicBezTo>
                  <a:lnTo>
                    <a:pt x="17996" y="21094"/>
                  </a:lnTo>
                  <a:cubicBezTo>
                    <a:pt x="18500" y="21600"/>
                    <a:pt x="19317" y="21600"/>
                    <a:pt x="19819" y="21094"/>
                  </a:cubicBezTo>
                  <a:lnTo>
                    <a:pt x="21096" y="19815"/>
                  </a:lnTo>
                  <a:cubicBezTo>
                    <a:pt x="21600" y="19309"/>
                    <a:pt x="21417" y="18672"/>
                    <a:pt x="20914" y="18167"/>
                  </a:cubicBezTo>
                  <a:close/>
                </a:path>
              </a:pathLst>
            </a:custGeom>
            <a:solidFill>
              <a:srgbClr val="FFFFFF"/>
            </a:solidFill>
            <a:ln w="12700" cap="flat">
              <a:noFill/>
              <a:miter lim="400000"/>
            </a:ln>
            <a:effectLst/>
          </p:spPr>
          <p:txBody>
            <a:bodyPr wrap="square" lIns="53572" tIns="53572" rIns="53572" bIns="53572" numCol="1" anchor="ctr">
              <a:noAutofit/>
            </a:bodyPr>
            <a:lstStyle/>
            <a:p>
              <a:pPr lvl="0">
                <a:lnSpc>
                  <a:spcPct val="120000"/>
                </a:lnSpc>
                <a:defRPr sz="3200">
                  <a:solidFill>
                    <a:srgbClr val="FFFFFF"/>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6" name="Group 1350"/>
          <p:cNvGrpSpPr/>
          <p:nvPr/>
        </p:nvGrpSpPr>
        <p:grpSpPr>
          <a:xfrm>
            <a:off x="4515672" y="4474998"/>
            <a:ext cx="559901" cy="559901"/>
            <a:chOff x="0" y="0"/>
            <a:chExt cx="1243363" cy="1243363"/>
          </a:xfrm>
        </p:grpSpPr>
        <p:sp>
          <p:nvSpPr>
            <p:cNvPr id="37" name="Shape 1348"/>
            <p:cNvSpPr/>
            <p:nvPr/>
          </p:nvSpPr>
          <p:spPr>
            <a:xfrm>
              <a:off x="0" y="0"/>
              <a:ext cx="1243364" cy="1243364"/>
            </a:xfrm>
            <a:prstGeom prst="rect">
              <a:avLst/>
            </a:prstGeom>
            <a:solidFill>
              <a:schemeClr val="accent2"/>
            </a:solidFill>
            <a:ln w="12700" cap="flat">
              <a:noFill/>
              <a:miter lim="400000"/>
            </a:ln>
            <a:effectLst/>
          </p:spPr>
          <p:txBody>
            <a:bodyPr wrap="square" lIns="71430" tIns="71430" rIns="71430" bIns="71430" numCol="1" anchor="ctr">
              <a:noAutofit/>
            </a:bodyPr>
            <a:lstStyle/>
            <a:p>
              <a:pPr lvl="0">
                <a:lnSpc>
                  <a:spcPct val="120000"/>
                </a:lnSpc>
                <a:defRPr sz="3200">
                  <a:solidFill>
                    <a:srgbClr val="FFFFFF"/>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Shape 1349"/>
            <p:cNvSpPr/>
            <p:nvPr/>
          </p:nvSpPr>
          <p:spPr>
            <a:xfrm>
              <a:off x="351222" y="393269"/>
              <a:ext cx="540919" cy="499310"/>
            </a:xfrm>
            <a:custGeom>
              <a:avLst/>
              <a:gdLst/>
              <a:ahLst/>
              <a:cxnLst>
                <a:cxn ang="0">
                  <a:pos x="wd2" y="hd2"/>
                </a:cxn>
                <a:cxn ang="5400000">
                  <a:pos x="wd2" y="hd2"/>
                </a:cxn>
                <a:cxn ang="10800000">
                  <a:pos x="wd2" y="hd2"/>
                </a:cxn>
                <a:cxn ang="16200000">
                  <a:pos x="wd2" y="hd2"/>
                </a:cxn>
              </a:cxnLst>
              <a:rect l="0" t="0" r="r" b="b"/>
              <a:pathLst>
                <a:path w="21600" h="21600" extrusionOk="0">
                  <a:moveTo>
                    <a:pt x="19692" y="12333"/>
                  </a:moveTo>
                  <a:cubicBezTo>
                    <a:pt x="19528" y="12511"/>
                    <a:pt x="19333" y="12600"/>
                    <a:pt x="19107" y="12600"/>
                  </a:cubicBezTo>
                  <a:cubicBezTo>
                    <a:pt x="18882" y="12600"/>
                    <a:pt x="18688" y="12511"/>
                    <a:pt x="18524" y="12333"/>
                  </a:cubicBezTo>
                  <a:cubicBezTo>
                    <a:pt x="18360" y="12155"/>
                    <a:pt x="18277" y="11944"/>
                    <a:pt x="18277" y="11700"/>
                  </a:cubicBezTo>
                  <a:cubicBezTo>
                    <a:pt x="18277" y="11456"/>
                    <a:pt x="18360" y="11245"/>
                    <a:pt x="18524" y="11067"/>
                  </a:cubicBezTo>
                  <a:cubicBezTo>
                    <a:pt x="18688" y="10889"/>
                    <a:pt x="18882" y="10800"/>
                    <a:pt x="19107" y="10800"/>
                  </a:cubicBezTo>
                  <a:cubicBezTo>
                    <a:pt x="19333" y="10800"/>
                    <a:pt x="19528" y="10889"/>
                    <a:pt x="19692" y="11067"/>
                  </a:cubicBezTo>
                  <a:cubicBezTo>
                    <a:pt x="19857" y="11245"/>
                    <a:pt x="19938" y="11456"/>
                    <a:pt x="19938" y="11700"/>
                  </a:cubicBezTo>
                  <a:cubicBezTo>
                    <a:pt x="19938" y="11944"/>
                    <a:pt x="19857" y="12155"/>
                    <a:pt x="19692" y="12333"/>
                  </a:cubicBezTo>
                  <a:cubicBezTo>
                    <a:pt x="19692" y="12333"/>
                    <a:pt x="19692" y="12333"/>
                    <a:pt x="19692" y="12333"/>
                  </a:cubicBezTo>
                  <a:close/>
                  <a:moveTo>
                    <a:pt x="16616" y="10800"/>
                  </a:moveTo>
                  <a:lnTo>
                    <a:pt x="4984" y="10800"/>
                  </a:lnTo>
                  <a:lnTo>
                    <a:pt x="4984" y="1800"/>
                  </a:lnTo>
                  <a:lnTo>
                    <a:pt x="13292" y="1800"/>
                  </a:lnTo>
                  <a:lnTo>
                    <a:pt x="13292" y="4050"/>
                  </a:lnTo>
                  <a:cubicBezTo>
                    <a:pt x="13292" y="4425"/>
                    <a:pt x="13414" y="4744"/>
                    <a:pt x="13655" y="5006"/>
                  </a:cubicBezTo>
                  <a:cubicBezTo>
                    <a:pt x="13898" y="5269"/>
                    <a:pt x="14192" y="5400"/>
                    <a:pt x="14538" y="5400"/>
                  </a:cubicBezTo>
                  <a:lnTo>
                    <a:pt x="16616" y="5400"/>
                  </a:lnTo>
                  <a:cubicBezTo>
                    <a:pt x="16616" y="5400"/>
                    <a:pt x="16616" y="10800"/>
                    <a:pt x="16616" y="10800"/>
                  </a:cubicBezTo>
                  <a:close/>
                  <a:moveTo>
                    <a:pt x="16616" y="19800"/>
                  </a:moveTo>
                  <a:lnTo>
                    <a:pt x="4984" y="19800"/>
                  </a:lnTo>
                  <a:lnTo>
                    <a:pt x="4984" y="16200"/>
                  </a:lnTo>
                  <a:lnTo>
                    <a:pt x="16616" y="16200"/>
                  </a:lnTo>
                  <a:cubicBezTo>
                    <a:pt x="16616" y="16200"/>
                    <a:pt x="16616" y="19800"/>
                    <a:pt x="16616" y="19800"/>
                  </a:cubicBezTo>
                  <a:close/>
                  <a:moveTo>
                    <a:pt x="20867" y="9795"/>
                  </a:moveTo>
                  <a:cubicBezTo>
                    <a:pt x="20378" y="9265"/>
                    <a:pt x="19791" y="9000"/>
                    <a:pt x="19107" y="9000"/>
                  </a:cubicBezTo>
                  <a:lnTo>
                    <a:pt x="18277" y="9000"/>
                  </a:lnTo>
                  <a:lnTo>
                    <a:pt x="18277" y="5400"/>
                  </a:lnTo>
                  <a:cubicBezTo>
                    <a:pt x="18277" y="5025"/>
                    <a:pt x="18190" y="4613"/>
                    <a:pt x="18018" y="4163"/>
                  </a:cubicBezTo>
                  <a:cubicBezTo>
                    <a:pt x="17844" y="3712"/>
                    <a:pt x="17637" y="3356"/>
                    <a:pt x="17394" y="3094"/>
                  </a:cubicBezTo>
                  <a:lnTo>
                    <a:pt x="15421" y="957"/>
                  </a:lnTo>
                  <a:cubicBezTo>
                    <a:pt x="15179" y="694"/>
                    <a:pt x="14850" y="469"/>
                    <a:pt x="14435" y="281"/>
                  </a:cubicBezTo>
                  <a:cubicBezTo>
                    <a:pt x="14020" y="94"/>
                    <a:pt x="13638" y="0"/>
                    <a:pt x="13292" y="0"/>
                  </a:cubicBezTo>
                  <a:lnTo>
                    <a:pt x="4569" y="0"/>
                  </a:lnTo>
                  <a:cubicBezTo>
                    <a:pt x="4223" y="0"/>
                    <a:pt x="3929" y="132"/>
                    <a:pt x="3687" y="394"/>
                  </a:cubicBezTo>
                  <a:cubicBezTo>
                    <a:pt x="3444" y="656"/>
                    <a:pt x="3323" y="975"/>
                    <a:pt x="3323" y="1350"/>
                  </a:cubicBezTo>
                  <a:lnTo>
                    <a:pt x="3323" y="9000"/>
                  </a:lnTo>
                  <a:lnTo>
                    <a:pt x="2493" y="9000"/>
                  </a:lnTo>
                  <a:cubicBezTo>
                    <a:pt x="1809" y="9000"/>
                    <a:pt x="1222" y="9265"/>
                    <a:pt x="734" y="9795"/>
                  </a:cubicBezTo>
                  <a:cubicBezTo>
                    <a:pt x="244" y="10324"/>
                    <a:pt x="0" y="10960"/>
                    <a:pt x="0" y="11700"/>
                  </a:cubicBezTo>
                  <a:lnTo>
                    <a:pt x="0" y="17550"/>
                  </a:lnTo>
                  <a:cubicBezTo>
                    <a:pt x="0" y="17673"/>
                    <a:pt x="41" y="17777"/>
                    <a:pt x="124" y="17866"/>
                  </a:cubicBezTo>
                  <a:cubicBezTo>
                    <a:pt x="205" y="17956"/>
                    <a:pt x="303" y="18000"/>
                    <a:pt x="415" y="18000"/>
                  </a:cubicBezTo>
                  <a:lnTo>
                    <a:pt x="3323" y="18000"/>
                  </a:lnTo>
                  <a:lnTo>
                    <a:pt x="3323" y="20250"/>
                  </a:lnTo>
                  <a:cubicBezTo>
                    <a:pt x="3323" y="20625"/>
                    <a:pt x="3444" y="20944"/>
                    <a:pt x="3687" y="21206"/>
                  </a:cubicBezTo>
                  <a:cubicBezTo>
                    <a:pt x="3929" y="21468"/>
                    <a:pt x="4223" y="21600"/>
                    <a:pt x="4569" y="21600"/>
                  </a:cubicBezTo>
                  <a:lnTo>
                    <a:pt x="17031" y="21600"/>
                  </a:lnTo>
                  <a:cubicBezTo>
                    <a:pt x="17377" y="21600"/>
                    <a:pt x="17671" y="21468"/>
                    <a:pt x="17913" y="21206"/>
                  </a:cubicBezTo>
                  <a:cubicBezTo>
                    <a:pt x="18156" y="20943"/>
                    <a:pt x="18277" y="20625"/>
                    <a:pt x="18277" y="20250"/>
                  </a:cubicBezTo>
                  <a:lnTo>
                    <a:pt x="18277" y="18000"/>
                  </a:lnTo>
                  <a:lnTo>
                    <a:pt x="21185" y="18000"/>
                  </a:lnTo>
                  <a:cubicBezTo>
                    <a:pt x="21297" y="18000"/>
                    <a:pt x="21395" y="17956"/>
                    <a:pt x="21476" y="17866"/>
                  </a:cubicBezTo>
                  <a:cubicBezTo>
                    <a:pt x="21559" y="17777"/>
                    <a:pt x="21600" y="17673"/>
                    <a:pt x="21600" y="17550"/>
                  </a:cubicBezTo>
                  <a:lnTo>
                    <a:pt x="21600" y="11700"/>
                  </a:lnTo>
                  <a:cubicBezTo>
                    <a:pt x="21600" y="10960"/>
                    <a:pt x="21356" y="10324"/>
                    <a:pt x="20867" y="9795"/>
                  </a:cubicBezTo>
                  <a:cubicBezTo>
                    <a:pt x="20867" y="9795"/>
                    <a:pt x="20867" y="9795"/>
                    <a:pt x="20867" y="9795"/>
                  </a:cubicBezTo>
                  <a:close/>
                </a:path>
              </a:pathLst>
            </a:custGeom>
            <a:solidFill>
              <a:srgbClr val="FFFFFF"/>
            </a:solidFill>
            <a:ln w="12700" cap="flat">
              <a:noFill/>
              <a:miter lim="400000"/>
            </a:ln>
            <a:effectLst/>
          </p:spPr>
          <p:txBody>
            <a:bodyPr wrap="square" lIns="53572" tIns="53572" rIns="53572" bIns="53572" numCol="1" anchor="ctr">
              <a:noAutofit/>
            </a:bodyPr>
            <a:lstStyle/>
            <a:p>
              <a:pPr lvl="0">
                <a:lnSpc>
                  <a:spcPct val="120000"/>
                </a:lnSpc>
                <a:defRPr sz="3200">
                  <a:solidFill>
                    <a:srgbClr val="FFFFFF"/>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Group 1356"/>
          <p:cNvGrpSpPr/>
          <p:nvPr/>
        </p:nvGrpSpPr>
        <p:grpSpPr>
          <a:xfrm>
            <a:off x="2296957" y="4474998"/>
            <a:ext cx="559901" cy="559901"/>
            <a:chOff x="0" y="0"/>
            <a:chExt cx="1243363" cy="1243363"/>
          </a:xfrm>
        </p:grpSpPr>
        <p:sp>
          <p:nvSpPr>
            <p:cNvPr id="40" name="Shape 1351"/>
            <p:cNvSpPr/>
            <p:nvPr/>
          </p:nvSpPr>
          <p:spPr>
            <a:xfrm>
              <a:off x="0" y="0"/>
              <a:ext cx="1243364" cy="1243364"/>
            </a:xfrm>
            <a:prstGeom prst="rect">
              <a:avLst/>
            </a:prstGeom>
            <a:solidFill>
              <a:schemeClr val="accent1"/>
            </a:solidFill>
            <a:ln w="12700" cap="flat">
              <a:noFill/>
              <a:miter lim="400000"/>
            </a:ln>
            <a:effectLst/>
          </p:spPr>
          <p:txBody>
            <a:bodyPr wrap="square" lIns="71430" tIns="71430" rIns="71430" bIns="71430" numCol="1" anchor="ctr">
              <a:noAutofit/>
            </a:bodyPr>
            <a:lstStyle/>
            <a:p>
              <a:pPr lvl="0">
                <a:lnSpc>
                  <a:spcPct val="120000"/>
                </a:lnSpc>
                <a:defRPr sz="3200">
                  <a:solidFill>
                    <a:srgbClr val="FFFFFF"/>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41" name="Group 1355"/>
            <p:cNvGrpSpPr/>
            <p:nvPr/>
          </p:nvGrpSpPr>
          <p:grpSpPr>
            <a:xfrm>
              <a:off x="356142" y="391541"/>
              <a:ext cx="533285" cy="457201"/>
              <a:chOff x="0" y="0"/>
              <a:chExt cx="533283" cy="457200"/>
            </a:xfrm>
          </p:grpSpPr>
          <p:sp>
            <p:nvSpPr>
              <p:cNvPr id="42" name="Shape 1352"/>
              <p:cNvSpPr/>
              <p:nvPr/>
            </p:nvSpPr>
            <p:spPr>
              <a:xfrm>
                <a:off x="0" y="76178"/>
                <a:ext cx="85718" cy="381010"/>
              </a:xfrm>
              <a:custGeom>
                <a:avLst/>
                <a:gdLst/>
                <a:ahLst/>
                <a:cxnLst>
                  <a:cxn ang="0">
                    <a:pos x="wd2" y="hd2"/>
                  </a:cxn>
                  <a:cxn ang="5400000">
                    <a:pos x="wd2" y="hd2"/>
                  </a:cxn>
                  <a:cxn ang="10800000">
                    <a:pos x="wd2" y="hd2"/>
                  </a:cxn>
                  <a:cxn ang="16200000">
                    <a:pos x="wd2" y="hd2"/>
                  </a:cxn>
                </a:cxnLst>
                <a:rect l="0" t="0" r="r" b="b"/>
                <a:pathLst>
                  <a:path w="21600" h="21600" extrusionOk="0">
                    <a:moveTo>
                      <a:pt x="4949" y="1114"/>
                    </a:moveTo>
                    <a:cubicBezTo>
                      <a:pt x="1650" y="1857"/>
                      <a:pt x="0" y="2746"/>
                      <a:pt x="0" y="3780"/>
                    </a:cubicBezTo>
                    <a:lnTo>
                      <a:pt x="0" y="17820"/>
                    </a:lnTo>
                    <a:cubicBezTo>
                      <a:pt x="0" y="18855"/>
                      <a:pt x="1650" y="19744"/>
                      <a:pt x="4949" y="20487"/>
                    </a:cubicBezTo>
                    <a:cubicBezTo>
                      <a:pt x="8249" y="21229"/>
                      <a:pt x="12200" y="21600"/>
                      <a:pt x="16803" y="21600"/>
                    </a:cubicBezTo>
                    <a:lnTo>
                      <a:pt x="21600" y="21600"/>
                    </a:lnTo>
                    <a:lnTo>
                      <a:pt x="21600" y="0"/>
                    </a:lnTo>
                    <a:lnTo>
                      <a:pt x="16803" y="0"/>
                    </a:lnTo>
                    <a:cubicBezTo>
                      <a:pt x="12200" y="0"/>
                      <a:pt x="8249" y="372"/>
                      <a:pt x="4949" y="1114"/>
                    </a:cubicBezTo>
                    <a:cubicBezTo>
                      <a:pt x="4949" y="1114"/>
                      <a:pt x="4949" y="1114"/>
                      <a:pt x="4949" y="1114"/>
                    </a:cubicBezTo>
                    <a:close/>
                  </a:path>
                </a:pathLst>
              </a:custGeom>
              <a:solidFill>
                <a:srgbClr val="FFFFFF"/>
              </a:solidFill>
              <a:ln w="12700" cap="flat">
                <a:noFill/>
                <a:miter lim="400000"/>
              </a:ln>
              <a:effectLst/>
            </p:spPr>
            <p:txBody>
              <a:bodyPr wrap="square" lIns="53572" tIns="53572" rIns="53572" bIns="53572" numCol="1" anchor="ctr">
                <a:noAutofit/>
              </a:bodyPr>
              <a:lstStyle/>
              <a:p>
                <a:pPr lvl="0">
                  <a:lnSpc>
                    <a:spcPct val="120000"/>
                  </a:lnSpc>
                  <a:defRPr sz="3200">
                    <a:solidFill>
                      <a:srgbClr val="FFFFFF"/>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Shape 1353"/>
              <p:cNvSpPr/>
              <p:nvPr/>
            </p:nvSpPr>
            <p:spPr>
              <a:xfrm>
                <a:off x="113393" y="0"/>
                <a:ext cx="304819" cy="457200"/>
              </a:xfrm>
              <a:custGeom>
                <a:avLst/>
                <a:gdLst/>
                <a:ahLst/>
                <a:cxnLst>
                  <a:cxn ang="0">
                    <a:pos x="wd2" y="hd2"/>
                  </a:cxn>
                  <a:cxn ang="5400000">
                    <a:pos x="wd2" y="hd2"/>
                  </a:cxn>
                  <a:cxn ang="10800000">
                    <a:pos x="wd2" y="hd2"/>
                  </a:cxn>
                  <a:cxn ang="16200000">
                    <a:pos x="wd2" y="hd2"/>
                  </a:cxn>
                </a:cxnLst>
                <a:rect l="0" t="0" r="r" b="b"/>
                <a:pathLst>
                  <a:path w="21600" h="21600" extrusionOk="0">
                    <a:moveTo>
                      <a:pt x="16200" y="3600"/>
                    </a:moveTo>
                    <a:lnTo>
                      <a:pt x="5400" y="3600"/>
                    </a:lnTo>
                    <a:lnTo>
                      <a:pt x="5400" y="1800"/>
                    </a:lnTo>
                    <a:lnTo>
                      <a:pt x="16200" y="1800"/>
                    </a:lnTo>
                    <a:cubicBezTo>
                      <a:pt x="16200" y="1800"/>
                      <a:pt x="16200" y="3600"/>
                      <a:pt x="16200" y="3600"/>
                    </a:cubicBezTo>
                    <a:close/>
                    <a:moveTo>
                      <a:pt x="18900" y="1350"/>
                    </a:moveTo>
                    <a:cubicBezTo>
                      <a:pt x="18900" y="975"/>
                      <a:pt x="18703" y="657"/>
                      <a:pt x="18308" y="394"/>
                    </a:cubicBezTo>
                    <a:cubicBezTo>
                      <a:pt x="17915" y="131"/>
                      <a:pt x="17437" y="0"/>
                      <a:pt x="16875" y="0"/>
                    </a:cubicBezTo>
                    <a:lnTo>
                      <a:pt x="4725" y="0"/>
                    </a:lnTo>
                    <a:cubicBezTo>
                      <a:pt x="4163" y="0"/>
                      <a:pt x="3685" y="131"/>
                      <a:pt x="3291" y="394"/>
                    </a:cubicBezTo>
                    <a:cubicBezTo>
                      <a:pt x="2897" y="656"/>
                      <a:pt x="2700" y="975"/>
                      <a:pt x="2700" y="1350"/>
                    </a:cubicBezTo>
                    <a:lnTo>
                      <a:pt x="2700" y="3600"/>
                    </a:lnTo>
                    <a:lnTo>
                      <a:pt x="0" y="3600"/>
                    </a:lnTo>
                    <a:lnTo>
                      <a:pt x="0" y="21600"/>
                    </a:lnTo>
                    <a:lnTo>
                      <a:pt x="21600" y="21600"/>
                    </a:lnTo>
                    <a:lnTo>
                      <a:pt x="21600" y="3600"/>
                    </a:lnTo>
                    <a:lnTo>
                      <a:pt x="18900" y="3600"/>
                    </a:lnTo>
                    <a:cubicBezTo>
                      <a:pt x="18900" y="3600"/>
                      <a:pt x="18900" y="1350"/>
                      <a:pt x="18900" y="1350"/>
                    </a:cubicBezTo>
                    <a:close/>
                  </a:path>
                </a:pathLst>
              </a:custGeom>
              <a:solidFill>
                <a:srgbClr val="FFFFFF"/>
              </a:solidFill>
              <a:ln w="12700" cap="flat">
                <a:noFill/>
                <a:miter lim="400000"/>
              </a:ln>
              <a:effectLst/>
            </p:spPr>
            <p:txBody>
              <a:bodyPr wrap="square" lIns="53572" tIns="53572" rIns="53572" bIns="53572" numCol="1" anchor="ctr">
                <a:noAutofit/>
              </a:bodyPr>
              <a:lstStyle/>
              <a:p>
                <a:pPr lvl="0">
                  <a:lnSpc>
                    <a:spcPct val="120000"/>
                  </a:lnSpc>
                  <a:defRPr sz="3200">
                    <a:solidFill>
                      <a:srgbClr val="FFFFFF"/>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Shape 1354"/>
              <p:cNvSpPr/>
              <p:nvPr/>
            </p:nvSpPr>
            <p:spPr>
              <a:xfrm>
                <a:off x="447548" y="76178"/>
                <a:ext cx="85736" cy="381010"/>
              </a:xfrm>
              <a:custGeom>
                <a:avLst/>
                <a:gdLst/>
                <a:ahLst/>
                <a:cxnLst>
                  <a:cxn ang="0">
                    <a:pos x="wd2" y="hd2"/>
                  </a:cxn>
                  <a:cxn ang="5400000">
                    <a:pos x="wd2" y="hd2"/>
                  </a:cxn>
                  <a:cxn ang="10800000">
                    <a:pos x="wd2" y="hd2"/>
                  </a:cxn>
                  <a:cxn ang="16200000">
                    <a:pos x="wd2" y="hd2"/>
                  </a:cxn>
                </a:cxnLst>
                <a:rect l="0" t="0" r="r" b="b"/>
                <a:pathLst>
                  <a:path w="21600" h="21600" extrusionOk="0">
                    <a:moveTo>
                      <a:pt x="16652" y="1114"/>
                    </a:moveTo>
                    <a:cubicBezTo>
                      <a:pt x="13348" y="372"/>
                      <a:pt x="9402" y="0"/>
                      <a:pt x="4800" y="0"/>
                    </a:cubicBezTo>
                    <a:lnTo>
                      <a:pt x="0" y="0"/>
                    </a:lnTo>
                    <a:lnTo>
                      <a:pt x="0" y="21600"/>
                    </a:lnTo>
                    <a:lnTo>
                      <a:pt x="4800" y="21600"/>
                    </a:lnTo>
                    <a:cubicBezTo>
                      <a:pt x="9402" y="21600"/>
                      <a:pt x="13348" y="21229"/>
                      <a:pt x="16652" y="20487"/>
                    </a:cubicBezTo>
                    <a:cubicBezTo>
                      <a:pt x="19951" y="19744"/>
                      <a:pt x="21600" y="18855"/>
                      <a:pt x="21600" y="17820"/>
                    </a:cubicBezTo>
                    <a:lnTo>
                      <a:pt x="21600" y="3780"/>
                    </a:lnTo>
                    <a:cubicBezTo>
                      <a:pt x="21600" y="2746"/>
                      <a:pt x="19951" y="1857"/>
                      <a:pt x="16652" y="1114"/>
                    </a:cubicBezTo>
                    <a:cubicBezTo>
                      <a:pt x="16652" y="1114"/>
                      <a:pt x="16652" y="1114"/>
                      <a:pt x="16652" y="1114"/>
                    </a:cubicBezTo>
                    <a:close/>
                  </a:path>
                </a:pathLst>
              </a:custGeom>
              <a:solidFill>
                <a:srgbClr val="FFFFFF"/>
              </a:solidFill>
              <a:ln w="12700" cap="flat">
                <a:noFill/>
                <a:miter lim="400000"/>
              </a:ln>
              <a:effectLst/>
            </p:spPr>
            <p:txBody>
              <a:bodyPr wrap="square" lIns="53572" tIns="53572" rIns="53572" bIns="53572" numCol="1" anchor="ctr">
                <a:noAutofit/>
              </a:bodyPr>
              <a:lstStyle/>
              <a:p>
                <a:pPr lvl="0">
                  <a:lnSpc>
                    <a:spcPct val="120000"/>
                  </a:lnSpc>
                  <a:defRPr sz="3200">
                    <a:solidFill>
                      <a:srgbClr val="FFFFFF"/>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45" name="TextBox 44"/>
          <p:cNvSpPr txBox="1"/>
          <p:nvPr/>
        </p:nvSpPr>
        <p:spPr>
          <a:xfrm>
            <a:off x="2296960" y="3077023"/>
            <a:ext cx="1845526" cy="429605"/>
          </a:xfrm>
          <a:prstGeom prst="rect">
            <a:avLst/>
          </a:prstGeom>
          <a:noFill/>
        </p:spPr>
        <p:txBody>
          <a:bodyPr wrap="square" lIns="0" tIns="0" rIns="0" bIns="0" rtlCol="0" anchor="t" anchorCtr="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Text Placeholder 4"/>
          <p:cNvSpPr txBox="1">
            <a:spLocks/>
          </p:cNvSpPr>
          <p:nvPr/>
        </p:nvSpPr>
        <p:spPr>
          <a:xfrm>
            <a:off x="2324324" y="2773463"/>
            <a:ext cx="2274568" cy="236219"/>
          </a:xfrm>
          <a:prstGeom prst="rect">
            <a:avLst/>
          </a:prstGeom>
        </p:spPr>
        <p:txBody>
          <a:bodyPr wrap="square" lIns="0" tIns="0" rIns="0" bIns="0" anchor="t" anchorCtr="0">
            <a:sp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20000"/>
              </a:lnSpc>
              <a:buNone/>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点击请替换文字内容</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TextBox 46"/>
          <p:cNvSpPr txBox="1"/>
          <p:nvPr/>
        </p:nvSpPr>
        <p:spPr>
          <a:xfrm>
            <a:off x="4515675" y="3077023"/>
            <a:ext cx="1845526" cy="429605"/>
          </a:xfrm>
          <a:prstGeom prst="rect">
            <a:avLst/>
          </a:prstGeom>
          <a:noFill/>
        </p:spPr>
        <p:txBody>
          <a:bodyPr wrap="square" lIns="0" tIns="0" rIns="0" bIns="0" rtlCol="0" anchor="t" anchorCtr="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Text Placeholder 4"/>
          <p:cNvSpPr txBox="1">
            <a:spLocks/>
          </p:cNvSpPr>
          <p:nvPr/>
        </p:nvSpPr>
        <p:spPr>
          <a:xfrm>
            <a:off x="4543039" y="2773463"/>
            <a:ext cx="2384661" cy="236219"/>
          </a:xfrm>
          <a:prstGeom prst="rect">
            <a:avLst/>
          </a:prstGeom>
        </p:spPr>
        <p:txBody>
          <a:bodyPr wrap="square" lIns="0" tIns="0" rIns="0" bIns="0" anchor="t" anchorCtr="0">
            <a:sp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20000"/>
              </a:lnSpc>
              <a:buNone/>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点击请替换文字内容</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TextBox 48"/>
          <p:cNvSpPr txBox="1"/>
          <p:nvPr/>
        </p:nvSpPr>
        <p:spPr>
          <a:xfrm>
            <a:off x="6734391" y="3077023"/>
            <a:ext cx="1845526" cy="429605"/>
          </a:xfrm>
          <a:prstGeom prst="rect">
            <a:avLst/>
          </a:prstGeom>
          <a:noFill/>
        </p:spPr>
        <p:txBody>
          <a:bodyPr wrap="square" lIns="0" tIns="0" rIns="0" bIns="0" rtlCol="0" anchor="t" anchorCtr="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Text Placeholder 4"/>
          <p:cNvSpPr txBox="1">
            <a:spLocks/>
          </p:cNvSpPr>
          <p:nvPr/>
        </p:nvSpPr>
        <p:spPr>
          <a:xfrm>
            <a:off x="6761756" y="2773463"/>
            <a:ext cx="2274568" cy="236219"/>
          </a:xfrm>
          <a:prstGeom prst="rect">
            <a:avLst/>
          </a:prstGeom>
        </p:spPr>
        <p:txBody>
          <a:bodyPr wrap="square" lIns="0" tIns="0" rIns="0" bIns="0" anchor="t" anchorCtr="0">
            <a:sp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20000"/>
              </a:lnSpc>
              <a:buNone/>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点击请替换文字内容</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TextBox 50"/>
          <p:cNvSpPr txBox="1"/>
          <p:nvPr/>
        </p:nvSpPr>
        <p:spPr>
          <a:xfrm>
            <a:off x="8953104" y="3077023"/>
            <a:ext cx="1845526" cy="429605"/>
          </a:xfrm>
          <a:prstGeom prst="rect">
            <a:avLst/>
          </a:prstGeom>
          <a:noFill/>
        </p:spPr>
        <p:txBody>
          <a:bodyPr wrap="square" lIns="0" tIns="0" rIns="0" bIns="0" rtlCol="0" anchor="t" anchorCtr="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Text Placeholder 4"/>
          <p:cNvSpPr txBox="1">
            <a:spLocks/>
          </p:cNvSpPr>
          <p:nvPr/>
        </p:nvSpPr>
        <p:spPr>
          <a:xfrm>
            <a:off x="8980470" y="2773463"/>
            <a:ext cx="2274568" cy="236219"/>
          </a:xfrm>
          <a:prstGeom prst="rect">
            <a:avLst/>
          </a:prstGeom>
        </p:spPr>
        <p:txBody>
          <a:bodyPr wrap="square" lIns="0" tIns="0" rIns="0" bIns="0" anchor="t" anchorCtr="0">
            <a:sp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20000"/>
              </a:lnSpc>
              <a:buNone/>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点击请替换文字内容</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TextBox 52"/>
          <p:cNvSpPr txBox="1"/>
          <p:nvPr/>
        </p:nvSpPr>
        <p:spPr>
          <a:xfrm>
            <a:off x="2296960" y="5513824"/>
            <a:ext cx="1845526" cy="429605"/>
          </a:xfrm>
          <a:prstGeom prst="rect">
            <a:avLst/>
          </a:prstGeom>
          <a:noFill/>
        </p:spPr>
        <p:txBody>
          <a:bodyPr wrap="square" lIns="0" tIns="0" rIns="0" bIns="0" rtlCol="0" anchor="t" anchorCtr="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Text Placeholder 4"/>
          <p:cNvSpPr txBox="1">
            <a:spLocks/>
          </p:cNvSpPr>
          <p:nvPr/>
        </p:nvSpPr>
        <p:spPr>
          <a:xfrm>
            <a:off x="2324324" y="5210261"/>
            <a:ext cx="2274568" cy="236219"/>
          </a:xfrm>
          <a:prstGeom prst="rect">
            <a:avLst/>
          </a:prstGeom>
        </p:spPr>
        <p:txBody>
          <a:bodyPr wrap="square" lIns="0" tIns="0" rIns="0" bIns="0" anchor="t" anchorCtr="0">
            <a:sp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20000"/>
              </a:lnSpc>
              <a:buNone/>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点击请替换文字内容</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TextBox 54"/>
          <p:cNvSpPr txBox="1"/>
          <p:nvPr/>
        </p:nvSpPr>
        <p:spPr>
          <a:xfrm>
            <a:off x="4515675" y="5513824"/>
            <a:ext cx="1845526" cy="429605"/>
          </a:xfrm>
          <a:prstGeom prst="rect">
            <a:avLst/>
          </a:prstGeom>
          <a:noFill/>
        </p:spPr>
        <p:txBody>
          <a:bodyPr wrap="square" lIns="0" tIns="0" rIns="0" bIns="0" rtlCol="0" anchor="t" anchorCtr="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Text Placeholder 4"/>
          <p:cNvSpPr txBox="1">
            <a:spLocks/>
          </p:cNvSpPr>
          <p:nvPr/>
        </p:nvSpPr>
        <p:spPr>
          <a:xfrm>
            <a:off x="4543039" y="5210261"/>
            <a:ext cx="2384661" cy="236219"/>
          </a:xfrm>
          <a:prstGeom prst="rect">
            <a:avLst/>
          </a:prstGeom>
        </p:spPr>
        <p:txBody>
          <a:bodyPr wrap="square" lIns="0" tIns="0" rIns="0" bIns="0" anchor="t" anchorCtr="0">
            <a:sp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20000"/>
              </a:lnSpc>
              <a:buNone/>
            </a:pPr>
            <a:r>
              <a:rPr lang="zh-CN" altLang="en-US" sz="14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点击请替换文字内容</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TextBox 56"/>
          <p:cNvSpPr txBox="1"/>
          <p:nvPr/>
        </p:nvSpPr>
        <p:spPr>
          <a:xfrm>
            <a:off x="6734391" y="5513824"/>
            <a:ext cx="1845526" cy="429605"/>
          </a:xfrm>
          <a:prstGeom prst="rect">
            <a:avLst/>
          </a:prstGeom>
          <a:noFill/>
        </p:spPr>
        <p:txBody>
          <a:bodyPr wrap="square" lIns="0" tIns="0" rIns="0" bIns="0" rtlCol="0" anchor="t" anchorCtr="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Text Placeholder 4"/>
          <p:cNvSpPr txBox="1">
            <a:spLocks/>
          </p:cNvSpPr>
          <p:nvPr/>
        </p:nvSpPr>
        <p:spPr>
          <a:xfrm>
            <a:off x="6761756" y="5210261"/>
            <a:ext cx="2274568" cy="236219"/>
          </a:xfrm>
          <a:prstGeom prst="rect">
            <a:avLst/>
          </a:prstGeom>
        </p:spPr>
        <p:txBody>
          <a:bodyPr wrap="square" lIns="0" tIns="0" rIns="0" bIns="0" anchor="t" anchorCtr="0">
            <a:sp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20000"/>
              </a:lnSpc>
              <a:buNone/>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点击请替换文字内容</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TextBox 58"/>
          <p:cNvSpPr txBox="1"/>
          <p:nvPr/>
        </p:nvSpPr>
        <p:spPr>
          <a:xfrm>
            <a:off x="8953104" y="5513824"/>
            <a:ext cx="1845526" cy="429605"/>
          </a:xfrm>
          <a:prstGeom prst="rect">
            <a:avLst/>
          </a:prstGeom>
          <a:noFill/>
        </p:spPr>
        <p:txBody>
          <a:bodyPr wrap="square" lIns="0" tIns="0" rIns="0" bIns="0" rtlCol="0" anchor="t" anchorCtr="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Text Placeholder 4"/>
          <p:cNvSpPr txBox="1">
            <a:spLocks/>
          </p:cNvSpPr>
          <p:nvPr/>
        </p:nvSpPr>
        <p:spPr>
          <a:xfrm>
            <a:off x="8980470" y="5210261"/>
            <a:ext cx="2274568" cy="236219"/>
          </a:xfrm>
          <a:prstGeom prst="rect">
            <a:avLst/>
          </a:prstGeom>
        </p:spPr>
        <p:txBody>
          <a:bodyPr wrap="square" lIns="0" tIns="0" rIns="0" bIns="0" anchor="t" anchorCtr="0">
            <a:sp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20000"/>
              </a:lnSpc>
              <a:buNone/>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点击请替换文字内容</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文本框 60"/>
          <p:cNvSpPr txBox="1"/>
          <p:nvPr/>
        </p:nvSpPr>
        <p:spPr>
          <a:xfrm>
            <a:off x="372973" y="362225"/>
            <a:ext cx="2503076" cy="374375"/>
          </a:xfrm>
          <a:prstGeom prst="rect">
            <a:avLst/>
          </a:prstGeom>
          <a:noFill/>
        </p:spPr>
        <p:txBody>
          <a:bodyPr wrap="none" lIns="96434" tIns="48217" rIns="96434" bIns="48217" rtlCol="0">
            <a:spAutoFit/>
          </a:bodyPr>
          <a:lstStyle/>
          <a:p>
            <a:pPr defTabSz="964278"/>
            <a:r>
              <a:rPr lang="zh-CN" altLang="en-US" sz="1800" dirty="0">
                <a:solidFill>
                  <a:schemeClr val="accent2"/>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62" name="文本框 61"/>
          <p:cNvSpPr txBox="1"/>
          <p:nvPr/>
        </p:nvSpPr>
        <p:spPr>
          <a:xfrm>
            <a:off x="372973" y="654957"/>
            <a:ext cx="2230630" cy="312819"/>
          </a:xfrm>
          <a:prstGeom prst="rect">
            <a:avLst/>
          </a:prstGeom>
          <a:noFill/>
        </p:spPr>
        <p:txBody>
          <a:bodyPr wrap="none" lIns="96434" tIns="48217" rIns="96434" bIns="48217" rtlCol="0">
            <a:spAutoFit/>
          </a:bodyPr>
          <a:lstStyle/>
          <a:p>
            <a:pPr defTabSz="964278"/>
            <a:r>
              <a:rPr lang="en-US" altLang="zh-CN" sz="1400" dirty="0">
                <a:solidFill>
                  <a:schemeClr val="accent2"/>
                </a:solidFill>
                <a:cs typeface="+mn-ea"/>
                <a:sym typeface="+mn-lt"/>
              </a:rPr>
              <a:t>ADD RELATED TITLE WORDS</a:t>
            </a:r>
            <a:endParaRPr lang="zh-CN" altLang="en-US" sz="1400" dirty="0">
              <a:solidFill>
                <a:schemeClr val="accent2"/>
              </a:solidFill>
              <a:cs typeface="+mn-ea"/>
              <a:sym typeface="+mn-lt"/>
            </a:endParaRPr>
          </a:p>
        </p:txBody>
      </p:sp>
    </p:spTree>
    <p:extLst>
      <p:ext uri="{BB962C8B-B14F-4D97-AF65-F5344CB8AC3E}">
        <p14:creationId xmlns:p14="http://schemas.microsoft.com/office/powerpoint/2010/main" val="3706503707"/>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6">
                                            <p:txEl>
                                              <p:pRg st="0" end="0"/>
                                            </p:txEl>
                                          </p:spTgt>
                                        </p:tgtEl>
                                        <p:attrNameLst>
                                          <p:attrName>style.visibility</p:attrName>
                                        </p:attrNameLst>
                                      </p:cBhvr>
                                      <p:to>
                                        <p:strVal val="visible"/>
                                      </p:to>
                                    </p:set>
                                    <p:animEffect transition="in" filter="fade">
                                      <p:cBhvr>
                                        <p:cTn id="11" dur="500"/>
                                        <p:tgtEl>
                                          <p:spTgt spid="46">
                                            <p:txEl>
                                              <p:pRg st="0" end="0"/>
                                            </p:txEl>
                                          </p:spTgt>
                                        </p:tgtEl>
                                      </p:cBhvr>
                                    </p:animEffect>
                                  </p:childTnLst>
                                </p:cTn>
                              </p:par>
                            </p:childTnLst>
                          </p:cTn>
                        </p:par>
                        <p:par>
                          <p:cTn id="12" fill="hold">
                            <p:stCondLst>
                              <p:cond delay="1000"/>
                            </p:stCondLst>
                            <p:childTnLst>
                              <p:par>
                                <p:cTn id="13" presetID="18" presetClass="entr" presetSubtype="6" fill="hold" grpId="0" nodeType="afterEffect">
                                  <p:stCondLst>
                                    <p:cond delay="0"/>
                                  </p:stCondLst>
                                  <p:childTnLst>
                                    <p:set>
                                      <p:cBhvr>
                                        <p:cTn id="14" dur="1" fill="hold">
                                          <p:stCondLst>
                                            <p:cond delay="0"/>
                                          </p:stCondLst>
                                        </p:cTn>
                                        <p:tgtEl>
                                          <p:spTgt spid="45"/>
                                        </p:tgtEl>
                                        <p:attrNameLst>
                                          <p:attrName>style.visibility</p:attrName>
                                        </p:attrNameLst>
                                      </p:cBhvr>
                                      <p:to>
                                        <p:strVal val="visible"/>
                                      </p:to>
                                    </p:set>
                                    <p:animEffect transition="in" filter="strips(downRight)">
                                      <p:cBhvr>
                                        <p:cTn id="15" dur="500"/>
                                        <p:tgtEl>
                                          <p:spTgt spid="45"/>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500"/>
                                        <p:tgtEl>
                                          <p:spTgt spid="7"/>
                                        </p:tgtEl>
                                      </p:cBhvr>
                                    </p:animEffect>
                                  </p:childTnLst>
                                </p:cTn>
                              </p:par>
                            </p:childTnLst>
                          </p:cTn>
                        </p:par>
                        <p:par>
                          <p:cTn id="20" fill="hold">
                            <p:stCondLst>
                              <p:cond delay="2000"/>
                            </p:stCondLst>
                            <p:childTnLst>
                              <p:par>
                                <p:cTn id="21" presetID="9" presetClass="entr" presetSubtype="0" fill="hold"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dissolve">
                                      <p:cBhvr>
                                        <p:cTn id="23" dur="500"/>
                                        <p:tgtEl>
                                          <p:spTgt spid="19"/>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48">
                                            <p:txEl>
                                              <p:pRg st="0" end="0"/>
                                            </p:txEl>
                                          </p:spTgt>
                                        </p:tgtEl>
                                        <p:attrNameLst>
                                          <p:attrName>style.visibility</p:attrName>
                                        </p:attrNameLst>
                                      </p:cBhvr>
                                      <p:to>
                                        <p:strVal val="visible"/>
                                      </p:to>
                                    </p:set>
                                    <p:animEffect transition="in" filter="fade">
                                      <p:cBhvr>
                                        <p:cTn id="27" dur="500"/>
                                        <p:tgtEl>
                                          <p:spTgt spid="48">
                                            <p:txEl>
                                              <p:pRg st="0" end="0"/>
                                            </p:txEl>
                                          </p:spTgt>
                                        </p:tgtEl>
                                      </p:cBhvr>
                                    </p:animEffect>
                                  </p:childTnLst>
                                </p:cTn>
                              </p:par>
                            </p:childTnLst>
                          </p:cTn>
                        </p:par>
                        <p:par>
                          <p:cTn id="28" fill="hold">
                            <p:stCondLst>
                              <p:cond delay="3000"/>
                            </p:stCondLst>
                            <p:childTnLst>
                              <p:par>
                                <p:cTn id="29" presetID="18" presetClass="entr" presetSubtype="6" fill="hold" grpId="0" nodeType="afterEffect">
                                  <p:stCondLst>
                                    <p:cond delay="0"/>
                                  </p:stCondLst>
                                  <p:childTnLst>
                                    <p:set>
                                      <p:cBhvr>
                                        <p:cTn id="30" dur="1" fill="hold">
                                          <p:stCondLst>
                                            <p:cond delay="0"/>
                                          </p:stCondLst>
                                        </p:cTn>
                                        <p:tgtEl>
                                          <p:spTgt spid="47"/>
                                        </p:tgtEl>
                                        <p:attrNameLst>
                                          <p:attrName>style.visibility</p:attrName>
                                        </p:attrNameLst>
                                      </p:cBhvr>
                                      <p:to>
                                        <p:strVal val="visible"/>
                                      </p:to>
                                    </p:set>
                                    <p:animEffect transition="in" filter="strips(downRight)">
                                      <p:cBhvr>
                                        <p:cTn id="31" dur="500"/>
                                        <p:tgtEl>
                                          <p:spTgt spid="47"/>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left)">
                                      <p:cBhvr>
                                        <p:cTn id="35" dur="500"/>
                                        <p:tgtEl>
                                          <p:spTgt spid="8"/>
                                        </p:tgtEl>
                                      </p:cBhvr>
                                    </p:animEffect>
                                  </p:childTnLst>
                                </p:cTn>
                              </p:par>
                            </p:childTnLst>
                          </p:cTn>
                        </p:par>
                        <p:par>
                          <p:cTn id="36" fill="hold">
                            <p:stCondLst>
                              <p:cond delay="4000"/>
                            </p:stCondLst>
                            <p:childTnLst>
                              <p:par>
                                <p:cTn id="37" presetID="9" presetClass="entr" presetSubtype="0" fill="hold" nodeType="after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dissolve">
                                      <p:cBhvr>
                                        <p:cTn id="39" dur="500"/>
                                        <p:tgtEl>
                                          <p:spTgt spid="24"/>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50">
                                            <p:txEl>
                                              <p:pRg st="0" end="0"/>
                                            </p:txEl>
                                          </p:spTgt>
                                        </p:tgtEl>
                                        <p:attrNameLst>
                                          <p:attrName>style.visibility</p:attrName>
                                        </p:attrNameLst>
                                      </p:cBhvr>
                                      <p:to>
                                        <p:strVal val="visible"/>
                                      </p:to>
                                    </p:set>
                                    <p:animEffect transition="in" filter="fade">
                                      <p:cBhvr>
                                        <p:cTn id="43" dur="500"/>
                                        <p:tgtEl>
                                          <p:spTgt spid="50">
                                            <p:txEl>
                                              <p:pRg st="0" end="0"/>
                                            </p:txEl>
                                          </p:spTgt>
                                        </p:tgtEl>
                                      </p:cBhvr>
                                    </p:animEffect>
                                  </p:childTnLst>
                                </p:cTn>
                              </p:par>
                            </p:childTnLst>
                          </p:cTn>
                        </p:par>
                        <p:par>
                          <p:cTn id="44" fill="hold">
                            <p:stCondLst>
                              <p:cond delay="5000"/>
                            </p:stCondLst>
                            <p:childTnLst>
                              <p:par>
                                <p:cTn id="45" presetID="18" presetClass="entr" presetSubtype="6" fill="hold" grpId="0" nodeType="afterEffect">
                                  <p:stCondLst>
                                    <p:cond delay="0"/>
                                  </p:stCondLst>
                                  <p:childTnLst>
                                    <p:set>
                                      <p:cBhvr>
                                        <p:cTn id="46" dur="1" fill="hold">
                                          <p:stCondLst>
                                            <p:cond delay="0"/>
                                          </p:stCondLst>
                                        </p:cTn>
                                        <p:tgtEl>
                                          <p:spTgt spid="49"/>
                                        </p:tgtEl>
                                        <p:attrNameLst>
                                          <p:attrName>style.visibility</p:attrName>
                                        </p:attrNameLst>
                                      </p:cBhvr>
                                      <p:to>
                                        <p:strVal val="visible"/>
                                      </p:to>
                                    </p:set>
                                    <p:animEffect transition="in" filter="strips(downRight)">
                                      <p:cBhvr>
                                        <p:cTn id="47" dur="500"/>
                                        <p:tgtEl>
                                          <p:spTgt spid="49"/>
                                        </p:tgtEl>
                                      </p:cBhvr>
                                    </p:animEffect>
                                  </p:childTnLst>
                                </p:cTn>
                              </p:par>
                            </p:childTnLst>
                          </p:cTn>
                        </p:par>
                        <p:par>
                          <p:cTn id="48" fill="hold">
                            <p:stCondLst>
                              <p:cond delay="5500"/>
                            </p:stCondLst>
                            <p:childTnLst>
                              <p:par>
                                <p:cTn id="49" presetID="22" presetClass="entr" presetSubtype="8" fill="hold" grpId="0" nodeType="after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wipe(left)">
                                      <p:cBhvr>
                                        <p:cTn id="51" dur="500"/>
                                        <p:tgtEl>
                                          <p:spTgt spid="9"/>
                                        </p:tgtEl>
                                      </p:cBhvr>
                                    </p:animEffect>
                                  </p:childTnLst>
                                </p:cTn>
                              </p:par>
                            </p:childTnLst>
                          </p:cTn>
                        </p:par>
                        <p:par>
                          <p:cTn id="52" fill="hold">
                            <p:stCondLst>
                              <p:cond delay="6000"/>
                            </p:stCondLst>
                            <p:childTnLst>
                              <p:par>
                                <p:cTn id="53" presetID="9" presetClass="entr" presetSubtype="0" fill="hold" nodeType="afterEffect">
                                  <p:stCondLst>
                                    <p:cond delay="0"/>
                                  </p:stCondLst>
                                  <p:childTnLst>
                                    <p:set>
                                      <p:cBhvr>
                                        <p:cTn id="54" dur="1" fill="hold">
                                          <p:stCondLst>
                                            <p:cond delay="0"/>
                                          </p:stCondLst>
                                        </p:cTn>
                                        <p:tgtEl>
                                          <p:spTgt spid="27"/>
                                        </p:tgtEl>
                                        <p:attrNameLst>
                                          <p:attrName>style.visibility</p:attrName>
                                        </p:attrNameLst>
                                      </p:cBhvr>
                                      <p:to>
                                        <p:strVal val="visible"/>
                                      </p:to>
                                    </p:set>
                                    <p:animEffect transition="in" filter="dissolve">
                                      <p:cBhvr>
                                        <p:cTn id="55" dur="500"/>
                                        <p:tgtEl>
                                          <p:spTgt spid="27"/>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52">
                                            <p:txEl>
                                              <p:pRg st="0" end="0"/>
                                            </p:txEl>
                                          </p:spTgt>
                                        </p:tgtEl>
                                        <p:attrNameLst>
                                          <p:attrName>style.visibility</p:attrName>
                                        </p:attrNameLst>
                                      </p:cBhvr>
                                      <p:to>
                                        <p:strVal val="visible"/>
                                      </p:to>
                                    </p:set>
                                    <p:animEffect transition="in" filter="fade">
                                      <p:cBhvr>
                                        <p:cTn id="59" dur="500"/>
                                        <p:tgtEl>
                                          <p:spTgt spid="52">
                                            <p:txEl>
                                              <p:pRg st="0" end="0"/>
                                            </p:txEl>
                                          </p:spTgt>
                                        </p:tgtEl>
                                      </p:cBhvr>
                                    </p:animEffect>
                                  </p:childTnLst>
                                </p:cTn>
                              </p:par>
                            </p:childTnLst>
                          </p:cTn>
                        </p:par>
                        <p:par>
                          <p:cTn id="60" fill="hold">
                            <p:stCondLst>
                              <p:cond delay="7000"/>
                            </p:stCondLst>
                            <p:childTnLst>
                              <p:par>
                                <p:cTn id="61" presetID="18" presetClass="entr" presetSubtype="6" fill="hold" grpId="0" nodeType="afterEffect">
                                  <p:stCondLst>
                                    <p:cond delay="0"/>
                                  </p:stCondLst>
                                  <p:childTnLst>
                                    <p:set>
                                      <p:cBhvr>
                                        <p:cTn id="62" dur="1" fill="hold">
                                          <p:stCondLst>
                                            <p:cond delay="0"/>
                                          </p:stCondLst>
                                        </p:cTn>
                                        <p:tgtEl>
                                          <p:spTgt spid="51"/>
                                        </p:tgtEl>
                                        <p:attrNameLst>
                                          <p:attrName>style.visibility</p:attrName>
                                        </p:attrNameLst>
                                      </p:cBhvr>
                                      <p:to>
                                        <p:strVal val="visible"/>
                                      </p:to>
                                    </p:set>
                                    <p:animEffect transition="in" filter="strips(downRight)">
                                      <p:cBhvr>
                                        <p:cTn id="63" dur="500"/>
                                        <p:tgtEl>
                                          <p:spTgt spid="51"/>
                                        </p:tgtEl>
                                      </p:cBhvr>
                                    </p:animEffect>
                                  </p:childTnLst>
                                </p:cTn>
                              </p:par>
                            </p:childTnLst>
                          </p:cTn>
                        </p:par>
                        <p:par>
                          <p:cTn id="64" fill="hold">
                            <p:stCondLst>
                              <p:cond delay="7500"/>
                            </p:stCondLst>
                            <p:childTnLst>
                              <p:par>
                                <p:cTn id="65" presetID="22" presetClass="entr" presetSubtype="8" fill="hold" grpId="0" nodeType="afterEffect">
                                  <p:stCondLst>
                                    <p:cond delay="0"/>
                                  </p:stCondLst>
                                  <p:childTnLst>
                                    <p:set>
                                      <p:cBhvr>
                                        <p:cTn id="66" dur="1" fill="hold">
                                          <p:stCondLst>
                                            <p:cond delay="0"/>
                                          </p:stCondLst>
                                        </p:cTn>
                                        <p:tgtEl>
                                          <p:spTgt spid="13"/>
                                        </p:tgtEl>
                                        <p:attrNameLst>
                                          <p:attrName>style.visibility</p:attrName>
                                        </p:attrNameLst>
                                      </p:cBhvr>
                                      <p:to>
                                        <p:strVal val="visible"/>
                                      </p:to>
                                    </p:set>
                                    <p:animEffect transition="in" filter="wipe(left)">
                                      <p:cBhvr>
                                        <p:cTn id="67" dur="500"/>
                                        <p:tgtEl>
                                          <p:spTgt spid="13"/>
                                        </p:tgtEl>
                                      </p:cBhvr>
                                    </p:animEffect>
                                  </p:childTnLst>
                                </p:cTn>
                              </p:par>
                            </p:childTnLst>
                          </p:cTn>
                        </p:par>
                        <p:par>
                          <p:cTn id="68" fill="hold">
                            <p:stCondLst>
                              <p:cond delay="8000"/>
                            </p:stCondLst>
                            <p:childTnLst>
                              <p:par>
                                <p:cTn id="69" presetID="22" presetClass="entr" presetSubtype="1" fill="hold" grpId="0" nodeType="afterEffect">
                                  <p:stCondLst>
                                    <p:cond delay="0"/>
                                  </p:stCondLst>
                                  <p:childTnLst>
                                    <p:set>
                                      <p:cBhvr>
                                        <p:cTn id="70" dur="1" fill="hold">
                                          <p:stCondLst>
                                            <p:cond delay="0"/>
                                          </p:stCondLst>
                                        </p:cTn>
                                        <p:tgtEl>
                                          <p:spTgt spid="14"/>
                                        </p:tgtEl>
                                        <p:attrNameLst>
                                          <p:attrName>style.visibility</p:attrName>
                                        </p:attrNameLst>
                                      </p:cBhvr>
                                      <p:to>
                                        <p:strVal val="visible"/>
                                      </p:to>
                                    </p:set>
                                    <p:animEffect transition="in" filter="wipe(up)">
                                      <p:cBhvr>
                                        <p:cTn id="71" dur="500"/>
                                        <p:tgtEl>
                                          <p:spTgt spid="14"/>
                                        </p:tgtEl>
                                      </p:cBhvr>
                                    </p:animEffect>
                                  </p:childTnLst>
                                </p:cTn>
                              </p:par>
                            </p:childTnLst>
                          </p:cTn>
                        </p:par>
                        <p:par>
                          <p:cTn id="72" fill="hold">
                            <p:stCondLst>
                              <p:cond delay="8500"/>
                            </p:stCondLst>
                            <p:childTnLst>
                              <p:par>
                                <p:cTn id="73" presetID="22" presetClass="entr" presetSubtype="2" fill="hold" grpId="0" nodeType="afterEffect">
                                  <p:stCondLst>
                                    <p:cond delay="0"/>
                                  </p:stCondLst>
                                  <p:childTnLst>
                                    <p:set>
                                      <p:cBhvr>
                                        <p:cTn id="74" dur="1" fill="hold">
                                          <p:stCondLst>
                                            <p:cond delay="0"/>
                                          </p:stCondLst>
                                        </p:cTn>
                                        <p:tgtEl>
                                          <p:spTgt spid="15"/>
                                        </p:tgtEl>
                                        <p:attrNameLst>
                                          <p:attrName>style.visibility</p:attrName>
                                        </p:attrNameLst>
                                      </p:cBhvr>
                                      <p:to>
                                        <p:strVal val="visible"/>
                                      </p:to>
                                    </p:set>
                                    <p:animEffect transition="in" filter="wipe(right)">
                                      <p:cBhvr>
                                        <p:cTn id="75" dur="500"/>
                                        <p:tgtEl>
                                          <p:spTgt spid="15"/>
                                        </p:tgtEl>
                                      </p:cBhvr>
                                    </p:animEffect>
                                  </p:childTnLst>
                                </p:cTn>
                              </p:par>
                            </p:childTnLst>
                          </p:cTn>
                        </p:par>
                        <p:par>
                          <p:cTn id="76" fill="hold">
                            <p:stCondLst>
                              <p:cond delay="9000"/>
                            </p:stCondLst>
                            <p:childTnLst>
                              <p:par>
                                <p:cTn id="77" presetID="9" presetClass="entr" presetSubtype="0" fill="hold" nodeType="afterEffect">
                                  <p:stCondLst>
                                    <p:cond delay="0"/>
                                  </p:stCondLst>
                                  <p:childTnLst>
                                    <p:set>
                                      <p:cBhvr>
                                        <p:cTn id="78" dur="1" fill="hold">
                                          <p:stCondLst>
                                            <p:cond delay="0"/>
                                          </p:stCondLst>
                                        </p:cTn>
                                        <p:tgtEl>
                                          <p:spTgt spid="30"/>
                                        </p:tgtEl>
                                        <p:attrNameLst>
                                          <p:attrName>style.visibility</p:attrName>
                                        </p:attrNameLst>
                                      </p:cBhvr>
                                      <p:to>
                                        <p:strVal val="visible"/>
                                      </p:to>
                                    </p:set>
                                    <p:animEffect transition="in" filter="dissolve">
                                      <p:cBhvr>
                                        <p:cTn id="79" dur="500"/>
                                        <p:tgtEl>
                                          <p:spTgt spid="30"/>
                                        </p:tgtEl>
                                      </p:cBhvr>
                                    </p:animEffect>
                                  </p:childTnLst>
                                </p:cTn>
                              </p:par>
                            </p:childTnLst>
                          </p:cTn>
                        </p:par>
                        <p:par>
                          <p:cTn id="80" fill="hold">
                            <p:stCondLst>
                              <p:cond delay="9500"/>
                            </p:stCondLst>
                            <p:childTnLst>
                              <p:par>
                                <p:cTn id="81" presetID="10" presetClass="entr" presetSubtype="0" fill="hold" grpId="0" nodeType="afterEffect">
                                  <p:stCondLst>
                                    <p:cond delay="0"/>
                                  </p:stCondLst>
                                  <p:childTnLst>
                                    <p:set>
                                      <p:cBhvr>
                                        <p:cTn id="82" dur="1" fill="hold">
                                          <p:stCondLst>
                                            <p:cond delay="0"/>
                                          </p:stCondLst>
                                        </p:cTn>
                                        <p:tgtEl>
                                          <p:spTgt spid="60">
                                            <p:txEl>
                                              <p:pRg st="0" end="0"/>
                                            </p:txEl>
                                          </p:spTgt>
                                        </p:tgtEl>
                                        <p:attrNameLst>
                                          <p:attrName>style.visibility</p:attrName>
                                        </p:attrNameLst>
                                      </p:cBhvr>
                                      <p:to>
                                        <p:strVal val="visible"/>
                                      </p:to>
                                    </p:set>
                                    <p:animEffect transition="in" filter="fade">
                                      <p:cBhvr>
                                        <p:cTn id="83" dur="500"/>
                                        <p:tgtEl>
                                          <p:spTgt spid="60">
                                            <p:txEl>
                                              <p:pRg st="0" end="0"/>
                                            </p:txEl>
                                          </p:spTgt>
                                        </p:tgtEl>
                                      </p:cBhvr>
                                    </p:animEffect>
                                  </p:childTnLst>
                                </p:cTn>
                              </p:par>
                            </p:childTnLst>
                          </p:cTn>
                        </p:par>
                        <p:par>
                          <p:cTn id="84" fill="hold">
                            <p:stCondLst>
                              <p:cond delay="10000"/>
                            </p:stCondLst>
                            <p:childTnLst>
                              <p:par>
                                <p:cTn id="85" presetID="18" presetClass="entr" presetSubtype="6" fill="hold" grpId="0" nodeType="afterEffect">
                                  <p:stCondLst>
                                    <p:cond delay="0"/>
                                  </p:stCondLst>
                                  <p:childTnLst>
                                    <p:set>
                                      <p:cBhvr>
                                        <p:cTn id="86" dur="1" fill="hold">
                                          <p:stCondLst>
                                            <p:cond delay="0"/>
                                          </p:stCondLst>
                                        </p:cTn>
                                        <p:tgtEl>
                                          <p:spTgt spid="59"/>
                                        </p:tgtEl>
                                        <p:attrNameLst>
                                          <p:attrName>style.visibility</p:attrName>
                                        </p:attrNameLst>
                                      </p:cBhvr>
                                      <p:to>
                                        <p:strVal val="visible"/>
                                      </p:to>
                                    </p:set>
                                    <p:animEffect transition="in" filter="strips(downRight)">
                                      <p:cBhvr>
                                        <p:cTn id="87" dur="500"/>
                                        <p:tgtEl>
                                          <p:spTgt spid="59"/>
                                        </p:tgtEl>
                                      </p:cBhvr>
                                    </p:animEffect>
                                  </p:childTnLst>
                                </p:cTn>
                              </p:par>
                            </p:childTnLst>
                          </p:cTn>
                        </p:par>
                        <p:par>
                          <p:cTn id="88" fill="hold">
                            <p:stCondLst>
                              <p:cond delay="10500"/>
                            </p:stCondLst>
                            <p:childTnLst>
                              <p:par>
                                <p:cTn id="89" presetID="22" presetClass="entr" presetSubtype="2" fill="hold" grpId="0" nodeType="afterEffect">
                                  <p:stCondLst>
                                    <p:cond delay="0"/>
                                  </p:stCondLst>
                                  <p:childTnLst>
                                    <p:set>
                                      <p:cBhvr>
                                        <p:cTn id="90" dur="1" fill="hold">
                                          <p:stCondLst>
                                            <p:cond delay="0"/>
                                          </p:stCondLst>
                                        </p:cTn>
                                        <p:tgtEl>
                                          <p:spTgt spid="12"/>
                                        </p:tgtEl>
                                        <p:attrNameLst>
                                          <p:attrName>style.visibility</p:attrName>
                                        </p:attrNameLst>
                                      </p:cBhvr>
                                      <p:to>
                                        <p:strVal val="visible"/>
                                      </p:to>
                                    </p:set>
                                    <p:animEffect transition="in" filter="wipe(right)">
                                      <p:cBhvr>
                                        <p:cTn id="91" dur="500"/>
                                        <p:tgtEl>
                                          <p:spTgt spid="12"/>
                                        </p:tgtEl>
                                      </p:cBhvr>
                                    </p:animEffect>
                                  </p:childTnLst>
                                </p:cTn>
                              </p:par>
                            </p:childTnLst>
                          </p:cTn>
                        </p:par>
                        <p:par>
                          <p:cTn id="92" fill="hold">
                            <p:stCondLst>
                              <p:cond delay="11000"/>
                            </p:stCondLst>
                            <p:childTnLst>
                              <p:par>
                                <p:cTn id="93" presetID="9" presetClass="entr" presetSubtype="0" fill="hold" nodeType="afterEffect">
                                  <p:stCondLst>
                                    <p:cond delay="0"/>
                                  </p:stCondLst>
                                  <p:childTnLst>
                                    <p:set>
                                      <p:cBhvr>
                                        <p:cTn id="94" dur="1" fill="hold">
                                          <p:stCondLst>
                                            <p:cond delay="0"/>
                                          </p:stCondLst>
                                        </p:cTn>
                                        <p:tgtEl>
                                          <p:spTgt spid="33"/>
                                        </p:tgtEl>
                                        <p:attrNameLst>
                                          <p:attrName>style.visibility</p:attrName>
                                        </p:attrNameLst>
                                      </p:cBhvr>
                                      <p:to>
                                        <p:strVal val="visible"/>
                                      </p:to>
                                    </p:set>
                                    <p:animEffect transition="in" filter="dissolve">
                                      <p:cBhvr>
                                        <p:cTn id="95" dur="500"/>
                                        <p:tgtEl>
                                          <p:spTgt spid="33"/>
                                        </p:tgtEl>
                                      </p:cBhvr>
                                    </p:animEffect>
                                  </p:childTnLst>
                                </p:cTn>
                              </p:par>
                            </p:childTnLst>
                          </p:cTn>
                        </p:par>
                        <p:par>
                          <p:cTn id="96" fill="hold">
                            <p:stCondLst>
                              <p:cond delay="11500"/>
                            </p:stCondLst>
                            <p:childTnLst>
                              <p:par>
                                <p:cTn id="97" presetID="10" presetClass="entr" presetSubtype="0" fill="hold" grpId="0" nodeType="afterEffect">
                                  <p:stCondLst>
                                    <p:cond delay="0"/>
                                  </p:stCondLst>
                                  <p:childTnLst>
                                    <p:set>
                                      <p:cBhvr>
                                        <p:cTn id="98" dur="1" fill="hold">
                                          <p:stCondLst>
                                            <p:cond delay="0"/>
                                          </p:stCondLst>
                                        </p:cTn>
                                        <p:tgtEl>
                                          <p:spTgt spid="58">
                                            <p:txEl>
                                              <p:pRg st="0" end="0"/>
                                            </p:txEl>
                                          </p:spTgt>
                                        </p:tgtEl>
                                        <p:attrNameLst>
                                          <p:attrName>style.visibility</p:attrName>
                                        </p:attrNameLst>
                                      </p:cBhvr>
                                      <p:to>
                                        <p:strVal val="visible"/>
                                      </p:to>
                                    </p:set>
                                    <p:animEffect transition="in" filter="fade">
                                      <p:cBhvr>
                                        <p:cTn id="99" dur="500"/>
                                        <p:tgtEl>
                                          <p:spTgt spid="58">
                                            <p:txEl>
                                              <p:pRg st="0" end="0"/>
                                            </p:txEl>
                                          </p:spTgt>
                                        </p:tgtEl>
                                      </p:cBhvr>
                                    </p:animEffect>
                                  </p:childTnLst>
                                </p:cTn>
                              </p:par>
                            </p:childTnLst>
                          </p:cTn>
                        </p:par>
                        <p:par>
                          <p:cTn id="100" fill="hold">
                            <p:stCondLst>
                              <p:cond delay="12000"/>
                            </p:stCondLst>
                            <p:childTnLst>
                              <p:par>
                                <p:cTn id="101" presetID="18" presetClass="entr" presetSubtype="6" fill="hold" grpId="0" nodeType="afterEffect">
                                  <p:stCondLst>
                                    <p:cond delay="0"/>
                                  </p:stCondLst>
                                  <p:childTnLst>
                                    <p:set>
                                      <p:cBhvr>
                                        <p:cTn id="102" dur="1" fill="hold">
                                          <p:stCondLst>
                                            <p:cond delay="0"/>
                                          </p:stCondLst>
                                        </p:cTn>
                                        <p:tgtEl>
                                          <p:spTgt spid="57"/>
                                        </p:tgtEl>
                                        <p:attrNameLst>
                                          <p:attrName>style.visibility</p:attrName>
                                        </p:attrNameLst>
                                      </p:cBhvr>
                                      <p:to>
                                        <p:strVal val="visible"/>
                                      </p:to>
                                    </p:set>
                                    <p:animEffect transition="in" filter="strips(downRight)">
                                      <p:cBhvr>
                                        <p:cTn id="103" dur="500"/>
                                        <p:tgtEl>
                                          <p:spTgt spid="57"/>
                                        </p:tgtEl>
                                      </p:cBhvr>
                                    </p:animEffect>
                                  </p:childTnLst>
                                </p:cTn>
                              </p:par>
                            </p:childTnLst>
                          </p:cTn>
                        </p:par>
                        <p:par>
                          <p:cTn id="104" fill="hold">
                            <p:stCondLst>
                              <p:cond delay="12500"/>
                            </p:stCondLst>
                            <p:childTnLst>
                              <p:par>
                                <p:cTn id="105" presetID="22" presetClass="entr" presetSubtype="2" fill="hold" grpId="0" nodeType="afterEffect">
                                  <p:stCondLst>
                                    <p:cond delay="0"/>
                                  </p:stCondLst>
                                  <p:childTnLst>
                                    <p:set>
                                      <p:cBhvr>
                                        <p:cTn id="106" dur="1" fill="hold">
                                          <p:stCondLst>
                                            <p:cond delay="0"/>
                                          </p:stCondLst>
                                        </p:cTn>
                                        <p:tgtEl>
                                          <p:spTgt spid="11"/>
                                        </p:tgtEl>
                                        <p:attrNameLst>
                                          <p:attrName>style.visibility</p:attrName>
                                        </p:attrNameLst>
                                      </p:cBhvr>
                                      <p:to>
                                        <p:strVal val="visible"/>
                                      </p:to>
                                    </p:set>
                                    <p:animEffect transition="in" filter="wipe(right)">
                                      <p:cBhvr>
                                        <p:cTn id="107" dur="500"/>
                                        <p:tgtEl>
                                          <p:spTgt spid="11"/>
                                        </p:tgtEl>
                                      </p:cBhvr>
                                    </p:animEffect>
                                  </p:childTnLst>
                                </p:cTn>
                              </p:par>
                            </p:childTnLst>
                          </p:cTn>
                        </p:par>
                        <p:par>
                          <p:cTn id="108" fill="hold">
                            <p:stCondLst>
                              <p:cond delay="13000"/>
                            </p:stCondLst>
                            <p:childTnLst>
                              <p:par>
                                <p:cTn id="109" presetID="9" presetClass="entr" presetSubtype="0" fill="hold" nodeType="afterEffect">
                                  <p:stCondLst>
                                    <p:cond delay="0"/>
                                  </p:stCondLst>
                                  <p:childTnLst>
                                    <p:set>
                                      <p:cBhvr>
                                        <p:cTn id="110" dur="1" fill="hold">
                                          <p:stCondLst>
                                            <p:cond delay="0"/>
                                          </p:stCondLst>
                                        </p:cTn>
                                        <p:tgtEl>
                                          <p:spTgt spid="36"/>
                                        </p:tgtEl>
                                        <p:attrNameLst>
                                          <p:attrName>style.visibility</p:attrName>
                                        </p:attrNameLst>
                                      </p:cBhvr>
                                      <p:to>
                                        <p:strVal val="visible"/>
                                      </p:to>
                                    </p:set>
                                    <p:animEffect transition="in" filter="dissolve">
                                      <p:cBhvr>
                                        <p:cTn id="111" dur="500"/>
                                        <p:tgtEl>
                                          <p:spTgt spid="36"/>
                                        </p:tgtEl>
                                      </p:cBhvr>
                                    </p:animEffect>
                                  </p:childTnLst>
                                </p:cTn>
                              </p:par>
                            </p:childTnLst>
                          </p:cTn>
                        </p:par>
                        <p:par>
                          <p:cTn id="112" fill="hold">
                            <p:stCondLst>
                              <p:cond delay="13500"/>
                            </p:stCondLst>
                            <p:childTnLst>
                              <p:par>
                                <p:cTn id="113" presetID="10" presetClass="entr" presetSubtype="0" fill="hold" grpId="0" nodeType="afterEffect">
                                  <p:stCondLst>
                                    <p:cond delay="0"/>
                                  </p:stCondLst>
                                  <p:childTnLst>
                                    <p:set>
                                      <p:cBhvr>
                                        <p:cTn id="114" dur="1" fill="hold">
                                          <p:stCondLst>
                                            <p:cond delay="0"/>
                                          </p:stCondLst>
                                        </p:cTn>
                                        <p:tgtEl>
                                          <p:spTgt spid="56">
                                            <p:txEl>
                                              <p:pRg st="0" end="0"/>
                                            </p:txEl>
                                          </p:spTgt>
                                        </p:tgtEl>
                                        <p:attrNameLst>
                                          <p:attrName>style.visibility</p:attrName>
                                        </p:attrNameLst>
                                      </p:cBhvr>
                                      <p:to>
                                        <p:strVal val="visible"/>
                                      </p:to>
                                    </p:set>
                                    <p:animEffect transition="in" filter="fade">
                                      <p:cBhvr>
                                        <p:cTn id="115" dur="500"/>
                                        <p:tgtEl>
                                          <p:spTgt spid="56">
                                            <p:txEl>
                                              <p:pRg st="0" end="0"/>
                                            </p:txEl>
                                          </p:spTgt>
                                        </p:tgtEl>
                                      </p:cBhvr>
                                    </p:animEffect>
                                  </p:childTnLst>
                                </p:cTn>
                              </p:par>
                            </p:childTnLst>
                          </p:cTn>
                        </p:par>
                        <p:par>
                          <p:cTn id="116" fill="hold">
                            <p:stCondLst>
                              <p:cond delay="14000"/>
                            </p:stCondLst>
                            <p:childTnLst>
                              <p:par>
                                <p:cTn id="117" presetID="18" presetClass="entr" presetSubtype="6" fill="hold" grpId="0" nodeType="afterEffect">
                                  <p:stCondLst>
                                    <p:cond delay="0"/>
                                  </p:stCondLst>
                                  <p:childTnLst>
                                    <p:set>
                                      <p:cBhvr>
                                        <p:cTn id="118" dur="1" fill="hold">
                                          <p:stCondLst>
                                            <p:cond delay="0"/>
                                          </p:stCondLst>
                                        </p:cTn>
                                        <p:tgtEl>
                                          <p:spTgt spid="55"/>
                                        </p:tgtEl>
                                        <p:attrNameLst>
                                          <p:attrName>style.visibility</p:attrName>
                                        </p:attrNameLst>
                                      </p:cBhvr>
                                      <p:to>
                                        <p:strVal val="visible"/>
                                      </p:to>
                                    </p:set>
                                    <p:animEffect transition="in" filter="strips(downRight)">
                                      <p:cBhvr>
                                        <p:cTn id="119" dur="500"/>
                                        <p:tgtEl>
                                          <p:spTgt spid="55"/>
                                        </p:tgtEl>
                                      </p:cBhvr>
                                    </p:animEffect>
                                  </p:childTnLst>
                                </p:cTn>
                              </p:par>
                            </p:childTnLst>
                          </p:cTn>
                        </p:par>
                        <p:par>
                          <p:cTn id="120" fill="hold">
                            <p:stCondLst>
                              <p:cond delay="14500"/>
                            </p:stCondLst>
                            <p:childTnLst>
                              <p:par>
                                <p:cTn id="121" presetID="22" presetClass="entr" presetSubtype="2" fill="hold" grpId="0" nodeType="afterEffect">
                                  <p:stCondLst>
                                    <p:cond delay="0"/>
                                  </p:stCondLst>
                                  <p:childTnLst>
                                    <p:set>
                                      <p:cBhvr>
                                        <p:cTn id="122" dur="1" fill="hold">
                                          <p:stCondLst>
                                            <p:cond delay="0"/>
                                          </p:stCondLst>
                                        </p:cTn>
                                        <p:tgtEl>
                                          <p:spTgt spid="10"/>
                                        </p:tgtEl>
                                        <p:attrNameLst>
                                          <p:attrName>style.visibility</p:attrName>
                                        </p:attrNameLst>
                                      </p:cBhvr>
                                      <p:to>
                                        <p:strVal val="visible"/>
                                      </p:to>
                                    </p:set>
                                    <p:animEffect transition="in" filter="wipe(right)">
                                      <p:cBhvr>
                                        <p:cTn id="123" dur="500"/>
                                        <p:tgtEl>
                                          <p:spTgt spid="10"/>
                                        </p:tgtEl>
                                      </p:cBhvr>
                                    </p:animEffect>
                                  </p:childTnLst>
                                </p:cTn>
                              </p:par>
                            </p:childTnLst>
                          </p:cTn>
                        </p:par>
                        <p:par>
                          <p:cTn id="124" fill="hold">
                            <p:stCondLst>
                              <p:cond delay="15000"/>
                            </p:stCondLst>
                            <p:childTnLst>
                              <p:par>
                                <p:cTn id="125" presetID="9" presetClass="entr" presetSubtype="0" fill="hold" nodeType="afterEffect">
                                  <p:stCondLst>
                                    <p:cond delay="0"/>
                                  </p:stCondLst>
                                  <p:childTnLst>
                                    <p:set>
                                      <p:cBhvr>
                                        <p:cTn id="126" dur="1" fill="hold">
                                          <p:stCondLst>
                                            <p:cond delay="0"/>
                                          </p:stCondLst>
                                        </p:cTn>
                                        <p:tgtEl>
                                          <p:spTgt spid="39"/>
                                        </p:tgtEl>
                                        <p:attrNameLst>
                                          <p:attrName>style.visibility</p:attrName>
                                        </p:attrNameLst>
                                      </p:cBhvr>
                                      <p:to>
                                        <p:strVal val="visible"/>
                                      </p:to>
                                    </p:set>
                                    <p:animEffect transition="in" filter="dissolve">
                                      <p:cBhvr>
                                        <p:cTn id="127" dur="500"/>
                                        <p:tgtEl>
                                          <p:spTgt spid="39"/>
                                        </p:tgtEl>
                                      </p:cBhvr>
                                    </p:animEffect>
                                  </p:childTnLst>
                                </p:cTn>
                              </p:par>
                            </p:childTnLst>
                          </p:cTn>
                        </p:par>
                        <p:par>
                          <p:cTn id="128" fill="hold">
                            <p:stCondLst>
                              <p:cond delay="15500"/>
                            </p:stCondLst>
                            <p:childTnLst>
                              <p:par>
                                <p:cTn id="129" presetID="10" presetClass="entr" presetSubtype="0" fill="hold" grpId="0" nodeType="afterEffect">
                                  <p:stCondLst>
                                    <p:cond delay="0"/>
                                  </p:stCondLst>
                                  <p:childTnLst>
                                    <p:set>
                                      <p:cBhvr>
                                        <p:cTn id="130" dur="1" fill="hold">
                                          <p:stCondLst>
                                            <p:cond delay="0"/>
                                          </p:stCondLst>
                                        </p:cTn>
                                        <p:tgtEl>
                                          <p:spTgt spid="54">
                                            <p:txEl>
                                              <p:pRg st="0" end="0"/>
                                            </p:txEl>
                                          </p:spTgt>
                                        </p:tgtEl>
                                        <p:attrNameLst>
                                          <p:attrName>style.visibility</p:attrName>
                                        </p:attrNameLst>
                                      </p:cBhvr>
                                      <p:to>
                                        <p:strVal val="visible"/>
                                      </p:to>
                                    </p:set>
                                    <p:animEffect transition="in" filter="fade">
                                      <p:cBhvr>
                                        <p:cTn id="131" dur="500"/>
                                        <p:tgtEl>
                                          <p:spTgt spid="54">
                                            <p:txEl>
                                              <p:pRg st="0" end="0"/>
                                            </p:txEl>
                                          </p:spTgt>
                                        </p:tgtEl>
                                      </p:cBhvr>
                                    </p:animEffect>
                                  </p:childTnLst>
                                </p:cTn>
                              </p:par>
                            </p:childTnLst>
                          </p:cTn>
                        </p:par>
                        <p:par>
                          <p:cTn id="132" fill="hold">
                            <p:stCondLst>
                              <p:cond delay="16000"/>
                            </p:stCondLst>
                            <p:childTnLst>
                              <p:par>
                                <p:cTn id="133" presetID="18" presetClass="entr" presetSubtype="6" fill="hold" grpId="0" nodeType="afterEffect">
                                  <p:stCondLst>
                                    <p:cond delay="0"/>
                                  </p:stCondLst>
                                  <p:childTnLst>
                                    <p:set>
                                      <p:cBhvr>
                                        <p:cTn id="134" dur="1" fill="hold">
                                          <p:stCondLst>
                                            <p:cond delay="0"/>
                                          </p:stCondLst>
                                        </p:cTn>
                                        <p:tgtEl>
                                          <p:spTgt spid="53"/>
                                        </p:tgtEl>
                                        <p:attrNameLst>
                                          <p:attrName>style.visibility</p:attrName>
                                        </p:attrNameLst>
                                      </p:cBhvr>
                                      <p:to>
                                        <p:strVal val="visible"/>
                                      </p:to>
                                    </p:set>
                                    <p:animEffect transition="in" filter="strips(downRight)">
                                      <p:cBhvr>
                                        <p:cTn id="135" dur="500"/>
                                        <p:tgtEl>
                                          <p:spTgt spid="53"/>
                                        </p:tgtEl>
                                      </p:cBhvr>
                                    </p:animEffect>
                                  </p:childTnLst>
                                </p:cTn>
                              </p:par>
                            </p:childTnLst>
                          </p:cTn>
                        </p:par>
                        <p:par>
                          <p:cTn id="136" fill="hold">
                            <p:stCondLst>
                              <p:cond delay="16500"/>
                            </p:stCondLst>
                            <p:childTnLst>
                              <p:par>
                                <p:cTn id="137" presetID="22" presetClass="entr" presetSubtype="2" fill="hold" grpId="0" nodeType="afterEffect">
                                  <p:stCondLst>
                                    <p:cond delay="0"/>
                                  </p:stCondLst>
                                  <p:childTnLst>
                                    <p:set>
                                      <p:cBhvr>
                                        <p:cTn id="138" dur="1" fill="hold">
                                          <p:stCondLst>
                                            <p:cond delay="0"/>
                                          </p:stCondLst>
                                        </p:cTn>
                                        <p:tgtEl>
                                          <p:spTgt spid="16"/>
                                        </p:tgtEl>
                                        <p:attrNameLst>
                                          <p:attrName>style.visibility</p:attrName>
                                        </p:attrNameLst>
                                      </p:cBhvr>
                                      <p:to>
                                        <p:strVal val="visible"/>
                                      </p:to>
                                    </p:set>
                                    <p:animEffect transition="in" filter="wipe(right)">
                                      <p:cBhvr>
                                        <p:cTn id="139" dur="500"/>
                                        <p:tgtEl>
                                          <p:spTgt spid="16"/>
                                        </p:tgtEl>
                                      </p:cBhvr>
                                    </p:animEffect>
                                  </p:childTnLst>
                                </p:cTn>
                              </p:par>
                            </p:childTnLst>
                          </p:cTn>
                        </p:par>
                        <p:par>
                          <p:cTn id="140" fill="hold">
                            <p:stCondLst>
                              <p:cond delay="17000"/>
                            </p:stCondLst>
                            <p:childTnLst>
                              <p:par>
                                <p:cTn id="141" presetID="22" presetClass="entr" presetSubtype="4" fill="hold" grpId="0" nodeType="afterEffect">
                                  <p:stCondLst>
                                    <p:cond delay="0"/>
                                  </p:stCondLst>
                                  <p:childTnLst>
                                    <p:set>
                                      <p:cBhvr>
                                        <p:cTn id="142" dur="1" fill="hold">
                                          <p:stCondLst>
                                            <p:cond delay="0"/>
                                          </p:stCondLst>
                                        </p:cTn>
                                        <p:tgtEl>
                                          <p:spTgt spid="17"/>
                                        </p:tgtEl>
                                        <p:attrNameLst>
                                          <p:attrName>style.visibility</p:attrName>
                                        </p:attrNameLst>
                                      </p:cBhvr>
                                      <p:to>
                                        <p:strVal val="visible"/>
                                      </p:to>
                                    </p:set>
                                    <p:animEffect transition="in" filter="wipe(down)">
                                      <p:cBhvr>
                                        <p:cTn id="143" dur="500"/>
                                        <p:tgtEl>
                                          <p:spTgt spid="17"/>
                                        </p:tgtEl>
                                      </p:cBhvr>
                                    </p:animEffect>
                                  </p:childTnLst>
                                </p:cTn>
                              </p:par>
                            </p:childTnLst>
                          </p:cTn>
                        </p:par>
                        <p:par>
                          <p:cTn id="144" fill="hold">
                            <p:stCondLst>
                              <p:cond delay="17500"/>
                            </p:stCondLst>
                            <p:childTnLst>
                              <p:par>
                                <p:cTn id="145" presetID="22" presetClass="entr" presetSubtype="8" fill="hold" grpId="0" nodeType="afterEffect">
                                  <p:stCondLst>
                                    <p:cond delay="0"/>
                                  </p:stCondLst>
                                  <p:childTnLst>
                                    <p:set>
                                      <p:cBhvr>
                                        <p:cTn id="146" dur="1" fill="hold">
                                          <p:stCondLst>
                                            <p:cond delay="0"/>
                                          </p:stCondLst>
                                        </p:cTn>
                                        <p:tgtEl>
                                          <p:spTgt spid="18"/>
                                        </p:tgtEl>
                                        <p:attrNameLst>
                                          <p:attrName>style.visibility</p:attrName>
                                        </p:attrNameLst>
                                      </p:cBhvr>
                                      <p:to>
                                        <p:strVal val="visible"/>
                                      </p:to>
                                    </p:set>
                                    <p:animEffect transition="in" filter="wipe(left)">
                                      <p:cBhvr>
                                        <p:cTn id="14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45" grpId="0"/>
      <p:bldP spid="46" grpId="0" build="p"/>
      <p:bldP spid="47" grpId="0"/>
      <p:bldP spid="48" grpId="0" build="p"/>
      <p:bldP spid="49" grpId="0"/>
      <p:bldP spid="50" grpId="0" build="p"/>
      <p:bldP spid="51" grpId="0"/>
      <p:bldP spid="52" grpId="0" build="p"/>
      <p:bldP spid="53" grpId="0"/>
      <p:bldP spid="54" grpId="0" build="p"/>
      <p:bldP spid="55" grpId="0"/>
      <p:bldP spid="56" grpId="0" build="p"/>
      <p:bldP spid="57" grpId="0"/>
      <p:bldP spid="58" grpId="0" build="p"/>
      <p:bldP spid="59" grpId="0"/>
      <p:bldP spid="60"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MH_Other_1"/>
          <p:cNvSpPr>
            <a:spLocks noChangeArrowheads="1"/>
          </p:cNvSpPr>
          <p:nvPr/>
        </p:nvSpPr>
        <p:spPr bwMode="auto">
          <a:xfrm>
            <a:off x="2977939" y="2952568"/>
            <a:ext cx="2541334" cy="2543007"/>
          </a:xfrm>
          <a:prstGeom prst="ellipse">
            <a:avLst/>
          </a:prstGeom>
          <a:noFill/>
          <a:ln w="6350">
            <a:solidFill>
              <a:schemeClr val="bg1">
                <a:lumMod val="65000"/>
              </a:schemeClr>
            </a:solidFill>
            <a:round/>
            <a:headEnd/>
            <a:tailEnd/>
          </a:ln>
          <a:extLst>
            <a:ext uri="{909E8E84-426E-40DD-AFC4-6F175D3DCCD1}">
              <a14:hiddenFill xmlns:a14="http://schemas.microsoft.com/office/drawing/2010/main">
                <a:solidFill>
                  <a:srgbClr val="FFFFFF"/>
                </a:solidFill>
              </a14:hiddenFill>
            </a:ext>
          </a:extLst>
        </p:spPr>
        <p:txBody>
          <a:bodyPr lIns="95091" tIns="49554" rIns="95091" bIns="49554"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lnSpc>
                <a:spcPct val="120000"/>
              </a:lnSpc>
            </a:pPr>
            <a:endParaRPr lang="en-US" altLang="zh-CN" sz="1400">
              <a:solidFill>
                <a:srgbClr val="FFFFFF"/>
              </a:solidFill>
              <a:ea typeface="微软雅黑" panose="020B0503020204020204" pitchFamily="34" charset="-122"/>
              <a:cs typeface="+mn-ea"/>
              <a:sym typeface="Arial" panose="020B0604020202020204" pitchFamily="34" charset="0"/>
            </a:endParaRPr>
          </a:p>
        </p:txBody>
      </p:sp>
      <p:sp>
        <p:nvSpPr>
          <p:cNvPr id="32771" name="MH_Title_1"/>
          <p:cNvSpPr>
            <a:spLocks noChangeArrowheads="1"/>
          </p:cNvSpPr>
          <p:nvPr/>
        </p:nvSpPr>
        <p:spPr bwMode="auto">
          <a:xfrm>
            <a:off x="4926628" y="3739410"/>
            <a:ext cx="1089862" cy="1088186"/>
          </a:xfrm>
          <a:prstGeom prst="ellipse">
            <a:avLst/>
          </a:prstGeom>
          <a:solidFill>
            <a:schemeClr val="accent2"/>
          </a:solidFill>
          <a:ln w="38100">
            <a:noFill/>
            <a:round/>
            <a:headEnd/>
            <a:tailEnd/>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lnSpc>
                <a:spcPct val="120000"/>
              </a:lnSpc>
            </a:pPr>
            <a:r>
              <a:rPr lang="zh-CN" altLang="en-US" sz="1400" smtClean="0">
                <a:solidFill>
                  <a:srgbClr val="FFFFFF"/>
                </a:solidFill>
                <a:ea typeface="微软雅黑" panose="020B0503020204020204" pitchFamily="34" charset="-122"/>
                <a:cs typeface="+mn-ea"/>
                <a:sym typeface="Arial" panose="020B0604020202020204" pitchFamily="34" charset="0"/>
              </a:rPr>
              <a:t>请替换文字内容</a:t>
            </a:r>
            <a:endParaRPr lang="zh-CN" altLang="en-US" sz="1400" dirty="0">
              <a:solidFill>
                <a:srgbClr val="FFFFFF"/>
              </a:solidFill>
              <a:ea typeface="微软雅黑" panose="020B0503020204020204" pitchFamily="34" charset="-122"/>
              <a:cs typeface="+mn-ea"/>
              <a:sym typeface="Arial" panose="020B0604020202020204" pitchFamily="34" charset="0"/>
            </a:endParaRPr>
          </a:p>
        </p:txBody>
      </p:sp>
      <p:sp>
        <p:nvSpPr>
          <p:cNvPr id="32772" name="MH_SubTitle_3"/>
          <p:cNvSpPr>
            <a:spLocks noChangeArrowheads="1"/>
          </p:cNvSpPr>
          <p:nvPr/>
        </p:nvSpPr>
        <p:spPr bwMode="auto">
          <a:xfrm>
            <a:off x="2638089" y="3927751"/>
            <a:ext cx="711506" cy="711507"/>
          </a:xfrm>
          <a:prstGeom prst="ellipse">
            <a:avLst/>
          </a:prstGeom>
          <a:solidFill>
            <a:schemeClr val="accent1"/>
          </a:solidFill>
          <a:ln w="25400">
            <a:noFill/>
            <a:round/>
            <a:headEnd/>
            <a:tailEnd/>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lnSpc>
                <a:spcPct val="120000"/>
              </a:lnSpc>
            </a:pPr>
            <a:r>
              <a:rPr lang="zh-CN" altLang="en-US" sz="1100" smtClean="0">
                <a:solidFill>
                  <a:srgbClr val="FFFFFF"/>
                </a:solidFill>
                <a:ea typeface="微软雅黑" panose="020B0503020204020204" pitchFamily="34" charset="-122"/>
                <a:cs typeface="+mn-ea"/>
                <a:sym typeface="Arial" panose="020B0604020202020204" pitchFamily="34" charset="0"/>
              </a:rPr>
              <a:t>请替换文字内容</a:t>
            </a:r>
            <a:endParaRPr lang="zh-CN" altLang="en-US" sz="1100" dirty="0">
              <a:solidFill>
                <a:srgbClr val="FFFFFF"/>
              </a:solidFill>
              <a:ea typeface="微软雅黑" panose="020B0503020204020204" pitchFamily="34" charset="-122"/>
              <a:cs typeface="+mn-ea"/>
              <a:sym typeface="Arial" panose="020B0604020202020204" pitchFamily="34" charset="0"/>
            </a:endParaRPr>
          </a:p>
        </p:txBody>
      </p:sp>
      <p:sp>
        <p:nvSpPr>
          <p:cNvPr id="32773" name="MH_SubTitle_1"/>
          <p:cNvSpPr>
            <a:spLocks noChangeArrowheads="1"/>
          </p:cNvSpPr>
          <p:nvPr/>
        </p:nvSpPr>
        <p:spPr bwMode="auto">
          <a:xfrm>
            <a:off x="3893690" y="2597653"/>
            <a:ext cx="709832" cy="711506"/>
          </a:xfrm>
          <a:prstGeom prst="ellipse">
            <a:avLst/>
          </a:prstGeom>
          <a:solidFill>
            <a:schemeClr val="accent5"/>
          </a:solidFill>
          <a:ln w="25400">
            <a:noFill/>
            <a:round/>
            <a:headEnd/>
            <a:tailEnd/>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lnSpc>
                <a:spcPct val="120000"/>
              </a:lnSpc>
            </a:pPr>
            <a:r>
              <a:rPr lang="zh-CN" altLang="en-US" sz="1100" smtClean="0">
                <a:solidFill>
                  <a:srgbClr val="FFFFFF"/>
                </a:solidFill>
                <a:ea typeface="微软雅黑" panose="020B0503020204020204" pitchFamily="34" charset="-122"/>
                <a:cs typeface="+mn-ea"/>
                <a:sym typeface="Arial" panose="020B0604020202020204" pitchFamily="34" charset="0"/>
              </a:rPr>
              <a:t>请替换文字内容</a:t>
            </a:r>
            <a:endParaRPr lang="zh-CN" altLang="en-US" sz="1100" dirty="0">
              <a:solidFill>
                <a:srgbClr val="FFFFFF"/>
              </a:solidFill>
              <a:ea typeface="微软雅黑" panose="020B0503020204020204" pitchFamily="34" charset="-122"/>
              <a:cs typeface="+mn-ea"/>
              <a:sym typeface="Arial" panose="020B0604020202020204" pitchFamily="34" charset="0"/>
            </a:endParaRPr>
          </a:p>
        </p:txBody>
      </p:sp>
      <p:sp>
        <p:nvSpPr>
          <p:cNvPr id="32774" name="MH_SubTitle_5"/>
          <p:cNvSpPr>
            <a:spLocks noChangeArrowheads="1"/>
          </p:cNvSpPr>
          <p:nvPr/>
        </p:nvSpPr>
        <p:spPr bwMode="auto">
          <a:xfrm>
            <a:off x="3783195" y="5030166"/>
            <a:ext cx="711506" cy="711507"/>
          </a:xfrm>
          <a:prstGeom prst="ellipse">
            <a:avLst/>
          </a:prstGeom>
          <a:solidFill>
            <a:schemeClr val="accent5"/>
          </a:solidFill>
          <a:ln w="25400">
            <a:noFill/>
            <a:round/>
            <a:headEnd/>
            <a:tailEnd/>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lnSpc>
                <a:spcPct val="120000"/>
              </a:lnSpc>
            </a:pPr>
            <a:r>
              <a:rPr lang="zh-CN" altLang="en-US" sz="1100" smtClean="0">
                <a:solidFill>
                  <a:srgbClr val="FFFFFF"/>
                </a:solidFill>
                <a:ea typeface="微软雅黑" panose="020B0503020204020204" pitchFamily="34" charset="-122"/>
                <a:cs typeface="+mn-ea"/>
                <a:sym typeface="Arial" panose="020B0604020202020204" pitchFamily="34" charset="0"/>
              </a:rPr>
              <a:t>请替换文字内容</a:t>
            </a:r>
            <a:endParaRPr lang="zh-CN" altLang="en-US" sz="1100" dirty="0">
              <a:solidFill>
                <a:srgbClr val="FFFFFF"/>
              </a:solidFill>
              <a:ea typeface="微软雅黑" panose="020B0503020204020204" pitchFamily="34" charset="-122"/>
              <a:cs typeface="+mn-ea"/>
              <a:sym typeface="Arial" panose="020B0604020202020204" pitchFamily="34" charset="0"/>
            </a:endParaRPr>
          </a:p>
        </p:txBody>
      </p:sp>
      <p:sp>
        <p:nvSpPr>
          <p:cNvPr id="32775" name="MH_Other_2"/>
          <p:cNvSpPr>
            <a:spLocks noChangeArrowheads="1"/>
          </p:cNvSpPr>
          <p:nvPr/>
        </p:nvSpPr>
        <p:spPr bwMode="auto">
          <a:xfrm flipH="1">
            <a:off x="7226887" y="2952568"/>
            <a:ext cx="2543008" cy="2543007"/>
          </a:xfrm>
          <a:prstGeom prst="ellipse">
            <a:avLst/>
          </a:prstGeom>
          <a:noFill/>
          <a:ln w="6350">
            <a:solidFill>
              <a:schemeClr val="bg1">
                <a:lumMod val="65000"/>
              </a:schemeClr>
            </a:solidFill>
            <a:round/>
            <a:headEnd/>
            <a:tailEnd/>
          </a:ln>
          <a:extLst>
            <a:ext uri="{909E8E84-426E-40DD-AFC4-6F175D3DCCD1}">
              <a14:hiddenFill xmlns:a14="http://schemas.microsoft.com/office/drawing/2010/main">
                <a:solidFill>
                  <a:srgbClr val="FFFFFF"/>
                </a:solidFill>
              </a14:hiddenFill>
            </a:ext>
          </a:extLst>
        </p:spPr>
        <p:txBody>
          <a:bodyPr lIns="95091" tIns="49554" rIns="95091" bIns="49554"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lnSpc>
                <a:spcPct val="120000"/>
              </a:lnSpc>
            </a:pPr>
            <a:endParaRPr lang="en-US" altLang="zh-CN" sz="1400">
              <a:solidFill>
                <a:srgbClr val="FFFFFF"/>
              </a:solidFill>
              <a:ea typeface="微软雅黑" panose="020B0503020204020204" pitchFamily="34" charset="-122"/>
              <a:cs typeface="+mn-ea"/>
              <a:sym typeface="Arial" panose="020B0604020202020204" pitchFamily="34" charset="0"/>
            </a:endParaRPr>
          </a:p>
        </p:txBody>
      </p:sp>
      <p:sp>
        <p:nvSpPr>
          <p:cNvPr id="32776" name="MH_Title_2"/>
          <p:cNvSpPr>
            <a:spLocks noChangeArrowheads="1"/>
          </p:cNvSpPr>
          <p:nvPr/>
        </p:nvSpPr>
        <p:spPr bwMode="auto">
          <a:xfrm flipH="1">
            <a:off x="6731343" y="3739410"/>
            <a:ext cx="1088186" cy="1088186"/>
          </a:xfrm>
          <a:prstGeom prst="ellipse">
            <a:avLst/>
          </a:prstGeom>
          <a:solidFill>
            <a:schemeClr val="accent3"/>
          </a:solidFill>
          <a:ln w="38100">
            <a:noFill/>
            <a:round/>
            <a:headEnd/>
            <a:tailEnd/>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lnSpc>
                <a:spcPct val="120000"/>
              </a:lnSpc>
            </a:pPr>
            <a:r>
              <a:rPr lang="zh-CN" altLang="en-US" sz="1400" smtClean="0">
                <a:solidFill>
                  <a:srgbClr val="FFFFFF"/>
                </a:solidFill>
                <a:ea typeface="微软雅黑" panose="020B0503020204020204" pitchFamily="34" charset="-122"/>
                <a:cs typeface="+mn-ea"/>
                <a:sym typeface="Arial" panose="020B0604020202020204" pitchFamily="34" charset="0"/>
              </a:rPr>
              <a:t>请替换文字内容</a:t>
            </a:r>
            <a:endParaRPr lang="zh-CN" altLang="en-US" sz="1400" dirty="0">
              <a:solidFill>
                <a:srgbClr val="FFFFFF"/>
              </a:solidFill>
              <a:ea typeface="微软雅黑" panose="020B0503020204020204" pitchFamily="34" charset="-122"/>
              <a:cs typeface="+mn-ea"/>
              <a:sym typeface="Arial" panose="020B0604020202020204" pitchFamily="34" charset="0"/>
            </a:endParaRPr>
          </a:p>
        </p:txBody>
      </p:sp>
      <p:sp>
        <p:nvSpPr>
          <p:cNvPr id="32777" name="MH_SubTitle_4"/>
          <p:cNvSpPr>
            <a:spLocks noChangeArrowheads="1"/>
          </p:cNvSpPr>
          <p:nvPr/>
        </p:nvSpPr>
        <p:spPr bwMode="auto">
          <a:xfrm flipH="1">
            <a:off x="9398237" y="3927751"/>
            <a:ext cx="709832" cy="711507"/>
          </a:xfrm>
          <a:prstGeom prst="ellipse">
            <a:avLst/>
          </a:prstGeom>
          <a:solidFill>
            <a:schemeClr val="accent4"/>
          </a:solidFill>
          <a:ln w="25400">
            <a:noFill/>
            <a:round/>
            <a:headEnd/>
            <a:tailEnd/>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lnSpc>
                <a:spcPct val="120000"/>
              </a:lnSpc>
            </a:pPr>
            <a:r>
              <a:rPr lang="zh-CN" altLang="en-US" sz="1100" smtClean="0">
                <a:solidFill>
                  <a:srgbClr val="FFFFFF"/>
                </a:solidFill>
                <a:ea typeface="微软雅黑" panose="020B0503020204020204" pitchFamily="34" charset="-122"/>
                <a:cs typeface="+mn-ea"/>
                <a:sym typeface="Arial" panose="020B0604020202020204" pitchFamily="34" charset="0"/>
              </a:rPr>
              <a:t>请替换文字内容</a:t>
            </a:r>
            <a:endParaRPr lang="zh-CN" altLang="en-US" sz="1100" dirty="0">
              <a:solidFill>
                <a:srgbClr val="FFFFFF"/>
              </a:solidFill>
              <a:ea typeface="微软雅黑" panose="020B0503020204020204" pitchFamily="34" charset="-122"/>
              <a:cs typeface="+mn-ea"/>
              <a:sym typeface="Arial" panose="020B0604020202020204" pitchFamily="34" charset="0"/>
            </a:endParaRPr>
          </a:p>
        </p:txBody>
      </p:sp>
      <p:sp>
        <p:nvSpPr>
          <p:cNvPr id="32778" name="MH_SubTitle_2"/>
          <p:cNvSpPr>
            <a:spLocks noChangeArrowheads="1"/>
          </p:cNvSpPr>
          <p:nvPr/>
        </p:nvSpPr>
        <p:spPr bwMode="auto">
          <a:xfrm flipH="1">
            <a:off x="8142638" y="2597653"/>
            <a:ext cx="711506" cy="711506"/>
          </a:xfrm>
          <a:prstGeom prst="ellipse">
            <a:avLst/>
          </a:prstGeom>
          <a:solidFill>
            <a:schemeClr val="accent6"/>
          </a:solidFill>
          <a:ln w="25400">
            <a:noFill/>
            <a:round/>
            <a:headEnd/>
            <a:tailEnd/>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lnSpc>
                <a:spcPct val="120000"/>
              </a:lnSpc>
            </a:pPr>
            <a:r>
              <a:rPr lang="zh-CN" altLang="en-US" sz="1100" smtClean="0">
                <a:solidFill>
                  <a:srgbClr val="FFFFFF"/>
                </a:solidFill>
                <a:ea typeface="微软雅黑" panose="020B0503020204020204" pitchFamily="34" charset="-122"/>
                <a:cs typeface="+mn-ea"/>
                <a:sym typeface="Arial" panose="020B0604020202020204" pitchFamily="34" charset="0"/>
              </a:rPr>
              <a:t>请替换文字内容</a:t>
            </a:r>
            <a:endParaRPr lang="zh-CN" altLang="en-US" sz="1100" dirty="0">
              <a:solidFill>
                <a:srgbClr val="FFFFFF"/>
              </a:solidFill>
              <a:ea typeface="微软雅黑" panose="020B0503020204020204" pitchFamily="34" charset="-122"/>
              <a:cs typeface="+mn-ea"/>
              <a:sym typeface="Arial" panose="020B0604020202020204" pitchFamily="34" charset="0"/>
            </a:endParaRPr>
          </a:p>
        </p:txBody>
      </p:sp>
      <p:sp>
        <p:nvSpPr>
          <p:cNvPr id="32779" name="MH_SubTitle_6"/>
          <p:cNvSpPr>
            <a:spLocks noChangeArrowheads="1"/>
          </p:cNvSpPr>
          <p:nvPr/>
        </p:nvSpPr>
        <p:spPr bwMode="auto">
          <a:xfrm flipH="1">
            <a:off x="8253131" y="5030166"/>
            <a:ext cx="709832" cy="711507"/>
          </a:xfrm>
          <a:prstGeom prst="ellipse">
            <a:avLst/>
          </a:prstGeom>
          <a:solidFill>
            <a:schemeClr val="accent6"/>
          </a:solidFill>
          <a:ln w="25400">
            <a:noFill/>
            <a:round/>
            <a:headEnd/>
            <a:tailEnd/>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lnSpc>
                <a:spcPct val="120000"/>
              </a:lnSpc>
            </a:pPr>
            <a:r>
              <a:rPr lang="zh-CN" altLang="en-US" sz="1100" smtClean="0">
                <a:solidFill>
                  <a:srgbClr val="FFFFFF"/>
                </a:solidFill>
                <a:ea typeface="微软雅黑" panose="020B0503020204020204" pitchFamily="34" charset="-122"/>
                <a:cs typeface="+mn-ea"/>
                <a:sym typeface="Arial" panose="020B0604020202020204" pitchFamily="34" charset="0"/>
              </a:rPr>
              <a:t>请替换文字内容</a:t>
            </a:r>
            <a:endParaRPr lang="zh-CN" altLang="en-US" sz="1100" dirty="0">
              <a:solidFill>
                <a:srgbClr val="FFFFFF"/>
              </a:solidFill>
              <a:ea typeface="微软雅黑" panose="020B0503020204020204" pitchFamily="34" charset="-122"/>
              <a:cs typeface="+mn-ea"/>
              <a:sym typeface="Arial" panose="020B0604020202020204" pitchFamily="34" charset="0"/>
            </a:endParaRPr>
          </a:p>
        </p:txBody>
      </p:sp>
      <p:sp>
        <p:nvSpPr>
          <p:cNvPr id="32782" name="MH_Other_3"/>
          <p:cNvSpPr>
            <a:spLocks/>
          </p:cNvSpPr>
          <p:nvPr/>
        </p:nvSpPr>
        <p:spPr bwMode="auto">
          <a:xfrm rot="-2644669">
            <a:off x="5212906" y="3332595"/>
            <a:ext cx="2338762" cy="2338764"/>
          </a:xfrm>
          <a:custGeom>
            <a:avLst/>
            <a:gdLst>
              <a:gd name="T0" fmla="*/ 1108868 w 2217737"/>
              <a:gd name="T1" fmla="*/ 0 h 2217738"/>
              <a:gd name="T2" fmla="*/ 2217737 w 2217737"/>
              <a:gd name="T3" fmla="*/ 1108869 h 2217738"/>
              <a:gd name="T4" fmla="*/ 1108869 w 2217737"/>
              <a:gd name="T5" fmla="*/ 1108869 h 2217738"/>
              <a:gd name="T6" fmla="*/ 1108868 w 2217737"/>
              <a:gd name="T7" fmla="*/ 0 h 2217738"/>
              <a:gd name="T8" fmla="*/ 1108868 w 2217737"/>
              <a:gd name="T9" fmla="*/ 0 h 2217738"/>
              <a:gd name="T10" fmla="*/ 2217737 w 2217737"/>
              <a:gd name="T11" fmla="*/ 1108869 h 221773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217737" h="2217738" stroke="0">
                <a:moveTo>
                  <a:pt x="1108868" y="0"/>
                </a:moveTo>
                <a:cubicBezTo>
                  <a:pt x="1721279" y="0"/>
                  <a:pt x="2217737" y="496458"/>
                  <a:pt x="2217737" y="1108869"/>
                </a:cubicBezTo>
                <a:lnTo>
                  <a:pt x="1108869" y="1108869"/>
                </a:lnTo>
                <a:cubicBezTo>
                  <a:pt x="1108869" y="739246"/>
                  <a:pt x="1108868" y="369623"/>
                  <a:pt x="1108868" y="0"/>
                </a:cubicBezTo>
                <a:close/>
              </a:path>
              <a:path w="2217737" h="2217738" fill="none">
                <a:moveTo>
                  <a:pt x="1108868" y="0"/>
                </a:moveTo>
                <a:cubicBezTo>
                  <a:pt x="1721279" y="0"/>
                  <a:pt x="2217737" y="496458"/>
                  <a:pt x="2217737" y="1108869"/>
                </a:cubicBezTo>
              </a:path>
            </a:pathLst>
          </a:custGeom>
          <a:noFill/>
          <a:ln w="9525" cap="flat" cmpd="sng">
            <a:solidFill>
              <a:schemeClr val="bg1">
                <a:lumMod val="65000"/>
              </a:schemeClr>
            </a:solidFill>
            <a:round/>
            <a:headEnd type="oval" w="med" len="med"/>
            <a:tailEnd type="triangle" w="med" len="med"/>
          </a:ln>
          <a:extLst>
            <a:ext uri="{909E8E84-426E-40DD-AFC4-6F175D3DCCD1}">
              <a14:hiddenFill xmlns:a14="http://schemas.microsoft.com/office/drawing/2010/main">
                <a:solidFill>
                  <a:srgbClr val="FFFFFF"/>
                </a:solidFill>
              </a14:hiddenFill>
            </a:ext>
          </a:extLst>
        </p:spPr>
        <p:txBody>
          <a:bodyPr anchor="ctr"/>
          <a:lstStyle/>
          <a:p>
            <a:pPr>
              <a:lnSpc>
                <a:spcPct val="120000"/>
              </a:lnSpc>
            </a:pPr>
            <a:endParaRPr lang="zh-CN" altLang="en-US"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783" name="MH_Other_4"/>
          <p:cNvSpPr>
            <a:spLocks/>
          </p:cNvSpPr>
          <p:nvPr/>
        </p:nvSpPr>
        <p:spPr bwMode="auto">
          <a:xfrm rot="-2644669" flipH="1" flipV="1">
            <a:off x="5196165" y="2893973"/>
            <a:ext cx="2340437" cy="2338764"/>
          </a:xfrm>
          <a:custGeom>
            <a:avLst/>
            <a:gdLst>
              <a:gd name="T0" fmla="*/ 1109662 w 2219325"/>
              <a:gd name="T1" fmla="*/ 0 h 2217738"/>
              <a:gd name="T2" fmla="*/ 2219325 w 2219325"/>
              <a:gd name="T3" fmla="*/ 1108869 h 2217738"/>
              <a:gd name="T4" fmla="*/ 1109663 w 2219325"/>
              <a:gd name="T5" fmla="*/ 1108869 h 2217738"/>
              <a:gd name="T6" fmla="*/ 1109662 w 2219325"/>
              <a:gd name="T7" fmla="*/ 0 h 2217738"/>
              <a:gd name="T8" fmla="*/ 1109662 w 2219325"/>
              <a:gd name="T9" fmla="*/ 0 h 2217738"/>
              <a:gd name="T10" fmla="*/ 2219325 w 2219325"/>
              <a:gd name="T11" fmla="*/ 1108869 h 221773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219325" h="2217738" stroke="0">
                <a:moveTo>
                  <a:pt x="1109662" y="0"/>
                </a:moveTo>
                <a:cubicBezTo>
                  <a:pt x="1722512" y="0"/>
                  <a:pt x="2219325" y="496458"/>
                  <a:pt x="2219325" y="1108869"/>
                </a:cubicBezTo>
                <a:lnTo>
                  <a:pt x="1109663" y="1108869"/>
                </a:lnTo>
                <a:cubicBezTo>
                  <a:pt x="1109663" y="739246"/>
                  <a:pt x="1109662" y="369623"/>
                  <a:pt x="1109662" y="0"/>
                </a:cubicBezTo>
                <a:close/>
              </a:path>
              <a:path w="2219325" h="2217738" fill="none">
                <a:moveTo>
                  <a:pt x="1109662" y="0"/>
                </a:moveTo>
                <a:cubicBezTo>
                  <a:pt x="1722512" y="0"/>
                  <a:pt x="2219325" y="496458"/>
                  <a:pt x="2219325" y="1108869"/>
                </a:cubicBezTo>
              </a:path>
            </a:pathLst>
          </a:custGeom>
          <a:noFill/>
          <a:ln w="6350" cap="flat" cmpd="sng">
            <a:solidFill>
              <a:schemeClr val="bg1">
                <a:lumMod val="65000"/>
              </a:schemeClr>
            </a:solidFill>
            <a:round/>
            <a:headEnd type="oval" w="med" len="med"/>
            <a:tailEnd type="triangle" w="med" len="med"/>
          </a:ln>
          <a:extLst>
            <a:ext uri="{909E8E84-426E-40DD-AFC4-6F175D3DCCD1}">
              <a14:hiddenFill xmlns:a14="http://schemas.microsoft.com/office/drawing/2010/main">
                <a:solidFill>
                  <a:srgbClr val="FFFFFF"/>
                </a:solidFill>
              </a14:hiddenFill>
            </a:ext>
          </a:extLst>
        </p:spPr>
        <p:txBody>
          <a:bodyPr anchor="ctr"/>
          <a:lstStyle/>
          <a:p>
            <a:pPr>
              <a:lnSpc>
                <a:spcPct val="120000"/>
              </a:lnSpc>
            </a:pPr>
            <a:endParaRPr lang="zh-CN" altLang="en-US"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TextBox 23"/>
          <p:cNvSpPr txBox="1"/>
          <p:nvPr/>
        </p:nvSpPr>
        <p:spPr>
          <a:xfrm>
            <a:off x="4708766" y="5766590"/>
            <a:ext cx="2360168" cy="443198"/>
          </a:xfrm>
          <a:prstGeom prst="rect">
            <a:avLst/>
          </a:prstGeom>
          <a:noFill/>
        </p:spPr>
        <p:txBody>
          <a:bodyPr wrap="square" lIns="0" tIns="0" rIns="0" bIns="0" rtlCol="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TextBox 24"/>
          <p:cNvSpPr txBox="1"/>
          <p:nvPr/>
        </p:nvSpPr>
        <p:spPr>
          <a:xfrm>
            <a:off x="4708765" y="5493358"/>
            <a:ext cx="1256754" cy="258532"/>
          </a:xfrm>
          <a:prstGeom prst="rect">
            <a:avLst/>
          </a:prstGeom>
          <a:noFill/>
        </p:spPr>
        <p:txBody>
          <a:bodyPr wrap="none" lIns="0" tIns="0" rIns="0" bIns="0" rtlCol="0">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TextBox 23"/>
          <p:cNvSpPr txBox="1"/>
          <p:nvPr/>
        </p:nvSpPr>
        <p:spPr>
          <a:xfrm>
            <a:off x="9062812" y="5766590"/>
            <a:ext cx="2360168" cy="443198"/>
          </a:xfrm>
          <a:prstGeom prst="rect">
            <a:avLst/>
          </a:prstGeom>
          <a:noFill/>
        </p:spPr>
        <p:txBody>
          <a:bodyPr wrap="square" lIns="0" tIns="0" rIns="0" bIns="0" rtlCol="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TextBox 24"/>
          <p:cNvSpPr txBox="1"/>
          <p:nvPr/>
        </p:nvSpPr>
        <p:spPr>
          <a:xfrm>
            <a:off x="9062811" y="5493358"/>
            <a:ext cx="1256754" cy="258532"/>
          </a:xfrm>
          <a:prstGeom prst="rect">
            <a:avLst/>
          </a:prstGeom>
          <a:noFill/>
        </p:spPr>
        <p:txBody>
          <a:bodyPr wrap="none" lIns="0" tIns="0" rIns="0" bIns="0" rtlCol="0">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TextBox 23"/>
          <p:cNvSpPr txBox="1"/>
          <p:nvPr/>
        </p:nvSpPr>
        <p:spPr>
          <a:xfrm>
            <a:off x="1501285" y="2152731"/>
            <a:ext cx="2360168" cy="443198"/>
          </a:xfrm>
          <a:prstGeom prst="rect">
            <a:avLst/>
          </a:prstGeom>
          <a:noFill/>
        </p:spPr>
        <p:txBody>
          <a:bodyPr wrap="square" lIns="0" tIns="0" rIns="0" bIns="0" rtlCol="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TextBox 24"/>
          <p:cNvSpPr txBox="1"/>
          <p:nvPr/>
        </p:nvSpPr>
        <p:spPr>
          <a:xfrm>
            <a:off x="1501284" y="1879498"/>
            <a:ext cx="1256754" cy="258532"/>
          </a:xfrm>
          <a:prstGeom prst="rect">
            <a:avLst/>
          </a:prstGeom>
          <a:noFill/>
        </p:spPr>
        <p:txBody>
          <a:bodyPr wrap="none" lIns="0" tIns="0" rIns="0" bIns="0" rtlCol="0">
            <a:spAutoFit/>
          </a:bodyPr>
          <a:lstStyle/>
          <a:p>
            <a:pPr>
              <a:lnSpc>
                <a:spcPct val="120000"/>
              </a:lnSpc>
            </a:pPr>
            <a:r>
              <a:rPr lang="zh-CN" altLang="en-US" sz="14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TextBox 23"/>
          <p:cNvSpPr txBox="1"/>
          <p:nvPr/>
        </p:nvSpPr>
        <p:spPr>
          <a:xfrm>
            <a:off x="5855331" y="2152731"/>
            <a:ext cx="2360168" cy="443198"/>
          </a:xfrm>
          <a:prstGeom prst="rect">
            <a:avLst/>
          </a:prstGeom>
          <a:noFill/>
        </p:spPr>
        <p:txBody>
          <a:bodyPr wrap="square" lIns="0" tIns="0" rIns="0" bIns="0" rtlCol="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TextBox 24"/>
          <p:cNvSpPr txBox="1"/>
          <p:nvPr/>
        </p:nvSpPr>
        <p:spPr>
          <a:xfrm>
            <a:off x="5855330" y="1879498"/>
            <a:ext cx="1256754" cy="258532"/>
          </a:xfrm>
          <a:prstGeom prst="rect">
            <a:avLst/>
          </a:prstGeom>
          <a:noFill/>
        </p:spPr>
        <p:txBody>
          <a:bodyPr wrap="none" lIns="0" tIns="0" rIns="0" bIns="0" rtlCol="0">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文本框 23"/>
          <p:cNvSpPr txBox="1"/>
          <p:nvPr/>
        </p:nvSpPr>
        <p:spPr>
          <a:xfrm>
            <a:off x="372973" y="362225"/>
            <a:ext cx="2503076" cy="374375"/>
          </a:xfrm>
          <a:prstGeom prst="rect">
            <a:avLst/>
          </a:prstGeom>
          <a:noFill/>
        </p:spPr>
        <p:txBody>
          <a:bodyPr wrap="none" lIns="96434" tIns="48217" rIns="96434" bIns="48217" rtlCol="0">
            <a:spAutoFit/>
          </a:bodyPr>
          <a:lstStyle/>
          <a:p>
            <a:pPr defTabSz="964278"/>
            <a:r>
              <a:rPr lang="zh-CN" altLang="en-US" sz="1800" dirty="0">
                <a:solidFill>
                  <a:schemeClr val="accent2"/>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25" name="文本框 24"/>
          <p:cNvSpPr txBox="1"/>
          <p:nvPr/>
        </p:nvSpPr>
        <p:spPr>
          <a:xfrm>
            <a:off x="372973" y="654957"/>
            <a:ext cx="2230630" cy="312819"/>
          </a:xfrm>
          <a:prstGeom prst="rect">
            <a:avLst/>
          </a:prstGeom>
          <a:noFill/>
        </p:spPr>
        <p:txBody>
          <a:bodyPr wrap="none" lIns="96434" tIns="48217" rIns="96434" bIns="48217" rtlCol="0">
            <a:spAutoFit/>
          </a:bodyPr>
          <a:lstStyle/>
          <a:p>
            <a:pPr defTabSz="964278"/>
            <a:r>
              <a:rPr lang="en-US" altLang="zh-CN" sz="1400" dirty="0">
                <a:solidFill>
                  <a:schemeClr val="accent2"/>
                </a:solidFill>
                <a:cs typeface="+mn-ea"/>
                <a:sym typeface="+mn-lt"/>
              </a:rPr>
              <a:t>ADD RELATED TITLE WORDS</a:t>
            </a:r>
            <a:endParaRPr lang="zh-CN" altLang="en-US" sz="1400" dirty="0">
              <a:solidFill>
                <a:schemeClr val="accent2"/>
              </a:solidFill>
              <a:cs typeface="+mn-ea"/>
              <a:sym typeface="+mn-lt"/>
            </a:endParaRPr>
          </a:p>
        </p:txBody>
      </p:sp>
    </p:spTree>
    <p:extLst>
      <p:ext uri="{BB962C8B-B14F-4D97-AF65-F5344CB8AC3E}">
        <p14:creationId xmlns:p14="http://schemas.microsoft.com/office/powerpoint/2010/main" val="3205110299"/>
      </p:ext>
    </p:extLst>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2770"/>
                                        </p:tgtEl>
                                        <p:attrNameLst>
                                          <p:attrName>style.visibility</p:attrName>
                                        </p:attrNameLst>
                                      </p:cBhvr>
                                      <p:to>
                                        <p:strVal val="visible"/>
                                      </p:to>
                                    </p:set>
                                    <p:anim calcmode="lin" valueType="num">
                                      <p:cBhvr>
                                        <p:cTn id="7" dur="1000" fill="hold"/>
                                        <p:tgtEl>
                                          <p:spTgt spid="32770"/>
                                        </p:tgtEl>
                                        <p:attrNameLst>
                                          <p:attrName>ppt_w</p:attrName>
                                        </p:attrNameLst>
                                      </p:cBhvr>
                                      <p:tavLst>
                                        <p:tav tm="0">
                                          <p:val>
                                            <p:fltVal val="0"/>
                                          </p:val>
                                        </p:tav>
                                        <p:tav tm="100000">
                                          <p:val>
                                            <p:strVal val="#ppt_w"/>
                                          </p:val>
                                        </p:tav>
                                      </p:tavLst>
                                    </p:anim>
                                    <p:anim calcmode="lin" valueType="num">
                                      <p:cBhvr>
                                        <p:cTn id="8" dur="1000" fill="hold"/>
                                        <p:tgtEl>
                                          <p:spTgt spid="32770"/>
                                        </p:tgtEl>
                                        <p:attrNameLst>
                                          <p:attrName>ppt_h</p:attrName>
                                        </p:attrNameLst>
                                      </p:cBhvr>
                                      <p:tavLst>
                                        <p:tav tm="0">
                                          <p:val>
                                            <p:fltVal val="0"/>
                                          </p:val>
                                        </p:tav>
                                        <p:tav tm="100000">
                                          <p:val>
                                            <p:strVal val="#ppt_h"/>
                                          </p:val>
                                        </p:tav>
                                      </p:tavLst>
                                    </p:anim>
                                    <p:anim calcmode="lin" valueType="num">
                                      <p:cBhvr>
                                        <p:cTn id="9" dur="1000" fill="hold"/>
                                        <p:tgtEl>
                                          <p:spTgt spid="32770"/>
                                        </p:tgtEl>
                                        <p:attrNameLst>
                                          <p:attrName>style.rotation</p:attrName>
                                        </p:attrNameLst>
                                      </p:cBhvr>
                                      <p:tavLst>
                                        <p:tav tm="0">
                                          <p:val>
                                            <p:fltVal val="90"/>
                                          </p:val>
                                        </p:tav>
                                        <p:tav tm="100000">
                                          <p:val>
                                            <p:fltVal val="0"/>
                                          </p:val>
                                        </p:tav>
                                      </p:tavLst>
                                    </p:anim>
                                    <p:animEffect transition="in" filter="fade">
                                      <p:cBhvr>
                                        <p:cTn id="10" dur="1000"/>
                                        <p:tgtEl>
                                          <p:spTgt spid="32770"/>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2775"/>
                                        </p:tgtEl>
                                        <p:attrNameLst>
                                          <p:attrName>style.visibility</p:attrName>
                                        </p:attrNameLst>
                                      </p:cBhvr>
                                      <p:to>
                                        <p:strVal val="visible"/>
                                      </p:to>
                                    </p:set>
                                    <p:anim calcmode="lin" valueType="num">
                                      <p:cBhvr>
                                        <p:cTn id="13" dur="1000" fill="hold"/>
                                        <p:tgtEl>
                                          <p:spTgt spid="32775"/>
                                        </p:tgtEl>
                                        <p:attrNameLst>
                                          <p:attrName>ppt_w</p:attrName>
                                        </p:attrNameLst>
                                      </p:cBhvr>
                                      <p:tavLst>
                                        <p:tav tm="0">
                                          <p:val>
                                            <p:fltVal val="0"/>
                                          </p:val>
                                        </p:tav>
                                        <p:tav tm="100000">
                                          <p:val>
                                            <p:strVal val="#ppt_w"/>
                                          </p:val>
                                        </p:tav>
                                      </p:tavLst>
                                    </p:anim>
                                    <p:anim calcmode="lin" valueType="num">
                                      <p:cBhvr>
                                        <p:cTn id="14" dur="1000" fill="hold"/>
                                        <p:tgtEl>
                                          <p:spTgt spid="32775"/>
                                        </p:tgtEl>
                                        <p:attrNameLst>
                                          <p:attrName>ppt_h</p:attrName>
                                        </p:attrNameLst>
                                      </p:cBhvr>
                                      <p:tavLst>
                                        <p:tav tm="0">
                                          <p:val>
                                            <p:fltVal val="0"/>
                                          </p:val>
                                        </p:tav>
                                        <p:tav tm="100000">
                                          <p:val>
                                            <p:strVal val="#ppt_h"/>
                                          </p:val>
                                        </p:tav>
                                      </p:tavLst>
                                    </p:anim>
                                    <p:anim calcmode="lin" valueType="num">
                                      <p:cBhvr>
                                        <p:cTn id="15" dur="1000" fill="hold"/>
                                        <p:tgtEl>
                                          <p:spTgt spid="32775"/>
                                        </p:tgtEl>
                                        <p:attrNameLst>
                                          <p:attrName>style.rotation</p:attrName>
                                        </p:attrNameLst>
                                      </p:cBhvr>
                                      <p:tavLst>
                                        <p:tav tm="0">
                                          <p:val>
                                            <p:fltVal val="90"/>
                                          </p:val>
                                        </p:tav>
                                        <p:tav tm="100000">
                                          <p:val>
                                            <p:fltVal val="0"/>
                                          </p:val>
                                        </p:tav>
                                      </p:tavLst>
                                    </p:anim>
                                    <p:animEffect transition="in" filter="fade">
                                      <p:cBhvr>
                                        <p:cTn id="16" dur="1000"/>
                                        <p:tgtEl>
                                          <p:spTgt spid="32775"/>
                                        </p:tgtEl>
                                      </p:cBhvr>
                                    </p:animEffect>
                                  </p:childTnLst>
                                </p:cTn>
                              </p:par>
                            </p:childTnLst>
                          </p:cTn>
                        </p:par>
                        <p:par>
                          <p:cTn id="17" fill="hold">
                            <p:stCondLst>
                              <p:cond delay="1000"/>
                            </p:stCondLst>
                            <p:childTnLst>
                              <p:par>
                                <p:cTn id="18" presetID="15" presetClass="entr" presetSubtype="0" fill="hold" grpId="0" nodeType="afterEffect">
                                  <p:stCondLst>
                                    <p:cond delay="0"/>
                                  </p:stCondLst>
                                  <p:childTnLst>
                                    <p:set>
                                      <p:cBhvr>
                                        <p:cTn id="19" dur="1" fill="hold">
                                          <p:stCondLst>
                                            <p:cond delay="0"/>
                                          </p:stCondLst>
                                        </p:cTn>
                                        <p:tgtEl>
                                          <p:spTgt spid="32772"/>
                                        </p:tgtEl>
                                        <p:attrNameLst>
                                          <p:attrName>style.visibility</p:attrName>
                                        </p:attrNameLst>
                                      </p:cBhvr>
                                      <p:to>
                                        <p:strVal val="visible"/>
                                      </p:to>
                                    </p:set>
                                    <p:anim calcmode="lin" valueType="num">
                                      <p:cBhvr>
                                        <p:cTn id="20" dur="1000" fill="hold"/>
                                        <p:tgtEl>
                                          <p:spTgt spid="32772"/>
                                        </p:tgtEl>
                                        <p:attrNameLst>
                                          <p:attrName>ppt_w</p:attrName>
                                        </p:attrNameLst>
                                      </p:cBhvr>
                                      <p:tavLst>
                                        <p:tav tm="0">
                                          <p:val>
                                            <p:fltVal val="0"/>
                                          </p:val>
                                        </p:tav>
                                        <p:tav tm="100000">
                                          <p:val>
                                            <p:strVal val="#ppt_w"/>
                                          </p:val>
                                        </p:tav>
                                      </p:tavLst>
                                    </p:anim>
                                    <p:anim calcmode="lin" valueType="num">
                                      <p:cBhvr>
                                        <p:cTn id="21" dur="1000" fill="hold"/>
                                        <p:tgtEl>
                                          <p:spTgt spid="32772"/>
                                        </p:tgtEl>
                                        <p:attrNameLst>
                                          <p:attrName>ppt_h</p:attrName>
                                        </p:attrNameLst>
                                      </p:cBhvr>
                                      <p:tavLst>
                                        <p:tav tm="0">
                                          <p:val>
                                            <p:fltVal val="0"/>
                                          </p:val>
                                        </p:tav>
                                        <p:tav tm="100000">
                                          <p:val>
                                            <p:strVal val="#ppt_h"/>
                                          </p:val>
                                        </p:tav>
                                      </p:tavLst>
                                    </p:anim>
                                    <p:anim calcmode="lin" valueType="num">
                                      <p:cBhvr>
                                        <p:cTn id="22" dur="1000" fill="hold"/>
                                        <p:tgtEl>
                                          <p:spTgt spid="32772"/>
                                        </p:tgtEl>
                                        <p:attrNameLst>
                                          <p:attrName>ppt_x</p:attrName>
                                        </p:attrNameLst>
                                      </p:cBhvr>
                                      <p:tavLst>
                                        <p:tav tm="0" fmla="#ppt_x+(cos(-2*pi*(1-$))*-#ppt_x-sin(-2*pi*(1-$))*(1-#ppt_y))*(1-$)">
                                          <p:val>
                                            <p:fltVal val="0"/>
                                          </p:val>
                                        </p:tav>
                                        <p:tav tm="100000">
                                          <p:val>
                                            <p:fltVal val="1"/>
                                          </p:val>
                                        </p:tav>
                                      </p:tavLst>
                                    </p:anim>
                                    <p:anim calcmode="lin" valueType="num">
                                      <p:cBhvr>
                                        <p:cTn id="23" dur="1000" fill="hold"/>
                                        <p:tgtEl>
                                          <p:spTgt spid="32772"/>
                                        </p:tgtEl>
                                        <p:attrNameLst>
                                          <p:attrName>ppt_y</p:attrName>
                                        </p:attrNameLst>
                                      </p:cBhvr>
                                      <p:tavLst>
                                        <p:tav tm="0" fmla="#ppt_y+(sin(-2*pi*(1-$))*-#ppt_x+cos(-2*pi*(1-$))*(1-#ppt_y))*(1-$)">
                                          <p:val>
                                            <p:fltVal val="0"/>
                                          </p:val>
                                        </p:tav>
                                        <p:tav tm="100000">
                                          <p:val>
                                            <p:fltVal val="1"/>
                                          </p:val>
                                        </p:tav>
                                      </p:tavLst>
                                    </p:anim>
                                  </p:childTnLst>
                                </p:cTn>
                              </p:par>
                              <p:par>
                                <p:cTn id="24" presetID="15" presetClass="entr" presetSubtype="0" fill="hold" grpId="0" nodeType="withEffect">
                                  <p:stCondLst>
                                    <p:cond delay="0"/>
                                  </p:stCondLst>
                                  <p:childTnLst>
                                    <p:set>
                                      <p:cBhvr>
                                        <p:cTn id="25" dur="1" fill="hold">
                                          <p:stCondLst>
                                            <p:cond delay="0"/>
                                          </p:stCondLst>
                                        </p:cTn>
                                        <p:tgtEl>
                                          <p:spTgt spid="32773"/>
                                        </p:tgtEl>
                                        <p:attrNameLst>
                                          <p:attrName>style.visibility</p:attrName>
                                        </p:attrNameLst>
                                      </p:cBhvr>
                                      <p:to>
                                        <p:strVal val="visible"/>
                                      </p:to>
                                    </p:set>
                                    <p:anim calcmode="lin" valueType="num">
                                      <p:cBhvr>
                                        <p:cTn id="26" dur="1000" fill="hold"/>
                                        <p:tgtEl>
                                          <p:spTgt spid="32773"/>
                                        </p:tgtEl>
                                        <p:attrNameLst>
                                          <p:attrName>ppt_w</p:attrName>
                                        </p:attrNameLst>
                                      </p:cBhvr>
                                      <p:tavLst>
                                        <p:tav tm="0">
                                          <p:val>
                                            <p:fltVal val="0"/>
                                          </p:val>
                                        </p:tav>
                                        <p:tav tm="100000">
                                          <p:val>
                                            <p:strVal val="#ppt_w"/>
                                          </p:val>
                                        </p:tav>
                                      </p:tavLst>
                                    </p:anim>
                                    <p:anim calcmode="lin" valueType="num">
                                      <p:cBhvr>
                                        <p:cTn id="27" dur="1000" fill="hold"/>
                                        <p:tgtEl>
                                          <p:spTgt spid="32773"/>
                                        </p:tgtEl>
                                        <p:attrNameLst>
                                          <p:attrName>ppt_h</p:attrName>
                                        </p:attrNameLst>
                                      </p:cBhvr>
                                      <p:tavLst>
                                        <p:tav tm="0">
                                          <p:val>
                                            <p:fltVal val="0"/>
                                          </p:val>
                                        </p:tav>
                                        <p:tav tm="100000">
                                          <p:val>
                                            <p:strVal val="#ppt_h"/>
                                          </p:val>
                                        </p:tav>
                                      </p:tavLst>
                                    </p:anim>
                                    <p:anim calcmode="lin" valueType="num">
                                      <p:cBhvr>
                                        <p:cTn id="28" dur="1000" fill="hold"/>
                                        <p:tgtEl>
                                          <p:spTgt spid="32773"/>
                                        </p:tgtEl>
                                        <p:attrNameLst>
                                          <p:attrName>ppt_x</p:attrName>
                                        </p:attrNameLst>
                                      </p:cBhvr>
                                      <p:tavLst>
                                        <p:tav tm="0" fmla="#ppt_x+(cos(-2*pi*(1-$))*-#ppt_x-sin(-2*pi*(1-$))*(1-#ppt_y))*(1-$)">
                                          <p:val>
                                            <p:fltVal val="0"/>
                                          </p:val>
                                        </p:tav>
                                        <p:tav tm="100000">
                                          <p:val>
                                            <p:fltVal val="1"/>
                                          </p:val>
                                        </p:tav>
                                      </p:tavLst>
                                    </p:anim>
                                    <p:anim calcmode="lin" valueType="num">
                                      <p:cBhvr>
                                        <p:cTn id="29" dur="1000" fill="hold"/>
                                        <p:tgtEl>
                                          <p:spTgt spid="32773"/>
                                        </p:tgtEl>
                                        <p:attrNameLst>
                                          <p:attrName>ppt_y</p:attrName>
                                        </p:attrNameLst>
                                      </p:cBhvr>
                                      <p:tavLst>
                                        <p:tav tm="0" fmla="#ppt_y+(sin(-2*pi*(1-$))*-#ppt_x+cos(-2*pi*(1-$))*(1-#ppt_y))*(1-$)">
                                          <p:val>
                                            <p:fltVal val="0"/>
                                          </p:val>
                                        </p:tav>
                                        <p:tav tm="100000">
                                          <p:val>
                                            <p:fltVal val="1"/>
                                          </p:val>
                                        </p:tav>
                                      </p:tavLst>
                                    </p:anim>
                                  </p:childTnLst>
                                </p:cTn>
                              </p:par>
                              <p:par>
                                <p:cTn id="30" presetID="15" presetClass="entr" presetSubtype="0" fill="hold" grpId="0" nodeType="withEffect">
                                  <p:stCondLst>
                                    <p:cond delay="0"/>
                                  </p:stCondLst>
                                  <p:childTnLst>
                                    <p:set>
                                      <p:cBhvr>
                                        <p:cTn id="31" dur="1" fill="hold">
                                          <p:stCondLst>
                                            <p:cond delay="0"/>
                                          </p:stCondLst>
                                        </p:cTn>
                                        <p:tgtEl>
                                          <p:spTgt spid="32774"/>
                                        </p:tgtEl>
                                        <p:attrNameLst>
                                          <p:attrName>style.visibility</p:attrName>
                                        </p:attrNameLst>
                                      </p:cBhvr>
                                      <p:to>
                                        <p:strVal val="visible"/>
                                      </p:to>
                                    </p:set>
                                    <p:anim calcmode="lin" valueType="num">
                                      <p:cBhvr>
                                        <p:cTn id="32" dur="1000" fill="hold"/>
                                        <p:tgtEl>
                                          <p:spTgt spid="32774"/>
                                        </p:tgtEl>
                                        <p:attrNameLst>
                                          <p:attrName>ppt_w</p:attrName>
                                        </p:attrNameLst>
                                      </p:cBhvr>
                                      <p:tavLst>
                                        <p:tav tm="0">
                                          <p:val>
                                            <p:fltVal val="0"/>
                                          </p:val>
                                        </p:tav>
                                        <p:tav tm="100000">
                                          <p:val>
                                            <p:strVal val="#ppt_w"/>
                                          </p:val>
                                        </p:tav>
                                      </p:tavLst>
                                    </p:anim>
                                    <p:anim calcmode="lin" valueType="num">
                                      <p:cBhvr>
                                        <p:cTn id="33" dur="1000" fill="hold"/>
                                        <p:tgtEl>
                                          <p:spTgt spid="32774"/>
                                        </p:tgtEl>
                                        <p:attrNameLst>
                                          <p:attrName>ppt_h</p:attrName>
                                        </p:attrNameLst>
                                      </p:cBhvr>
                                      <p:tavLst>
                                        <p:tav tm="0">
                                          <p:val>
                                            <p:fltVal val="0"/>
                                          </p:val>
                                        </p:tav>
                                        <p:tav tm="100000">
                                          <p:val>
                                            <p:strVal val="#ppt_h"/>
                                          </p:val>
                                        </p:tav>
                                      </p:tavLst>
                                    </p:anim>
                                    <p:anim calcmode="lin" valueType="num">
                                      <p:cBhvr>
                                        <p:cTn id="34" dur="1000" fill="hold"/>
                                        <p:tgtEl>
                                          <p:spTgt spid="32774"/>
                                        </p:tgtEl>
                                        <p:attrNameLst>
                                          <p:attrName>ppt_x</p:attrName>
                                        </p:attrNameLst>
                                      </p:cBhvr>
                                      <p:tavLst>
                                        <p:tav tm="0" fmla="#ppt_x+(cos(-2*pi*(1-$))*-#ppt_x-sin(-2*pi*(1-$))*(1-#ppt_y))*(1-$)">
                                          <p:val>
                                            <p:fltVal val="0"/>
                                          </p:val>
                                        </p:tav>
                                        <p:tav tm="100000">
                                          <p:val>
                                            <p:fltVal val="1"/>
                                          </p:val>
                                        </p:tav>
                                      </p:tavLst>
                                    </p:anim>
                                    <p:anim calcmode="lin" valueType="num">
                                      <p:cBhvr>
                                        <p:cTn id="35" dur="1000" fill="hold"/>
                                        <p:tgtEl>
                                          <p:spTgt spid="32774"/>
                                        </p:tgtEl>
                                        <p:attrNameLst>
                                          <p:attrName>ppt_y</p:attrName>
                                        </p:attrNameLst>
                                      </p:cBhvr>
                                      <p:tavLst>
                                        <p:tav tm="0" fmla="#ppt_y+(sin(-2*pi*(1-$))*-#ppt_x+cos(-2*pi*(1-$))*(1-#ppt_y))*(1-$)">
                                          <p:val>
                                            <p:fltVal val="0"/>
                                          </p:val>
                                        </p:tav>
                                        <p:tav tm="100000">
                                          <p:val>
                                            <p:fltVal val="1"/>
                                          </p:val>
                                        </p:tav>
                                      </p:tavLst>
                                    </p:anim>
                                  </p:childTnLst>
                                </p:cTn>
                              </p:par>
                              <p:par>
                                <p:cTn id="36" presetID="15" presetClass="entr" presetSubtype="0" fill="hold" grpId="0" nodeType="withEffect">
                                  <p:stCondLst>
                                    <p:cond delay="0"/>
                                  </p:stCondLst>
                                  <p:childTnLst>
                                    <p:set>
                                      <p:cBhvr>
                                        <p:cTn id="37" dur="1" fill="hold">
                                          <p:stCondLst>
                                            <p:cond delay="0"/>
                                          </p:stCondLst>
                                        </p:cTn>
                                        <p:tgtEl>
                                          <p:spTgt spid="32771"/>
                                        </p:tgtEl>
                                        <p:attrNameLst>
                                          <p:attrName>style.visibility</p:attrName>
                                        </p:attrNameLst>
                                      </p:cBhvr>
                                      <p:to>
                                        <p:strVal val="visible"/>
                                      </p:to>
                                    </p:set>
                                    <p:anim calcmode="lin" valueType="num">
                                      <p:cBhvr>
                                        <p:cTn id="38" dur="1000" fill="hold"/>
                                        <p:tgtEl>
                                          <p:spTgt spid="32771"/>
                                        </p:tgtEl>
                                        <p:attrNameLst>
                                          <p:attrName>ppt_w</p:attrName>
                                        </p:attrNameLst>
                                      </p:cBhvr>
                                      <p:tavLst>
                                        <p:tav tm="0">
                                          <p:val>
                                            <p:fltVal val="0"/>
                                          </p:val>
                                        </p:tav>
                                        <p:tav tm="100000">
                                          <p:val>
                                            <p:strVal val="#ppt_w"/>
                                          </p:val>
                                        </p:tav>
                                      </p:tavLst>
                                    </p:anim>
                                    <p:anim calcmode="lin" valueType="num">
                                      <p:cBhvr>
                                        <p:cTn id="39" dur="1000" fill="hold"/>
                                        <p:tgtEl>
                                          <p:spTgt spid="32771"/>
                                        </p:tgtEl>
                                        <p:attrNameLst>
                                          <p:attrName>ppt_h</p:attrName>
                                        </p:attrNameLst>
                                      </p:cBhvr>
                                      <p:tavLst>
                                        <p:tav tm="0">
                                          <p:val>
                                            <p:fltVal val="0"/>
                                          </p:val>
                                        </p:tav>
                                        <p:tav tm="100000">
                                          <p:val>
                                            <p:strVal val="#ppt_h"/>
                                          </p:val>
                                        </p:tav>
                                      </p:tavLst>
                                    </p:anim>
                                    <p:anim calcmode="lin" valueType="num">
                                      <p:cBhvr>
                                        <p:cTn id="40" dur="1000" fill="hold"/>
                                        <p:tgtEl>
                                          <p:spTgt spid="32771"/>
                                        </p:tgtEl>
                                        <p:attrNameLst>
                                          <p:attrName>ppt_x</p:attrName>
                                        </p:attrNameLst>
                                      </p:cBhvr>
                                      <p:tavLst>
                                        <p:tav tm="0" fmla="#ppt_x+(cos(-2*pi*(1-$))*-#ppt_x-sin(-2*pi*(1-$))*(1-#ppt_y))*(1-$)">
                                          <p:val>
                                            <p:fltVal val="0"/>
                                          </p:val>
                                        </p:tav>
                                        <p:tav tm="100000">
                                          <p:val>
                                            <p:fltVal val="1"/>
                                          </p:val>
                                        </p:tav>
                                      </p:tavLst>
                                    </p:anim>
                                    <p:anim calcmode="lin" valueType="num">
                                      <p:cBhvr>
                                        <p:cTn id="41" dur="1000" fill="hold"/>
                                        <p:tgtEl>
                                          <p:spTgt spid="32771"/>
                                        </p:tgtEl>
                                        <p:attrNameLst>
                                          <p:attrName>ppt_y</p:attrName>
                                        </p:attrNameLst>
                                      </p:cBhvr>
                                      <p:tavLst>
                                        <p:tav tm="0" fmla="#ppt_y+(sin(-2*pi*(1-$))*-#ppt_x+cos(-2*pi*(1-$))*(1-#ppt_y))*(1-$)">
                                          <p:val>
                                            <p:fltVal val="0"/>
                                          </p:val>
                                        </p:tav>
                                        <p:tav tm="100000">
                                          <p:val>
                                            <p:fltVal val="1"/>
                                          </p:val>
                                        </p:tav>
                                      </p:tavLst>
                                    </p:anim>
                                  </p:childTnLst>
                                </p:cTn>
                              </p:par>
                              <p:par>
                                <p:cTn id="42" presetID="15" presetClass="entr" presetSubtype="0" fill="hold" grpId="0" nodeType="withEffect">
                                  <p:stCondLst>
                                    <p:cond delay="0"/>
                                  </p:stCondLst>
                                  <p:childTnLst>
                                    <p:set>
                                      <p:cBhvr>
                                        <p:cTn id="43" dur="1" fill="hold">
                                          <p:stCondLst>
                                            <p:cond delay="0"/>
                                          </p:stCondLst>
                                        </p:cTn>
                                        <p:tgtEl>
                                          <p:spTgt spid="32776"/>
                                        </p:tgtEl>
                                        <p:attrNameLst>
                                          <p:attrName>style.visibility</p:attrName>
                                        </p:attrNameLst>
                                      </p:cBhvr>
                                      <p:to>
                                        <p:strVal val="visible"/>
                                      </p:to>
                                    </p:set>
                                    <p:anim calcmode="lin" valueType="num">
                                      <p:cBhvr>
                                        <p:cTn id="44" dur="1000" fill="hold"/>
                                        <p:tgtEl>
                                          <p:spTgt spid="32776"/>
                                        </p:tgtEl>
                                        <p:attrNameLst>
                                          <p:attrName>ppt_w</p:attrName>
                                        </p:attrNameLst>
                                      </p:cBhvr>
                                      <p:tavLst>
                                        <p:tav tm="0">
                                          <p:val>
                                            <p:fltVal val="0"/>
                                          </p:val>
                                        </p:tav>
                                        <p:tav tm="100000">
                                          <p:val>
                                            <p:strVal val="#ppt_w"/>
                                          </p:val>
                                        </p:tav>
                                      </p:tavLst>
                                    </p:anim>
                                    <p:anim calcmode="lin" valueType="num">
                                      <p:cBhvr>
                                        <p:cTn id="45" dur="1000" fill="hold"/>
                                        <p:tgtEl>
                                          <p:spTgt spid="32776"/>
                                        </p:tgtEl>
                                        <p:attrNameLst>
                                          <p:attrName>ppt_h</p:attrName>
                                        </p:attrNameLst>
                                      </p:cBhvr>
                                      <p:tavLst>
                                        <p:tav tm="0">
                                          <p:val>
                                            <p:fltVal val="0"/>
                                          </p:val>
                                        </p:tav>
                                        <p:tav tm="100000">
                                          <p:val>
                                            <p:strVal val="#ppt_h"/>
                                          </p:val>
                                        </p:tav>
                                      </p:tavLst>
                                    </p:anim>
                                    <p:anim calcmode="lin" valueType="num">
                                      <p:cBhvr>
                                        <p:cTn id="46" dur="1000" fill="hold"/>
                                        <p:tgtEl>
                                          <p:spTgt spid="32776"/>
                                        </p:tgtEl>
                                        <p:attrNameLst>
                                          <p:attrName>ppt_x</p:attrName>
                                        </p:attrNameLst>
                                      </p:cBhvr>
                                      <p:tavLst>
                                        <p:tav tm="0" fmla="#ppt_x+(cos(-2*pi*(1-$))*-#ppt_x-sin(-2*pi*(1-$))*(1-#ppt_y))*(1-$)">
                                          <p:val>
                                            <p:fltVal val="0"/>
                                          </p:val>
                                        </p:tav>
                                        <p:tav tm="100000">
                                          <p:val>
                                            <p:fltVal val="1"/>
                                          </p:val>
                                        </p:tav>
                                      </p:tavLst>
                                    </p:anim>
                                    <p:anim calcmode="lin" valueType="num">
                                      <p:cBhvr>
                                        <p:cTn id="47" dur="1000" fill="hold"/>
                                        <p:tgtEl>
                                          <p:spTgt spid="32776"/>
                                        </p:tgtEl>
                                        <p:attrNameLst>
                                          <p:attrName>ppt_y</p:attrName>
                                        </p:attrNameLst>
                                      </p:cBhvr>
                                      <p:tavLst>
                                        <p:tav tm="0" fmla="#ppt_y+(sin(-2*pi*(1-$))*-#ppt_x+cos(-2*pi*(1-$))*(1-#ppt_y))*(1-$)">
                                          <p:val>
                                            <p:fltVal val="0"/>
                                          </p:val>
                                        </p:tav>
                                        <p:tav tm="100000">
                                          <p:val>
                                            <p:fltVal val="1"/>
                                          </p:val>
                                        </p:tav>
                                      </p:tavLst>
                                    </p:anim>
                                  </p:childTnLst>
                                </p:cTn>
                              </p:par>
                              <p:par>
                                <p:cTn id="48" presetID="15" presetClass="entr" presetSubtype="0" fill="hold" grpId="0" nodeType="withEffect">
                                  <p:stCondLst>
                                    <p:cond delay="0"/>
                                  </p:stCondLst>
                                  <p:childTnLst>
                                    <p:set>
                                      <p:cBhvr>
                                        <p:cTn id="49" dur="1" fill="hold">
                                          <p:stCondLst>
                                            <p:cond delay="0"/>
                                          </p:stCondLst>
                                        </p:cTn>
                                        <p:tgtEl>
                                          <p:spTgt spid="32778"/>
                                        </p:tgtEl>
                                        <p:attrNameLst>
                                          <p:attrName>style.visibility</p:attrName>
                                        </p:attrNameLst>
                                      </p:cBhvr>
                                      <p:to>
                                        <p:strVal val="visible"/>
                                      </p:to>
                                    </p:set>
                                    <p:anim calcmode="lin" valueType="num">
                                      <p:cBhvr>
                                        <p:cTn id="50" dur="1000" fill="hold"/>
                                        <p:tgtEl>
                                          <p:spTgt spid="32778"/>
                                        </p:tgtEl>
                                        <p:attrNameLst>
                                          <p:attrName>ppt_w</p:attrName>
                                        </p:attrNameLst>
                                      </p:cBhvr>
                                      <p:tavLst>
                                        <p:tav tm="0">
                                          <p:val>
                                            <p:fltVal val="0"/>
                                          </p:val>
                                        </p:tav>
                                        <p:tav tm="100000">
                                          <p:val>
                                            <p:strVal val="#ppt_w"/>
                                          </p:val>
                                        </p:tav>
                                      </p:tavLst>
                                    </p:anim>
                                    <p:anim calcmode="lin" valueType="num">
                                      <p:cBhvr>
                                        <p:cTn id="51" dur="1000" fill="hold"/>
                                        <p:tgtEl>
                                          <p:spTgt spid="32778"/>
                                        </p:tgtEl>
                                        <p:attrNameLst>
                                          <p:attrName>ppt_h</p:attrName>
                                        </p:attrNameLst>
                                      </p:cBhvr>
                                      <p:tavLst>
                                        <p:tav tm="0">
                                          <p:val>
                                            <p:fltVal val="0"/>
                                          </p:val>
                                        </p:tav>
                                        <p:tav tm="100000">
                                          <p:val>
                                            <p:strVal val="#ppt_h"/>
                                          </p:val>
                                        </p:tav>
                                      </p:tavLst>
                                    </p:anim>
                                    <p:anim calcmode="lin" valueType="num">
                                      <p:cBhvr>
                                        <p:cTn id="52" dur="1000" fill="hold"/>
                                        <p:tgtEl>
                                          <p:spTgt spid="32778"/>
                                        </p:tgtEl>
                                        <p:attrNameLst>
                                          <p:attrName>ppt_x</p:attrName>
                                        </p:attrNameLst>
                                      </p:cBhvr>
                                      <p:tavLst>
                                        <p:tav tm="0" fmla="#ppt_x+(cos(-2*pi*(1-$))*-#ppt_x-sin(-2*pi*(1-$))*(1-#ppt_y))*(1-$)">
                                          <p:val>
                                            <p:fltVal val="0"/>
                                          </p:val>
                                        </p:tav>
                                        <p:tav tm="100000">
                                          <p:val>
                                            <p:fltVal val="1"/>
                                          </p:val>
                                        </p:tav>
                                      </p:tavLst>
                                    </p:anim>
                                    <p:anim calcmode="lin" valueType="num">
                                      <p:cBhvr>
                                        <p:cTn id="53" dur="1000" fill="hold"/>
                                        <p:tgtEl>
                                          <p:spTgt spid="32778"/>
                                        </p:tgtEl>
                                        <p:attrNameLst>
                                          <p:attrName>ppt_y</p:attrName>
                                        </p:attrNameLst>
                                      </p:cBhvr>
                                      <p:tavLst>
                                        <p:tav tm="0" fmla="#ppt_y+(sin(-2*pi*(1-$))*-#ppt_x+cos(-2*pi*(1-$))*(1-#ppt_y))*(1-$)">
                                          <p:val>
                                            <p:fltVal val="0"/>
                                          </p:val>
                                        </p:tav>
                                        <p:tav tm="100000">
                                          <p:val>
                                            <p:fltVal val="1"/>
                                          </p:val>
                                        </p:tav>
                                      </p:tavLst>
                                    </p:anim>
                                  </p:childTnLst>
                                </p:cTn>
                              </p:par>
                              <p:par>
                                <p:cTn id="54" presetID="15" presetClass="entr" presetSubtype="0" fill="hold" grpId="0" nodeType="withEffect">
                                  <p:stCondLst>
                                    <p:cond delay="0"/>
                                  </p:stCondLst>
                                  <p:childTnLst>
                                    <p:set>
                                      <p:cBhvr>
                                        <p:cTn id="55" dur="1" fill="hold">
                                          <p:stCondLst>
                                            <p:cond delay="0"/>
                                          </p:stCondLst>
                                        </p:cTn>
                                        <p:tgtEl>
                                          <p:spTgt spid="32777"/>
                                        </p:tgtEl>
                                        <p:attrNameLst>
                                          <p:attrName>style.visibility</p:attrName>
                                        </p:attrNameLst>
                                      </p:cBhvr>
                                      <p:to>
                                        <p:strVal val="visible"/>
                                      </p:to>
                                    </p:set>
                                    <p:anim calcmode="lin" valueType="num">
                                      <p:cBhvr>
                                        <p:cTn id="56" dur="1000" fill="hold"/>
                                        <p:tgtEl>
                                          <p:spTgt spid="32777"/>
                                        </p:tgtEl>
                                        <p:attrNameLst>
                                          <p:attrName>ppt_w</p:attrName>
                                        </p:attrNameLst>
                                      </p:cBhvr>
                                      <p:tavLst>
                                        <p:tav tm="0">
                                          <p:val>
                                            <p:fltVal val="0"/>
                                          </p:val>
                                        </p:tav>
                                        <p:tav tm="100000">
                                          <p:val>
                                            <p:strVal val="#ppt_w"/>
                                          </p:val>
                                        </p:tav>
                                      </p:tavLst>
                                    </p:anim>
                                    <p:anim calcmode="lin" valueType="num">
                                      <p:cBhvr>
                                        <p:cTn id="57" dur="1000" fill="hold"/>
                                        <p:tgtEl>
                                          <p:spTgt spid="32777"/>
                                        </p:tgtEl>
                                        <p:attrNameLst>
                                          <p:attrName>ppt_h</p:attrName>
                                        </p:attrNameLst>
                                      </p:cBhvr>
                                      <p:tavLst>
                                        <p:tav tm="0">
                                          <p:val>
                                            <p:fltVal val="0"/>
                                          </p:val>
                                        </p:tav>
                                        <p:tav tm="100000">
                                          <p:val>
                                            <p:strVal val="#ppt_h"/>
                                          </p:val>
                                        </p:tav>
                                      </p:tavLst>
                                    </p:anim>
                                    <p:anim calcmode="lin" valueType="num">
                                      <p:cBhvr>
                                        <p:cTn id="58" dur="1000" fill="hold"/>
                                        <p:tgtEl>
                                          <p:spTgt spid="32777"/>
                                        </p:tgtEl>
                                        <p:attrNameLst>
                                          <p:attrName>ppt_x</p:attrName>
                                        </p:attrNameLst>
                                      </p:cBhvr>
                                      <p:tavLst>
                                        <p:tav tm="0" fmla="#ppt_x+(cos(-2*pi*(1-$))*-#ppt_x-sin(-2*pi*(1-$))*(1-#ppt_y))*(1-$)">
                                          <p:val>
                                            <p:fltVal val="0"/>
                                          </p:val>
                                        </p:tav>
                                        <p:tav tm="100000">
                                          <p:val>
                                            <p:fltVal val="1"/>
                                          </p:val>
                                        </p:tav>
                                      </p:tavLst>
                                    </p:anim>
                                    <p:anim calcmode="lin" valueType="num">
                                      <p:cBhvr>
                                        <p:cTn id="59" dur="1000" fill="hold"/>
                                        <p:tgtEl>
                                          <p:spTgt spid="32777"/>
                                        </p:tgtEl>
                                        <p:attrNameLst>
                                          <p:attrName>ppt_y</p:attrName>
                                        </p:attrNameLst>
                                      </p:cBhvr>
                                      <p:tavLst>
                                        <p:tav tm="0" fmla="#ppt_y+(sin(-2*pi*(1-$))*-#ppt_x+cos(-2*pi*(1-$))*(1-#ppt_y))*(1-$)">
                                          <p:val>
                                            <p:fltVal val="0"/>
                                          </p:val>
                                        </p:tav>
                                        <p:tav tm="100000">
                                          <p:val>
                                            <p:fltVal val="1"/>
                                          </p:val>
                                        </p:tav>
                                      </p:tavLst>
                                    </p:anim>
                                  </p:childTnLst>
                                </p:cTn>
                              </p:par>
                              <p:par>
                                <p:cTn id="60" presetID="15" presetClass="entr" presetSubtype="0" fill="hold" grpId="0" nodeType="withEffect">
                                  <p:stCondLst>
                                    <p:cond delay="0"/>
                                  </p:stCondLst>
                                  <p:childTnLst>
                                    <p:set>
                                      <p:cBhvr>
                                        <p:cTn id="61" dur="1" fill="hold">
                                          <p:stCondLst>
                                            <p:cond delay="0"/>
                                          </p:stCondLst>
                                        </p:cTn>
                                        <p:tgtEl>
                                          <p:spTgt spid="32779"/>
                                        </p:tgtEl>
                                        <p:attrNameLst>
                                          <p:attrName>style.visibility</p:attrName>
                                        </p:attrNameLst>
                                      </p:cBhvr>
                                      <p:to>
                                        <p:strVal val="visible"/>
                                      </p:to>
                                    </p:set>
                                    <p:anim calcmode="lin" valueType="num">
                                      <p:cBhvr>
                                        <p:cTn id="62" dur="1000" fill="hold"/>
                                        <p:tgtEl>
                                          <p:spTgt spid="32779"/>
                                        </p:tgtEl>
                                        <p:attrNameLst>
                                          <p:attrName>ppt_w</p:attrName>
                                        </p:attrNameLst>
                                      </p:cBhvr>
                                      <p:tavLst>
                                        <p:tav tm="0">
                                          <p:val>
                                            <p:fltVal val="0"/>
                                          </p:val>
                                        </p:tav>
                                        <p:tav tm="100000">
                                          <p:val>
                                            <p:strVal val="#ppt_w"/>
                                          </p:val>
                                        </p:tav>
                                      </p:tavLst>
                                    </p:anim>
                                    <p:anim calcmode="lin" valueType="num">
                                      <p:cBhvr>
                                        <p:cTn id="63" dur="1000" fill="hold"/>
                                        <p:tgtEl>
                                          <p:spTgt spid="32779"/>
                                        </p:tgtEl>
                                        <p:attrNameLst>
                                          <p:attrName>ppt_h</p:attrName>
                                        </p:attrNameLst>
                                      </p:cBhvr>
                                      <p:tavLst>
                                        <p:tav tm="0">
                                          <p:val>
                                            <p:fltVal val="0"/>
                                          </p:val>
                                        </p:tav>
                                        <p:tav tm="100000">
                                          <p:val>
                                            <p:strVal val="#ppt_h"/>
                                          </p:val>
                                        </p:tav>
                                      </p:tavLst>
                                    </p:anim>
                                    <p:anim calcmode="lin" valueType="num">
                                      <p:cBhvr>
                                        <p:cTn id="64" dur="1000" fill="hold"/>
                                        <p:tgtEl>
                                          <p:spTgt spid="32779"/>
                                        </p:tgtEl>
                                        <p:attrNameLst>
                                          <p:attrName>ppt_x</p:attrName>
                                        </p:attrNameLst>
                                      </p:cBhvr>
                                      <p:tavLst>
                                        <p:tav tm="0" fmla="#ppt_x+(cos(-2*pi*(1-$))*-#ppt_x-sin(-2*pi*(1-$))*(1-#ppt_y))*(1-$)">
                                          <p:val>
                                            <p:fltVal val="0"/>
                                          </p:val>
                                        </p:tav>
                                        <p:tav tm="100000">
                                          <p:val>
                                            <p:fltVal val="1"/>
                                          </p:val>
                                        </p:tav>
                                      </p:tavLst>
                                    </p:anim>
                                    <p:anim calcmode="lin" valueType="num">
                                      <p:cBhvr>
                                        <p:cTn id="65" dur="1000" fill="hold"/>
                                        <p:tgtEl>
                                          <p:spTgt spid="32779"/>
                                        </p:tgtEl>
                                        <p:attrNameLst>
                                          <p:attrName>ppt_y</p:attrName>
                                        </p:attrNameLst>
                                      </p:cBhvr>
                                      <p:tavLst>
                                        <p:tav tm="0" fmla="#ppt_y+(sin(-2*pi*(1-$))*-#ppt_x+cos(-2*pi*(1-$))*(1-#ppt_y))*(1-$)">
                                          <p:val>
                                            <p:fltVal val="0"/>
                                          </p:val>
                                        </p:tav>
                                        <p:tav tm="100000">
                                          <p:val>
                                            <p:fltVal val="1"/>
                                          </p:val>
                                        </p:tav>
                                      </p:tavLst>
                                    </p:anim>
                                  </p:childTnLst>
                                </p:cTn>
                              </p:par>
                            </p:childTnLst>
                          </p:cTn>
                        </p:par>
                        <p:par>
                          <p:cTn id="66" fill="hold">
                            <p:stCondLst>
                              <p:cond delay="2000"/>
                            </p:stCondLst>
                            <p:childTnLst>
                              <p:par>
                                <p:cTn id="67" presetID="22" presetClass="entr" presetSubtype="8" fill="hold" grpId="0" nodeType="afterEffect">
                                  <p:stCondLst>
                                    <p:cond delay="0"/>
                                  </p:stCondLst>
                                  <p:childTnLst>
                                    <p:set>
                                      <p:cBhvr>
                                        <p:cTn id="68" dur="1" fill="hold">
                                          <p:stCondLst>
                                            <p:cond delay="0"/>
                                          </p:stCondLst>
                                        </p:cTn>
                                        <p:tgtEl>
                                          <p:spTgt spid="32782"/>
                                        </p:tgtEl>
                                        <p:attrNameLst>
                                          <p:attrName>style.visibility</p:attrName>
                                        </p:attrNameLst>
                                      </p:cBhvr>
                                      <p:to>
                                        <p:strVal val="visible"/>
                                      </p:to>
                                    </p:set>
                                    <p:animEffect transition="in" filter="wipe(left)">
                                      <p:cBhvr>
                                        <p:cTn id="69" dur="500"/>
                                        <p:tgtEl>
                                          <p:spTgt spid="32782"/>
                                        </p:tgtEl>
                                      </p:cBhvr>
                                    </p:animEffect>
                                  </p:childTnLst>
                                </p:cTn>
                              </p:par>
                              <p:par>
                                <p:cTn id="70" presetID="22" presetClass="entr" presetSubtype="2" fill="hold" grpId="0" nodeType="withEffect">
                                  <p:stCondLst>
                                    <p:cond delay="0"/>
                                  </p:stCondLst>
                                  <p:childTnLst>
                                    <p:set>
                                      <p:cBhvr>
                                        <p:cTn id="71" dur="1" fill="hold">
                                          <p:stCondLst>
                                            <p:cond delay="0"/>
                                          </p:stCondLst>
                                        </p:cTn>
                                        <p:tgtEl>
                                          <p:spTgt spid="32783"/>
                                        </p:tgtEl>
                                        <p:attrNameLst>
                                          <p:attrName>style.visibility</p:attrName>
                                        </p:attrNameLst>
                                      </p:cBhvr>
                                      <p:to>
                                        <p:strVal val="visible"/>
                                      </p:to>
                                    </p:set>
                                    <p:animEffect transition="in" filter="wipe(right)">
                                      <p:cBhvr>
                                        <p:cTn id="72" dur="500"/>
                                        <p:tgtEl>
                                          <p:spTgt spid="32783"/>
                                        </p:tgtEl>
                                      </p:cBhvr>
                                    </p:animEffect>
                                  </p:childTnLst>
                                </p:cTn>
                              </p:par>
                            </p:childTnLst>
                          </p:cTn>
                        </p:par>
                        <p:par>
                          <p:cTn id="73" fill="hold">
                            <p:stCondLst>
                              <p:cond delay="2500"/>
                            </p:stCondLst>
                            <p:childTnLst>
                              <p:par>
                                <p:cTn id="74" presetID="12" presetClass="entr" presetSubtype="4" fill="hold" grpId="0" nodeType="afterEffect">
                                  <p:stCondLst>
                                    <p:cond delay="0"/>
                                  </p:stCondLst>
                                  <p:childTnLst>
                                    <p:set>
                                      <p:cBhvr>
                                        <p:cTn id="75" dur="1" fill="hold">
                                          <p:stCondLst>
                                            <p:cond delay="0"/>
                                          </p:stCondLst>
                                        </p:cTn>
                                        <p:tgtEl>
                                          <p:spTgt spid="16"/>
                                        </p:tgtEl>
                                        <p:attrNameLst>
                                          <p:attrName>style.visibility</p:attrName>
                                        </p:attrNameLst>
                                      </p:cBhvr>
                                      <p:to>
                                        <p:strVal val="visible"/>
                                      </p:to>
                                    </p:set>
                                    <p:anim calcmode="lin" valueType="num">
                                      <p:cBhvr additive="base">
                                        <p:cTn id="76" dur="500"/>
                                        <p:tgtEl>
                                          <p:spTgt spid="16"/>
                                        </p:tgtEl>
                                        <p:attrNameLst>
                                          <p:attrName>ppt_y</p:attrName>
                                        </p:attrNameLst>
                                      </p:cBhvr>
                                      <p:tavLst>
                                        <p:tav tm="0">
                                          <p:val>
                                            <p:strVal val="#ppt_y+#ppt_h*1.125000"/>
                                          </p:val>
                                        </p:tav>
                                        <p:tav tm="100000">
                                          <p:val>
                                            <p:strVal val="#ppt_y"/>
                                          </p:val>
                                        </p:tav>
                                      </p:tavLst>
                                    </p:anim>
                                    <p:animEffect transition="in" filter="wipe(up)">
                                      <p:cBhvr>
                                        <p:cTn id="77" dur="500"/>
                                        <p:tgtEl>
                                          <p:spTgt spid="16"/>
                                        </p:tgtEl>
                                      </p:cBhvr>
                                    </p:animEffect>
                                  </p:childTnLst>
                                </p:cTn>
                              </p:par>
                              <p:par>
                                <p:cTn id="78" presetID="12" presetClass="entr" presetSubtype="1" fill="hold" grpId="0" nodeType="withEffect">
                                  <p:stCondLst>
                                    <p:cond delay="0"/>
                                  </p:stCondLst>
                                  <p:childTnLst>
                                    <p:set>
                                      <p:cBhvr>
                                        <p:cTn id="79" dur="1" fill="hold">
                                          <p:stCondLst>
                                            <p:cond delay="0"/>
                                          </p:stCondLst>
                                        </p:cTn>
                                        <p:tgtEl>
                                          <p:spTgt spid="17"/>
                                        </p:tgtEl>
                                        <p:attrNameLst>
                                          <p:attrName>style.visibility</p:attrName>
                                        </p:attrNameLst>
                                      </p:cBhvr>
                                      <p:to>
                                        <p:strVal val="visible"/>
                                      </p:to>
                                    </p:set>
                                    <p:anim calcmode="lin" valueType="num">
                                      <p:cBhvr additive="base">
                                        <p:cTn id="80" dur="500"/>
                                        <p:tgtEl>
                                          <p:spTgt spid="17"/>
                                        </p:tgtEl>
                                        <p:attrNameLst>
                                          <p:attrName>ppt_y</p:attrName>
                                        </p:attrNameLst>
                                      </p:cBhvr>
                                      <p:tavLst>
                                        <p:tav tm="0">
                                          <p:val>
                                            <p:strVal val="#ppt_y-#ppt_h*1.125000"/>
                                          </p:val>
                                        </p:tav>
                                        <p:tav tm="100000">
                                          <p:val>
                                            <p:strVal val="#ppt_y"/>
                                          </p:val>
                                        </p:tav>
                                      </p:tavLst>
                                    </p:anim>
                                    <p:animEffect transition="in" filter="wipe(down)">
                                      <p:cBhvr>
                                        <p:cTn id="81" dur="500"/>
                                        <p:tgtEl>
                                          <p:spTgt spid="17"/>
                                        </p:tgtEl>
                                      </p:cBhvr>
                                    </p:animEffect>
                                  </p:childTnLst>
                                </p:cTn>
                              </p:par>
                            </p:childTnLst>
                          </p:cTn>
                        </p:par>
                        <p:par>
                          <p:cTn id="82" fill="hold">
                            <p:stCondLst>
                              <p:cond delay="3000"/>
                            </p:stCondLst>
                            <p:childTnLst>
                              <p:par>
                                <p:cTn id="83" presetID="12" presetClass="entr" presetSubtype="4" fill="hold" grpId="0" nodeType="afterEffect">
                                  <p:stCondLst>
                                    <p:cond delay="0"/>
                                  </p:stCondLst>
                                  <p:childTnLst>
                                    <p:set>
                                      <p:cBhvr>
                                        <p:cTn id="84" dur="1" fill="hold">
                                          <p:stCondLst>
                                            <p:cond delay="0"/>
                                          </p:stCondLst>
                                        </p:cTn>
                                        <p:tgtEl>
                                          <p:spTgt spid="18"/>
                                        </p:tgtEl>
                                        <p:attrNameLst>
                                          <p:attrName>style.visibility</p:attrName>
                                        </p:attrNameLst>
                                      </p:cBhvr>
                                      <p:to>
                                        <p:strVal val="visible"/>
                                      </p:to>
                                    </p:set>
                                    <p:anim calcmode="lin" valueType="num">
                                      <p:cBhvr additive="base">
                                        <p:cTn id="85" dur="500"/>
                                        <p:tgtEl>
                                          <p:spTgt spid="18"/>
                                        </p:tgtEl>
                                        <p:attrNameLst>
                                          <p:attrName>ppt_y</p:attrName>
                                        </p:attrNameLst>
                                      </p:cBhvr>
                                      <p:tavLst>
                                        <p:tav tm="0">
                                          <p:val>
                                            <p:strVal val="#ppt_y+#ppt_h*1.125000"/>
                                          </p:val>
                                        </p:tav>
                                        <p:tav tm="100000">
                                          <p:val>
                                            <p:strVal val="#ppt_y"/>
                                          </p:val>
                                        </p:tav>
                                      </p:tavLst>
                                    </p:anim>
                                    <p:animEffect transition="in" filter="wipe(up)">
                                      <p:cBhvr>
                                        <p:cTn id="86" dur="500"/>
                                        <p:tgtEl>
                                          <p:spTgt spid="18"/>
                                        </p:tgtEl>
                                      </p:cBhvr>
                                    </p:animEffect>
                                  </p:childTnLst>
                                </p:cTn>
                              </p:par>
                              <p:par>
                                <p:cTn id="87" presetID="12" presetClass="entr" presetSubtype="1" fill="hold" grpId="0" nodeType="withEffect">
                                  <p:stCondLst>
                                    <p:cond delay="0"/>
                                  </p:stCondLst>
                                  <p:childTnLst>
                                    <p:set>
                                      <p:cBhvr>
                                        <p:cTn id="88" dur="1" fill="hold">
                                          <p:stCondLst>
                                            <p:cond delay="0"/>
                                          </p:stCondLst>
                                        </p:cTn>
                                        <p:tgtEl>
                                          <p:spTgt spid="19"/>
                                        </p:tgtEl>
                                        <p:attrNameLst>
                                          <p:attrName>style.visibility</p:attrName>
                                        </p:attrNameLst>
                                      </p:cBhvr>
                                      <p:to>
                                        <p:strVal val="visible"/>
                                      </p:to>
                                    </p:set>
                                    <p:anim calcmode="lin" valueType="num">
                                      <p:cBhvr additive="base">
                                        <p:cTn id="89" dur="500"/>
                                        <p:tgtEl>
                                          <p:spTgt spid="19"/>
                                        </p:tgtEl>
                                        <p:attrNameLst>
                                          <p:attrName>ppt_y</p:attrName>
                                        </p:attrNameLst>
                                      </p:cBhvr>
                                      <p:tavLst>
                                        <p:tav tm="0">
                                          <p:val>
                                            <p:strVal val="#ppt_y-#ppt_h*1.125000"/>
                                          </p:val>
                                        </p:tav>
                                        <p:tav tm="100000">
                                          <p:val>
                                            <p:strVal val="#ppt_y"/>
                                          </p:val>
                                        </p:tav>
                                      </p:tavLst>
                                    </p:anim>
                                    <p:animEffect transition="in" filter="wipe(down)">
                                      <p:cBhvr>
                                        <p:cTn id="90" dur="500"/>
                                        <p:tgtEl>
                                          <p:spTgt spid="19"/>
                                        </p:tgtEl>
                                      </p:cBhvr>
                                    </p:animEffect>
                                  </p:childTnLst>
                                </p:cTn>
                              </p:par>
                            </p:childTnLst>
                          </p:cTn>
                        </p:par>
                        <p:par>
                          <p:cTn id="91" fill="hold">
                            <p:stCondLst>
                              <p:cond delay="3500"/>
                            </p:stCondLst>
                            <p:childTnLst>
                              <p:par>
                                <p:cTn id="92" presetID="12" presetClass="entr" presetSubtype="4" fill="hold" grpId="0" nodeType="afterEffect">
                                  <p:stCondLst>
                                    <p:cond delay="0"/>
                                  </p:stCondLst>
                                  <p:childTnLst>
                                    <p:set>
                                      <p:cBhvr>
                                        <p:cTn id="93" dur="1" fill="hold">
                                          <p:stCondLst>
                                            <p:cond delay="0"/>
                                          </p:stCondLst>
                                        </p:cTn>
                                        <p:tgtEl>
                                          <p:spTgt spid="20"/>
                                        </p:tgtEl>
                                        <p:attrNameLst>
                                          <p:attrName>style.visibility</p:attrName>
                                        </p:attrNameLst>
                                      </p:cBhvr>
                                      <p:to>
                                        <p:strVal val="visible"/>
                                      </p:to>
                                    </p:set>
                                    <p:anim calcmode="lin" valueType="num">
                                      <p:cBhvr additive="base">
                                        <p:cTn id="94" dur="500"/>
                                        <p:tgtEl>
                                          <p:spTgt spid="20"/>
                                        </p:tgtEl>
                                        <p:attrNameLst>
                                          <p:attrName>ppt_y</p:attrName>
                                        </p:attrNameLst>
                                      </p:cBhvr>
                                      <p:tavLst>
                                        <p:tav tm="0">
                                          <p:val>
                                            <p:strVal val="#ppt_y+#ppt_h*1.125000"/>
                                          </p:val>
                                        </p:tav>
                                        <p:tav tm="100000">
                                          <p:val>
                                            <p:strVal val="#ppt_y"/>
                                          </p:val>
                                        </p:tav>
                                      </p:tavLst>
                                    </p:anim>
                                    <p:animEffect transition="in" filter="wipe(up)">
                                      <p:cBhvr>
                                        <p:cTn id="95" dur="500"/>
                                        <p:tgtEl>
                                          <p:spTgt spid="20"/>
                                        </p:tgtEl>
                                      </p:cBhvr>
                                    </p:animEffect>
                                  </p:childTnLst>
                                </p:cTn>
                              </p:par>
                              <p:par>
                                <p:cTn id="96" presetID="12" presetClass="entr" presetSubtype="1" fill="hold" grpId="0" nodeType="withEffect">
                                  <p:stCondLst>
                                    <p:cond delay="0"/>
                                  </p:stCondLst>
                                  <p:childTnLst>
                                    <p:set>
                                      <p:cBhvr>
                                        <p:cTn id="97" dur="1" fill="hold">
                                          <p:stCondLst>
                                            <p:cond delay="0"/>
                                          </p:stCondLst>
                                        </p:cTn>
                                        <p:tgtEl>
                                          <p:spTgt spid="21"/>
                                        </p:tgtEl>
                                        <p:attrNameLst>
                                          <p:attrName>style.visibility</p:attrName>
                                        </p:attrNameLst>
                                      </p:cBhvr>
                                      <p:to>
                                        <p:strVal val="visible"/>
                                      </p:to>
                                    </p:set>
                                    <p:anim calcmode="lin" valueType="num">
                                      <p:cBhvr additive="base">
                                        <p:cTn id="98" dur="500"/>
                                        <p:tgtEl>
                                          <p:spTgt spid="21"/>
                                        </p:tgtEl>
                                        <p:attrNameLst>
                                          <p:attrName>ppt_y</p:attrName>
                                        </p:attrNameLst>
                                      </p:cBhvr>
                                      <p:tavLst>
                                        <p:tav tm="0">
                                          <p:val>
                                            <p:strVal val="#ppt_y-#ppt_h*1.125000"/>
                                          </p:val>
                                        </p:tav>
                                        <p:tav tm="100000">
                                          <p:val>
                                            <p:strVal val="#ppt_y"/>
                                          </p:val>
                                        </p:tav>
                                      </p:tavLst>
                                    </p:anim>
                                    <p:animEffect transition="in" filter="wipe(down)">
                                      <p:cBhvr>
                                        <p:cTn id="99" dur="500"/>
                                        <p:tgtEl>
                                          <p:spTgt spid="21"/>
                                        </p:tgtEl>
                                      </p:cBhvr>
                                    </p:animEffect>
                                  </p:childTnLst>
                                </p:cTn>
                              </p:par>
                            </p:childTnLst>
                          </p:cTn>
                        </p:par>
                        <p:par>
                          <p:cTn id="100" fill="hold">
                            <p:stCondLst>
                              <p:cond delay="4000"/>
                            </p:stCondLst>
                            <p:childTnLst>
                              <p:par>
                                <p:cTn id="101" presetID="12" presetClass="entr" presetSubtype="4" fill="hold" grpId="0" nodeType="afterEffect">
                                  <p:stCondLst>
                                    <p:cond delay="0"/>
                                  </p:stCondLst>
                                  <p:childTnLst>
                                    <p:set>
                                      <p:cBhvr>
                                        <p:cTn id="102" dur="1" fill="hold">
                                          <p:stCondLst>
                                            <p:cond delay="0"/>
                                          </p:stCondLst>
                                        </p:cTn>
                                        <p:tgtEl>
                                          <p:spTgt spid="22"/>
                                        </p:tgtEl>
                                        <p:attrNameLst>
                                          <p:attrName>style.visibility</p:attrName>
                                        </p:attrNameLst>
                                      </p:cBhvr>
                                      <p:to>
                                        <p:strVal val="visible"/>
                                      </p:to>
                                    </p:set>
                                    <p:anim calcmode="lin" valueType="num">
                                      <p:cBhvr additive="base">
                                        <p:cTn id="103" dur="500"/>
                                        <p:tgtEl>
                                          <p:spTgt spid="22"/>
                                        </p:tgtEl>
                                        <p:attrNameLst>
                                          <p:attrName>ppt_y</p:attrName>
                                        </p:attrNameLst>
                                      </p:cBhvr>
                                      <p:tavLst>
                                        <p:tav tm="0">
                                          <p:val>
                                            <p:strVal val="#ppt_y+#ppt_h*1.125000"/>
                                          </p:val>
                                        </p:tav>
                                        <p:tav tm="100000">
                                          <p:val>
                                            <p:strVal val="#ppt_y"/>
                                          </p:val>
                                        </p:tav>
                                      </p:tavLst>
                                    </p:anim>
                                    <p:animEffect transition="in" filter="wipe(up)">
                                      <p:cBhvr>
                                        <p:cTn id="104" dur="500"/>
                                        <p:tgtEl>
                                          <p:spTgt spid="22"/>
                                        </p:tgtEl>
                                      </p:cBhvr>
                                    </p:animEffect>
                                  </p:childTnLst>
                                </p:cTn>
                              </p:par>
                              <p:par>
                                <p:cTn id="105" presetID="12" presetClass="entr" presetSubtype="1" fill="hold" grpId="0" nodeType="withEffect">
                                  <p:stCondLst>
                                    <p:cond delay="0"/>
                                  </p:stCondLst>
                                  <p:childTnLst>
                                    <p:set>
                                      <p:cBhvr>
                                        <p:cTn id="106" dur="1" fill="hold">
                                          <p:stCondLst>
                                            <p:cond delay="0"/>
                                          </p:stCondLst>
                                        </p:cTn>
                                        <p:tgtEl>
                                          <p:spTgt spid="23"/>
                                        </p:tgtEl>
                                        <p:attrNameLst>
                                          <p:attrName>style.visibility</p:attrName>
                                        </p:attrNameLst>
                                      </p:cBhvr>
                                      <p:to>
                                        <p:strVal val="visible"/>
                                      </p:to>
                                    </p:set>
                                    <p:anim calcmode="lin" valueType="num">
                                      <p:cBhvr additive="base">
                                        <p:cTn id="107" dur="500"/>
                                        <p:tgtEl>
                                          <p:spTgt spid="23"/>
                                        </p:tgtEl>
                                        <p:attrNameLst>
                                          <p:attrName>ppt_y</p:attrName>
                                        </p:attrNameLst>
                                      </p:cBhvr>
                                      <p:tavLst>
                                        <p:tav tm="0">
                                          <p:val>
                                            <p:strVal val="#ppt_y-#ppt_h*1.125000"/>
                                          </p:val>
                                        </p:tav>
                                        <p:tav tm="100000">
                                          <p:val>
                                            <p:strVal val="#ppt_y"/>
                                          </p:val>
                                        </p:tav>
                                      </p:tavLst>
                                    </p:anim>
                                    <p:animEffect transition="in" filter="wipe(down)">
                                      <p:cBhvr>
                                        <p:cTn id="10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animBg="1"/>
      <p:bldP spid="32771" grpId="0" animBg="1"/>
      <p:bldP spid="32772" grpId="0" animBg="1"/>
      <p:bldP spid="32773" grpId="0" animBg="1"/>
      <p:bldP spid="32774" grpId="0" animBg="1"/>
      <p:bldP spid="32775" grpId="0" animBg="1"/>
      <p:bldP spid="32776" grpId="0" animBg="1"/>
      <p:bldP spid="32777" grpId="0" animBg="1"/>
      <p:bldP spid="32778" grpId="0" animBg="1"/>
      <p:bldP spid="32779" grpId="0" animBg="1"/>
      <p:bldP spid="32782" grpId="0" animBg="1"/>
      <p:bldP spid="32783" grpId="0" animBg="1"/>
      <p:bldP spid="16" grpId="0"/>
      <p:bldP spid="17" grpId="0"/>
      <p:bldP spid="18" grpId="0"/>
      <p:bldP spid="19" grpId="0"/>
      <p:bldP spid="20" grpId="0"/>
      <p:bldP spid="21" grpId="0"/>
      <p:bldP spid="22" grpId="0"/>
      <p:bldP spid="2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文本框 22"/>
          <p:cNvSpPr>
            <a:spLocks noChangeArrowheads="1"/>
          </p:cNvSpPr>
          <p:nvPr/>
        </p:nvSpPr>
        <p:spPr bwMode="auto">
          <a:xfrm>
            <a:off x="2300642" y="4378076"/>
            <a:ext cx="8257467" cy="1113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435" tIns="48218" rIns="96435" bIns="48218">
            <a:spAutoFit/>
          </a:bodyPr>
          <a:lstStyle/>
          <a:p>
            <a:pPr algn="ctr"/>
            <a:r>
              <a:rPr lang="zh-CN" altLang="en-US" sz="6600" dirty="0" smtClean="0">
                <a:solidFill>
                  <a:schemeClr val="accent1"/>
                </a:solidFill>
                <a:latin typeface="方正粗谭黑简体" panose="02000000000000000000" pitchFamily="2" charset="-122"/>
                <a:ea typeface="方正粗谭黑简体" panose="02000000000000000000" pitchFamily="2" charset="-122"/>
              </a:rPr>
              <a:t>感谢聆听 批评指导</a:t>
            </a:r>
            <a:endParaRPr lang="zh-CN" altLang="zh-CN" sz="6600" dirty="0">
              <a:solidFill>
                <a:schemeClr val="accent1"/>
              </a:solidFill>
              <a:latin typeface="方正粗谭黑简体" panose="02000000000000000000" pitchFamily="2" charset="-122"/>
              <a:ea typeface="方正粗谭黑简体" panose="02000000000000000000" pitchFamily="2" charset="-122"/>
            </a:endParaRPr>
          </a:p>
        </p:txBody>
      </p:sp>
      <p:sp>
        <p:nvSpPr>
          <p:cNvPr id="46" name="Rectangle 4"/>
          <p:cNvSpPr txBox="1">
            <a:spLocks noChangeArrowheads="1"/>
          </p:cNvSpPr>
          <p:nvPr/>
        </p:nvSpPr>
        <p:spPr bwMode="auto">
          <a:xfrm>
            <a:off x="4621773" y="5786929"/>
            <a:ext cx="3786963" cy="36078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6410" tIns="48205" rIns="96410" bIns="48205"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en-US" sz="2250" b="0" dirty="0">
              <a:solidFill>
                <a:sysClr val="windowText" lastClr="000000"/>
              </a:solidFill>
              <a:latin typeface="方正黑体简体" panose="02010601030101010101" pitchFamily="2" charset="-122"/>
              <a:ea typeface="方正黑体简体" panose="02010601030101010101" pitchFamily="2" charset="-122"/>
            </a:endParaRPr>
          </a:p>
        </p:txBody>
      </p:sp>
      <p:grpSp>
        <p:nvGrpSpPr>
          <p:cNvPr id="48" name="组合 47"/>
          <p:cNvGrpSpPr/>
          <p:nvPr/>
        </p:nvGrpSpPr>
        <p:grpSpPr>
          <a:xfrm>
            <a:off x="9899377" y="6552741"/>
            <a:ext cx="483477" cy="435909"/>
            <a:chOff x="4634991" y="2138335"/>
            <a:chExt cx="428348" cy="386204"/>
          </a:xfrm>
        </p:grpSpPr>
        <p:sp>
          <p:nvSpPr>
            <p:cNvPr id="49" name="Freeform 5"/>
            <p:cNvSpPr/>
            <p:nvPr/>
          </p:nvSpPr>
          <p:spPr bwMode="auto">
            <a:xfrm>
              <a:off x="4634991"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070C0"/>
            </a:solidFill>
            <a:ln w="9525" cap="flat">
              <a:noFill/>
              <a:prstDash val="solid"/>
              <a:miter lim="800000"/>
            </a:ln>
          </p:spPr>
          <p:txBody>
            <a:bodyPr vert="horz" wrap="square" lIns="128580" tIns="64290" rIns="128580" bIns="64290" numCol="1" anchor="t" anchorCtr="0" compatLnSpc="1"/>
            <a:lstStyle/>
            <a:p>
              <a:endParaRPr lang="zh-CN" altLang="en-US" dirty="0">
                <a:ea typeface="微软雅黑" panose="020B0503020204020204" pitchFamily="34" charset="-122"/>
              </a:endParaRPr>
            </a:p>
          </p:txBody>
        </p:sp>
        <p:sp>
          <p:nvSpPr>
            <p:cNvPr id="50" name="KSO_Shape"/>
            <p:cNvSpPr/>
            <p:nvPr/>
          </p:nvSpPr>
          <p:spPr bwMode="auto">
            <a:xfrm>
              <a:off x="4711293" y="2236765"/>
              <a:ext cx="275742" cy="189342"/>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anose="020B0503020204020204" pitchFamily="34" charset="-122"/>
              </a:endParaRPr>
            </a:p>
          </p:txBody>
        </p:sp>
      </p:grpSp>
      <p:grpSp>
        <p:nvGrpSpPr>
          <p:cNvPr id="51" name="组合 50"/>
          <p:cNvGrpSpPr/>
          <p:nvPr/>
        </p:nvGrpSpPr>
        <p:grpSpPr>
          <a:xfrm>
            <a:off x="10404529" y="6552741"/>
            <a:ext cx="483477" cy="435909"/>
            <a:chOff x="5076056" y="2138335"/>
            <a:chExt cx="428348" cy="386204"/>
          </a:xfrm>
        </p:grpSpPr>
        <p:sp>
          <p:nvSpPr>
            <p:cNvPr id="57" name="Freeform 5"/>
            <p:cNvSpPr/>
            <p:nvPr/>
          </p:nvSpPr>
          <p:spPr bwMode="auto">
            <a:xfrm>
              <a:off x="5076056"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0B0F0"/>
            </a:solidFill>
            <a:ln w="9525" cap="flat">
              <a:noFill/>
              <a:prstDash val="solid"/>
              <a:miter lim="800000"/>
            </a:ln>
          </p:spPr>
          <p:txBody>
            <a:bodyPr vert="horz" wrap="square" lIns="128580" tIns="64290" rIns="128580" bIns="64290" numCol="1" anchor="t" anchorCtr="0" compatLnSpc="1"/>
            <a:lstStyle/>
            <a:p>
              <a:endParaRPr lang="zh-CN" altLang="en-US" dirty="0">
                <a:ea typeface="微软雅黑" panose="020B0503020204020204" pitchFamily="34" charset="-122"/>
              </a:endParaRPr>
            </a:p>
          </p:txBody>
        </p:sp>
        <p:sp>
          <p:nvSpPr>
            <p:cNvPr id="58" name="KSO_Shape"/>
            <p:cNvSpPr/>
            <p:nvPr/>
          </p:nvSpPr>
          <p:spPr bwMode="auto">
            <a:xfrm>
              <a:off x="5175472" y="2244479"/>
              <a:ext cx="229514" cy="195468"/>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anose="020B0503020204020204" pitchFamily="34" charset="-122"/>
              </a:endParaRPr>
            </a:p>
          </p:txBody>
        </p:sp>
      </p:grpSp>
      <p:grpSp>
        <p:nvGrpSpPr>
          <p:cNvPr id="59" name="组合 58"/>
          <p:cNvGrpSpPr/>
          <p:nvPr/>
        </p:nvGrpSpPr>
        <p:grpSpPr>
          <a:xfrm>
            <a:off x="10909682" y="6552741"/>
            <a:ext cx="483477" cy="435909"/>
            <a:chOff x="5557128" y="2138335"/>
            <a:chExt cx="428348" cy="386204"/>
          </a:xfrm>
        </p:grpSpPr>
        <p:sp>
          <p:nvSpPr>
            <p:cNvPr id="60" name="Freeform 5"/>
            <p:cNvSpPr/>
            <p:nvPr/>
          </p:nvSpPr>
          <p:spPr bwMode="auto">
            <a:xfrm>
              <a:off x="5557128"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070C0"/>
            </a:solidFill>
            <a:ln w="9525" cap="flat">
              <a:noFill/>
              <a:prstDash val="solid"/>
              <a:miter lim="800000"/>
            </a:ln>
          </p:spPr>
          <p:txBody>
            <a:bodyPr vert="horz" wrap="square" lIns="128580" tIns="64290" rIns="128580" bIns="64290" numCol="1" anchor="t" anchorCtr="0" compatLnSpc="1"/>
            <a:lstStyle/>
            <a:p>
              <a:endParaRPr lang="zh-CN" altLang="en-US" dirty="0">
                <a:ea typeface="微软雅黑" panose="020B0503020204020204" pitchFamily="34" charset="-122"/>
              </a:endParaRPr>
            </a:p>
          </p:txBody>
        </p:sp>
        <p:sp>
          <p:nvSpPr>
            <p:cNvPr id="61" name="KSO_Shape"/>
            <p:cNvSpPr/>
            <p:nvPr/>
          </p:nvSpPr>
          <p:spPr bwMode="auto">
            <a:xfrm>
              <a:off x="5652120" y="2208685"/>
              <a:ext cx="238362" cy="235978"/>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anose="020B0503020204020204" pitchFamily="34" charset="-122"/>
              </a:endParaRPr>
            </a:p>
          </p:txBody>
        </p:sp>
      </p:grpSp>
      <p:grpSp>
        <p:nvGrpSpPr>
          <p:cNvPr id="62" name="组合 61"/>
          <p:cNvGrpSpPr/>
          <p:nvPr/>
        </p:nvGrpSpPr>
        <p:grpSpPr>
          <a:xfrm>
            <a:off x="11414834" y="6552741"/>
            <a:ext cx="483477" cy="435909"/>
            <a:chOff x="6068610" y="2138335"/>
            <a:chExt cx="428348" cy="386204"/>
          </a:xfrm>
        </p:grpSpPr>
        <p:sp>
          <p:nvSpPr>
            <p:cNvPr id="63" name="Freeform 5"/>
            <p:cNvSpPr/>
            <p:nvPr/>
          </p:nvSpPr>
          <p:spPr bwMode="auto">
            <a:xfrm>
              <a:off x="6068610"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0B0F0"/>
            </a:solidFill>
            <a:ln w="9525" cap="flat">
              <a:noFill/>
              <a:prstDash val="solid"/>
              <a:miter lim="800000"/>
            </a:ln>
          </p:spPr>
          <p:txBody>
            <a:bodyPr vert="horz" wrap="square" lIns="128580" tIns="64290" rIns="128580" bIns="64290" numCol="1" anchor="t" anchorCtr="0" compatLnSpc="1"/>
            <a:lstStyle/>
            <a:p>
              <a:endParaRPr lang="zh-CN" altLang="en-US" dirty="0">
                <a:ea typeface="微软雅黑" panose="020B0503020204020204" pitchFamily="34" charset="-122"/>
              </a:endParaRPr>
            </a:p>
          </p:txBody>
        </p:sp>
        <p:sp>
          <p:nvSpPr>
            <p:cNvPr id="64" name="KSO_Shape"/>
            <p:cNvSpPr/>
            <p:nvPr/>
          </p:nvSpPr>
          <p:spPr bwMode="auto">
            <a:xfrm>
              <a:off x="6173883" y="2215236"/>
              <a:ext cx="232088" cy="197274"/>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anose="020B0503020204020204" pitchFamily="34" charset="-122"/>
              </a:endParaRPr>
            </a:p>
          </p:txBody>
        </p:sp>
      </p:grpSp>
      <p:grpSp>
        <p:nvGrpSpPr>
          <p:cNvPr id="65" name="组合 64"/>
          <p:cNvGrpSpPr/>
          <p:nvPr/>
        </p:nvGrpSpPr>
        <p:grpSpPr>
          <a:xfrm>
            <a:off x="11919984" y="6552741"/>
            <a:ext cx="483477" cy="435909"/>
            <a:chOff x="6623914" y="2138335"/>
            <a:chExt cx="428348" cy="386204"/>
          </a:xfrm>
        </p:grpSpPr>
        <p:sp>
          <p:nvSpPr>
            <p:cNvPr id="66" name="Freeform 5"/>
            <p:cNvSpPr/>
            <p:nvPr/>
          </p:nvSpPr>
          <p:spPr bwMode="auto">
            <a:xfrm>
              <a:off x="6623914"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070C0"/>
            </a:solidFill>
            <a:ln w="9525" cap="flat">
              <a:noFill/>
              <a:prstDash val="solid"/>
              <a:miter lim="800000"/>
            </a:ln>
          </p:spPr>
          <p:txBody>
            <a:bodyPr vert="horz" wrap="square" lIns="128580" tIns="64290" rIns="128580" bIns="64290" numCol="1" anchor="t" anchorCtr="0" compatLnSpc="1"/>
            <a:lstStyle/>
            <a:p>
              <a:endParaRPr lang="zh-CN" altLang="en-US" dirty="0">
                <a:ea typeface="微软雅黑" panose="020B0503020204020204" pitchFamily="34" charset="-122"/>
              </a:endParaRPr>
            </a:p>
          </p:txBody>
        </p:sp>
        <p:sp>
          <p:nvSpPr>
            <p:cNvPr id="67" name="KSO_Shape"/>
            <p:cNvSpPr/>
            <p:nvPr/>
          </p:nvSpPr>
          <p:spPr bwMode="auto">
            <a:xfrm>
              <a:off x="6715817" y="2193847"/>
              <a:ext cx="230254" cy="221044"/>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anose="020B0503020204020204" pitchFamily="34" charset="-122"/>
              </a:endParaRPr>
            </a:p>
          </p:txBody>
        </p:sp>
      </p:grpSp>
      <p:grpSp>
        <p:nvGrpSpPr>
          <p:cNvPr id="76" name="组合 4"/>
          <p:cNvGrpSpPr/>
          <p:nvPr/>
        </p:nvGrpSpPr>
        <p:grpSpPr bwMode="auto">
          <a:xfrm>
            <a:off x="-16702" y="324800"/>
            <a:ext cx="1179882" cy="441995"/>
            <a:chOff x="0" y="0"/>
            <a:chExt cx="1489439" cy="419100"/>
          </a:xfrm>
          <a:solidFill>
            <a:schemeClr val="bg1"/>
          </a:solidFill>
        </p:grpSpPr>
        <p:sp>
          <p:nvSpPr>
            <p:cNvPr id="77" name="矩形 5"/>
            <p:cNvSpPr>
              <a:spLocks noChangeArrowheads="1"/>
            </p:cNvSpPr>
            <p:nvPr/>
          </p:nvSpPr>
          <p:spPr bwMode="auto">
            <a:xfrm>
              <a:off x="0" y="0"/>
              <a:ext cx="1260840" cy="419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78" name="矩形 6"/>
            <p:cNvSpPr>
              <a:spLocks noChangeArrowheads="1"/>
            </p:cNvSpPr>
            <p:nvPr/>
          </p:nvSpPr>
          <p:spPr bwMode="auto">
            <a:xfrm>
              <a:off x="1317989" y="0"/>
              <a:ext cx="66675" cy="419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79" name="矩形 7"/>
            <p:cNvSpPr>
              <a:spLocks noChangeArrowheads="1"/>
            </p:cNvSpPr>
            <p:nvPr/>
          </p:nvSpPr>
          <p:spPr bwMode="auto">
            <a:xfrm>
              <a:off x="1441813" y="219075"/>
              <a:ext cx="47626" cy="2000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grpSp>
      <p:pic>
        <p:nvPicPr>
          <p:cNvPr id="80" name="图片 79"/>
          <p:cNvPicPr>
            <a:picLocks noChangeAspect="1"/>
          </p:cNvPicPr>
          <p:nvPr/>
        </p:nvPicPr>
        <p:blipFill>
          <a:blip r:embed="rId3">
            <a:biLevel thresh="50000"/>
          </a:blip>
          <a:stretch>
            <a:fillRect/>
          </a:stretch>
        </p:blipFill>
        <p:spPr>
          <a:xfrm>
            <a:off x="882245" y="-32369"/>
            <a:ext cx="2033327" cy="1327312"/>
          </a:xfrm>
          <a:prstGeom prst="rect">
            <a:avLst/>
          </a:prstGeom>
        </p:spPr>
      </p:pic>
      <p:sp>
        <p:nvSpPr>
          <p:cNvPr id="81" name="文本框 14"/>
          <p:cNvSpPr txBox="1"/>
          <p:nvPr/>
        </p:nvSpPr>
        <p:spPr>
          <a:xfrm>
            <a:off x="2518525" y="465510"/>
            <a:ext cx="1925997" cy="357001"/>
          </a:xfrm>
          <a:prstGeom prst="rect">
            <a:avLst/>
          </a:prstGeom>
          <a:noFill/>
        </p:spPr>
        <p:txBody>
          <a:bodyPr wrap="none" lIns="96435" tIns="48218" rIns="96435" bIns="48218" rtlCol="0">
            <a:spAutoFit/>
          </a:bodyPr>
          <a:lstStyle/>
          <a:p>
            <a:r>
              <a:rPr lang="zh-CN" altLang="en-US" sz="1687" dirty="0">
                <a:solidFill>
                  <a:schemeClr val="bg1"/>
                </a:solidFill>
              </a:rPr>
              <a:t>请在此处添加公司</a:t>
            </a:r>
          </a:p>
        </p:txBody>
      </p:sp>
      <p:sp>
        <p:nvSpPr>
          <p:cNvPr id="28" name="矩形 27"/>
          <p:cNvSpPr/>
          <p:nvPr/>
        </p:nvSpPr>
        <p:spPr>
          <a:xfrm>
            <a:off x="0" y="0"/>
            <a:ext cx="12858397" cy="4122659"/>
          </a:xfrm>
          <a:prstGeom prst="rect">
            <a:avLst/>
          </a:prstGeom>
          <a:blipFill dpi="0" rotWithShape="1">
            <a:blip r:embed="rId4" cstate="print">
              <a:extLst>
                <a:ext uri="{28A0092B-C50C-407E-A947-70E740481C1C}">
                  <a14:useLocalDpi xmlns:a14="http://schemas.microsoft.com/office/drawing/2010/main"/>
                </a:ext>
              </a:extLst>
            </a:blip>
            <a:srcRect/>
            <a:stretch>
              <a:fillRect/>
            </a:stretch>
          </a:bli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688473757"/>
      </p:ext>
    </p:extLst>
  </p:cSld>
  <p:clrMapOvr>
    <a:masterClrMapping/>
  </p:clrMapOvr>
  <mc:AlternateContent xmlns:mc="http://schemas.openxmlformats.org/markup-compatibility/2006" xmlns:p14="http://schemas.microsoft.com/office/powerpoint/2010/main">
    <mc:Choice Requires="p14">
      <p:transition spd="slow" p14:dur="1600" advTm="12000">
        <p14:gallery dir="l"/>
      </p:transition>
    </mc:Choice>
    <mc:Fallback xmlns="">
      <p:transition spd="slow" advTm="12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cBhvr additive="base">
                                            <p:cTn id="7" dur="500" fill="hold"/>
                                            <p:tgtEl>
                                              <p:spTgt spid="76"/>
                                            </p:tgtEl>
                                            <p:attrNameLst>
                                              <p:attrName>ppt_x</p:attrName>
                                            </p:attrNameLst>
                                          </p:cBhvr>
                                          <p:tavLst>
                                            <p:tav tm="0">
                                              <p:val>
                                                <p:strVal val="0-#ppt_w/2"/>
                                              </p:val>
                                            </p:tav>
                                            <p:tav tm="100000">
                                              <p:val>
                                                <p:strVal val="#ppt_x"/>
                                              </p:val>
                                            </p:tav>
                                          </p:tavLst>
                                        </p:anim>
                                        <p:anim calcmode="lin" valueType="num">
                                          <p:cBhvr additive="base">
                                            <p:cTn id="8" dur="500" fill="hold"/>
                                            <p:tgtEl>
                                              <p:spTgt spid="7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9" fill="hold" grpId="0" nodeType="afterEffect">
                                      <p:stCondLst>
                                        <p:cond delay="0"/>
                                      </p:stCondLst>
                                      <p:childTnLst>
                                        <p:set>
                                          <p:cBhvr>
                                            <p:cTn id="11" dur="1" fill="hold">
                                              <p:stCondLst>
                                                <p:cond delay="0"/>
                                              </p:stCondLst>
                                            </p:cTn>
                                            <p:tgtEl>
                                              <p:spTgt spid="81"/>
                                            </p:tgtEl>
                                            <p:attrNameLst>
                                              <p:attrName>style.visibility</p:attrName>
                                            </p:attrNameLst>
                                          </p:cBhvr>
                                          <p:to>
                                            <p:strVal val="visible"/>
                                          </p:to>
                                        </p:set>
                                        <p:anim calcmode="lin" valueType="num">
                                          <p:cBhvr additive="base">
                                            <p:cTn id="12" dur="500" fill="hold"/>
                                            <p:tgtEl>
                                              <p:spTgt spid="81"/>
                                            </p:tgtEl>
                                            <p:attrNameLst>
                                              <p:attrName>ppt_x</p:attrName>
                                            </p:attrNameLst>
                                          </p:cBhvr>
                                          <p:tavLst>
                                            <p:tav tm="0">
                                              <p:val>
                                                <p:strVal val="0-#ppt_w/2"/>
                                              </p:val>
                                            </p:tav>
                                            <p:tav tm="100000">
                                              <p:val>
                                                <p:strVal val="#ppt_x"/>
                                              </p:val>
                                            </p:tav>
                                          </p:tavLst>
                                        </p:anim>
                                        <p:anim calcmode="lin" valueType="num">
                                          <p:cBhvr additive="base">
                                            <p:cTn id="13" dur="500" fill="hold"/>
                                            <p:tgtEl>
                                              <p:spTgt spid="81"/>
                                            </p:tgtEl>
                                            <p:attrNameLst>
                                              <p:attrName>ppt_y</p:attrName>
                                            </p:attrNameLst>
                                          </p:cBhvr>
                                          <p:tavLst>
                                            <p:tav tm="0">
                                              <p:val>
                                                <p:strVal val="0-#ppt_h/2"/>
                                              </p:val>
                                            </p:tav>
                                            <p:tav tm="100000">
                                              <p:val>
                                                <p:strVal val="#ppt_y"/>
                                              </p:val>
                                            </p:tav>
                                          </p:tavLst>
                                        </p:anim>
                                      </p:childTnLst>
                                    </p:cTn>
                                  </p:par>
                                  <p:par>
                                    <p:cTn id="14" presetID="2" presetClass="entr" presetSubtype="9" fill="hold" nodeType="withEffect">
                                      <p:stCondLst>
                                        <p:cond delay="0"/>
                                      </p:stCondLst>
                                      <p:childTnLst>
                                        <p:set>
                                          <p:cBhvr>
                                            <p:cTn id="15" dur="1" fill="hold">
                                              <p:stCondLst>
                                                <p:cond delay="0"/>
                                              </p:stCondLst>
                                            </p:cTn>
                                            <p:tgtEl>
                                              <p:spTgt spid="80"/>
                                            </p:tgtEl>
                                            <p:attrNameLst>
                                              <p:attrName>style.visibility</p:attrName>
                                            </p:attrNameLst>
                                          </p:cBhvr>
                                          <p:to>
                                            <p:strVal val="visible"/>
                                          </p:to>
                                        </p:set>
                                        <p:anim calcmode="lin" valueType="num">
                                          <p:cBhvr additive="base">
                                            <p:cTn id="16" dur="500" fill="hold"/>
                                            <p:tgtEl>
                                              <p:spTgt spid="80"/>
                                            </p:tgtEl>
                                            <p:attrNameLst>
                                              <p:attrName>ppt_x</p:attrName>
                                            </p:attrNameLst>
                                          </p:cBhvr>
                                          <p:tavLst>
                                            <p:tav tm="0">
                                              <p:val>
                                                <p:strVal val="0-#ppt_w/2"/>
                                              </p:val>
                                            </p:tav>
                                            <p:tav tm="100000">
                                              <p:val>
                                                <p:strVal val="#ppt_x"/>
                                              </p:val>
                                            </p:tav>
                                          </p:tavLst>
                                        </p:anim>
                                        <p:anim calcmode="lin" valueType="num">
                                          <p:cBhvr additive="base">
                                            <p:cTn id="17" dur="500" fill="hold"/>
                                            <p:tgtEl>
                                              <p:spTgt spid="80"/>
                                            </p:tgtEl>
                                            <p:attrNameLst>
                                              <p:attrName>ppt_y</p:attrName>
                                            </p:attrNameLst>
                                          </p:cBhvr>
                                          <p:tavLst>
                                            <p:tav tm="0">
                                              <p:val>
                                                <p:strVal val="0-#ppt_h/2"/>
                                              </p:val>
                                            </p:tav>
                                            <p:tav tm="100000">
                                              <p:val>
                                                <p:strVal val="#ppt_y"/>
                                              </p:val>
                                            </p:tav>
                                          </p:tavLst>
                                        </p:anim>
                                      </p:childTnLst>
                                    </p:cTn>
                                  </p:par>
                                </p:childTnLst>
                              </p:cTn>
                            </p:par>
                            <p:par>
                              <p:cTn id="18" fill="hold">
                                <p:stCondLst>
                                  <p:cond delay="1000"/>
                                </p:stCondLst>
                                <p:childTnLst>
                                  <p:par>
                                    <p:cTn id="19" presetID="2" presetClass="entr" presetSubtype="2" fill="hold" grpId="0" nodeType="afterEffect">
                                      <p:stCondLst>
                                        <p:cond delay="0"/>
                                      </p:stCondLst>
                                      <p:iterate type="lt">
                                        <p:tmPct val="10000"/>
                                      </p:iterate>
                                      <p:childTnLst>
                                        <p:set>
                                          <p:cBhvr>
                                            <p:cTn id="20" dur="1" fill="hold">
                                              <p:stCondLst>
                                                <p:cond delay="0"/>
                                              </p:stCondLst>
                                            </p:cTn>
                                            <p:tgtEl>
                                              <p:spTgt spid="43"/>
                                            </p:tgtEl>
                                            <p:attrNameLst>
                                              <p:attrName>style.visibility</p:attrName>
                                            </p:attrNameLst>
                                          </p:cBhvr>
                                          <p:to>
                                            <p:strVal val="visible"/>
                                          </p:to>
                                        </p:set>
                                        <p:anim calcmode="lin" valueType="num">
                                          <p:cBhvr>
                                            <p:cTn id="21" dur="500" fill="hold"/>
                                            <p:tgtEl>
                                              <p:spTgt spid="43"/>
                                            </p:tgtEl>
                                            <p:attrNameLst>
                                              <p:attrName>ppt_x</p:attrName>
                                            </p:attrNameLst>
                                          </p:cBhvr>
                                          <p:tavLst>
                                            <p:tav tm="0">
                                              <p:val>
                                                <p:strVal val="1+#ppt_w/2"/>
                                              </p:val>
                                            </p:tav>
                                            <p:tav tm="100000">
                                              <p:val>
                                                <p:strVal val="#ppt_x"/>
                                              </p:val>
                                            </p:tav>
                                          </p:tavLst>
                                        </p:anim>
                                        <p:anim calcmode="lin" valueType="num">
                                          <p:cBhvr>
                                            <p:cTn id="22" dur="500" fill="hold"/>
                                            <p:tgtEl>
                                              <p:spTgt spid="43"/>
                                            </p:tgtEl>
                                            <p:attrNameLst>
                                              <p:attrName>ppt_y</p:attrName>
                                            </p:attrNameLst>
                                          </p:cBhvr>
                                          <p:tavLst>
                                            <p:tav tm="0">
                                              <p:val>
                                                <p:strVal val="#ppt_y"/>
                                              </p:val>
                                            </p:tav>
                                            <p:tav tm="100000">
                                              <p:val>
                                                <p:strVal val="#ppt_y"/>
                                              </p:val>
                                            </p:tav>
                                          </p:tavLst>
                                        </p:anim>
                                      </p:childTnLst>
                                    </p:cTn>
                                  </p:par>
                                </p:childTnLst>
                              </p:cTn>
                            </p:par>
                            <p:par>
                              <p:cTn id="23" fill="hold">
                                <p:stCondLst>
                                  <p:cond delay="1850"/>
                                </p:stCondLst>
                                <p:childTnLst>
                                  <p:par>
                                    <p:cTn id="24" presetID="22" presetClass="entr" presetSubtype="8" fill="hold" grpId="0" nodeType="afterEffect" nodePh="1">
                                      <p:stCondLst>
                                        <p:cond delay="0"/>
                                      </p:stCondLst>
                                      <p:endCondLst>
                                        <p:cond evt="begin" delay="0">
                                          <p:tn val="24"/>
                                        </p:cond>
                                      </p:endCondLst>
                                      <p:childTnLst>
                                        <p:set>
                                          <p:cBhvr>
                                            <p:cTn id="25" dur="1" fill="hold">
                                              <p:stCondLst>
                                                <p:cond delay="0"/>
                                              </p:stCondLst>
                                            </p:cTn>
                                            <p:tgtEl>
                                              <p:spTgt spid="46"/>
                                            </p:tgtEl>
                                            <p:attrNameLst>
                                              <p:attrName>style.visibility</p:attrName>
                                            </p:attrNameLst>
                                          </p:cBhvr>
                                          <p:to>
                                            <p:strVal val="visible"/>
                                          </p:to>
                                        </p:set>
                                        <p:animEffect transition="in" filter="wipe(left)">
                                          <p:cBhvr>
                                            <p:cTn id="26" dur="500"/>
                                            <p:tgtEl>
                                              <p:spTgt spid="46"/>
                                            </p:tgtEl>
                                          </p:cBhvr>
                                        </p:animEffect>
                                      </p:childTnLst>
                                    </p:cTn>
                                  </p:par>
                                </p:childTnLst>
                              </p:cTn>
                            </p:par>
                            <p:par>
                              <p:cTn id="27" fill="hold">
                                <p:stCondLst>
                                  <p:cond delay="2350"/>
                                </p:stCondLst>
                                <p:childTnLst>
                                  <p:par>
                                    <p:cTn id="28" presetID="2" presetClass="entr" presetSubtype="2" fill="hold" nodeType="afterEffect">
                                      <p:stCondLst>
                                        <p:cond delay="0"/>
                                      </p:stCondLst>
                                      <p:childTnLst>
                                        <p:set>
                                          <p:cBhvr>
                                            <p:cTn id="29" dur="1" fill="hold">
                                              <p:stCondLst>
                                                <p:cond delay="0"/>
                                              </p:stCondLst>
                                            </p:cTn>
                                            <p:tgtEl>
                                              <p:spTgt spid="65"/>
                                            </p:tgtEl>
                                            <p:attrNameLst>
                                              <p:attrName>style.visibility</p:attrName>
                                            </p:attrNameLst>
                                          </p:cBhvr>
                                          <p:to>
                                            <p:strVal val="visible"/>
                                          </p:to>
                                        </p:set>
                                        <p:anim calcmode="lin" valueType="num">
                                          <p:cBhvr additive="base">
                                            <p:cTn id="30" dur="500" fill="hold"/>
                                            <p:tgtEl>
                                              <p:spTgt spid="65"/>
                                            </p:tgtEl>
                                            <p:attrNameLst>
                                              <p:attrName>ppt_x</p:attrName>
                                            </p:attrNameLst>
                                          </p:cBhvr>
                                          <p:tavLst>
                                            <p:tav tm="0">
                                              <p:val>
                                                <p:strVal val="1+#ppt_w/2"/>
                                              </p:val>
                                            </p:tav>
                                            <p:tav tm="100000">
                                              <p:val>
                                                <p:strVal val="#ppt_x"/>
                                              </p:val>
                                            </p:tav>
                                          </p:tavLst>
                                        </p:anim>
                                        <p:anim calcmode="lin" valueType="num">
                                          <p:cBhvr additive="base">
                                            <p:cTn id="31" dur="500" fill="hold"/>
                                            <p:tgtEl>
                                              <p:spTgt spid="65"/>
                                            </p:tgtEl>
                                            <p:attrNameLst>
                                              <p:attrName>ppt_y</p:attrName>
                                            </p:attrNameLst>
                                          </p:cBhvr>
                                          <p:tavLst>
                                            <p:tav tm="0">
                                              <p:val>
                                                <p:strVal val="#ppt_y"/>
                                              </p:val>
                                            </p:tav>
                                            <p:tav tm="100000">
                                              <p:val>
                                                <p:strVal val="#ppt_y"/>
                                              </p:val>
                                            </p:tav>
                                          </p:tavLst>
                                        </p:anim>
                                      </p:childTnLst>
                                    </p:cTn>
                                  </p:par>
                                  <p:par>
                                    <p:cTn id="32" presetID="2" presetClass="entr" presetSubtype="2" fill="hold" nodeType="withEffect">
                                      <p:stCondLst>
                                        <p:cond delay="200"/>
                                      </p:stCondLst>
                                      <p:childTnLst>
                                        <p:set>
                                          <p:cBhvr>
                                            <p:cTn id="33" dur="1" fill="hold">
                                              <p:stCondLst>
                                                <p:cond delay="0"/>
                                              </p:stCondLst>
                                            </p:cTn>
                                            <p:tgtEl>
                                              <p:spTgt spid="62"/>
                                            </p:tgtEl>
                                            <p:attrNameLst>
                                              <p:attrName>style.visibility</p:attrName>
                                            </p:attrNameLst>
                                          </p:cBhvr>
                                          <p:to>
                                            <p:strVal val="visible"/>
                                          </p:to>
                                        </p:set>
                                        <p:anim calcmode="lin" valueType="num">
                                          <p:cBhvr additive="base">
                                            <p:cTn id="34" dur="500" fill="hold"/>
                                            <p:tgtEl>
                                              <p:spTgt spid="62"/>
                                            </p:tgtEl>
                                            <p:attrNameLst>
                                              <p:attrName>ppt_x</p:attrName>
                                            </p:attrNameLst>
                                          </p:cBhvr>
                                          <p:tavLst>
                                            <p:tav tm="0">
                                              <p:val>
                                                <p:strVal val="1+#ppt_w/2"/>
                                              </p:val>
                                            </p:tav>
                                            <p:tav tm="100000">
                                              <p:val>
                                                <p:strVal val="#ppt_x"/>
                                              </p:val>
                                            </p:tav>
                                          </p:tavLst>
                                        </p:anim>
                                        <p:anim calcmode="lin" valueType="num">
                                          <p:cBhvr additive="base">
                                            <p:cTn id="35" dur="500" fill="hold"/>
                                            <p:tgtEl>
                                              <p:spTgt spid="62"/>
                                            </p:tgtEl>
                                            <p:attrNameLst>
                                              <p:attrName>ppt_y</p:attrName>
                                            </p:attrNameLst>
                                          </p:cBhvr>
                                          <p:tavLst>
                                            <p:tav tm="0">
                                              <p:val>
                                                <p:strVal val="#ppt_y"/>
                                              </p:val>
                                            </p:tav>
                                            <p:tav tm="100000">
                                              <p:val>
                                                <p:strVal val="#ppt_y"/>
                                              </p:val>
                                            </p:tav>
                                          </p:tavLst>
                                        </p:anim>
                                      </p:childTnLst>
                                    </p:cTn>
                                  </p:par>
                                  <p:par>
                                    <p:cTn id="36" presetID="2" presetClass="entr" presetSubtype="2" fill="hold" nodeType="withEffect">
                                      <p:stCondLst>
                                        <p:cond delay="400"/>
                                      </p:stCondLst>
                                      <p:childTnLst>
                                        <p:set>
                                          <p:cBhvr>
                                            <p:cTn id="37" dur="1" fill="hold">
                                              <p:stCondLst>
                                                <p:cond delay="0"/>
                                              </p:stCondLst>
                                            </p:cTn>
                                            <p:tgtEl>
                                              <p:spTgt spid="59"/>
                                            </p:tgtEl>
                                            <p:attrNameLst>
                                              <p:attrName>style.visibility</p:attrName>
                                            </p:attrNameLst>
                                          </p:cBhvr>
                                          <p:to>
                                            <p:strVal val="visible"/>
                                          </p:to>
                                        </p:set>
                                        <p:anim calcmode="lin" valueType="num">
                                          <p:cBhvr additive="base">
                                            <p:cTn id="38" dur="500" fill="hold"/>
                                            <p:tgtEl>
                                              <p:spTgt spid="59"/>
                                            </p:tgtEl>
                                            <p:attrNameLst>
                                              <p:attrName>ppt_x</p:attrName>
                                            </p:attrNameLst>
                                          </p:cBhvr>
                                          <p:tavLst>
                                            <p:tav tm="0">
                                              <p:val>
                                                <p:strVal val="1+#ppt_w/2"/>
                                              </p:val>
                                            </p:tav>
                                            <p:tav tm="100000">
                                              <p:val>
                                                <p:strVal val="#ppt_x"/>
                                              </p:val>
                                            </p:tav>
                                          </p:tavLst>
                                        </p:anim>
                                        <p:anim calcmode="lin" valueType="num">
                                          <p:cBhvr additive="base">
                                            <p:cTn id="39" dur="500" fill="hold"/>
                                            <p:tgtEl>
                                              <p:spTgt spid="59"/>
                                            </p:tgtEl>
                                            <p:attrNameLst>
                                              <p:attrName>ppt_y</p:attrName>
                                            </p:attrNameLst>
                                          </p:cBhvr>
                                          <p:tavLst>
                                            <p:tav tm="0">
                                              <p:val>
                                                <p:strVal val="#ppt_y"/>
                                              </p:val>
                                            </p:tav>
                                            <p:tav tm="100000">
                                              <p:val>
                                                <p:strVal val="#ppt_y"/>
                                              </p:val>
                                            </p:tav>
                                          </p:tavLst>
                                        </p:anim>
                                      </p:childTnLst>
                                    </p:cTn>
                                  </p:par>
                                  <p:par>
                                    <p:cTn id="40" presetID="2" presetClass="entr" presetSubtype="2" fill="hold" nodeType="withEffect">
                                      <p:stCondLst>
                                        <p:cond delay="600"/>
                                      </p:stCondLst>
                                      <p:childTnLst>
                                        <p:set>
                                          <p:cBhvr>
                                            <p:cTn id="41" dur="1" fill="hold">
                                              <p:stCondLst>
                                                <p:cond delay="0"/>
                                              </p:stCondLst>
                                            </p:cTn>
                                            <p:tgtEl>
                                              <p:spTgt spid="51"/>
                                            </p:tgtEl>
                                            <p:attrNameLst>
                                              <p:attrName>style.visibility</p:attrName>
                                            </p:attrNameLst>
                                          </p:cBhvr>
                                          <p:to>
                                            <p:strVal val="visible"/>
                                          </p:to>
                                        </p:set>
                                        <p:anim calcmode="lin" valueType="num">
                                          <p:cBhvr additive="base">
                                            <p:cTn id="42" dur="500" fill="hold"/>
                                            <p:tgtEl>
                                              <p:spTgt spid="51"/>
                                            </p:tgtEl>
                                            <p:attrNameLst>
                                              <p:attrName>ppt_x</p:attrName>
                                            </p:attrNameLst>
                                          </p:cBhvr>
                                          <p:tavLst>
                                            <p:tav tm="0">
                                              <p:val>
                                                <p:strVal val="1+#ppt_w/2"/>
                                              </p:val>
                                            </p:tav>
                                            <p:tav tm="100000">
                                              <p:val>
                                                <p:strVal val="#ppt_x"/>
                                              </p:val>
                                            </p:tav>
                                          </p:tavLst>
                                        </p:anim>
                                        <p:anim calcmode="lin" valueType="num">
                                          <p:cBhvr additive="base">
                                            <p:cTn id="43" dur="500" fill="hold"/>
                                            <p:tgtEl>
                                              <p:spTgt spid="51"/>
                                            </p:tgtEl>
                                            <p:attrNameLst>
                                              <p:attrName>ppt_y</p:attrName>
                                            </p:attrNameLst>
                                          </p:cBhvr>
                                          <p:tavLst>
                                            <p:tav tm="0">
                                              <p:val>
                                                <p:strVal val="#ppt_y"/>
                                              </p:val>
                                            </p:tav>
                                            <p:tav tm="100000">
                                              <p:val>
                                                <p:strVal val="#ppt_y"/>
                                              </p:val>
                                            </p:tav>
                                          </p:tavLst>
                                        </p:anim>
                                      </p:childTnLst>
                                    </p:cTn>
                                  </p:par>
                                  <p:par>
                                    <p:cTn id="44" presetID="2" presetClass="entr" presetSubtype="2" fill="hold" nodeType="withEffect">
                                      <p:stCondLst>
                                        <p:cond delay="800"/>
                                      </p:stCondLst>
                                      <p:childTnLst>
                                        <p:set>
                                          <p:cBhvr>
                                            <p:cTn id="45" dur="1" fill="hold">
                                              <p:stCondLst>
                                                <p:cond delay="0"/>
                                              </p:stCondLst>
                                            </p:cTn>
                                            <p:tgtEl>
                                              <p:spTgt spid="48"/>
                                            </p:tgtEl>
                                            <p:attrNameLst>
                                              <p:attrName>style.visibility</p:attrName>
                                            </p:attrNameLst>
                                          </p:cBhvr>
                                          <p:to>
                                            <p:strVal val="visible"/>
                                          </p:to>
                                        </p:set>
                                        <p:anim calcmode="lin" valueType="num">
                                          <p:cBhvr additive="base">
                                            <p:cTn id="46" dur="500" fill="hold"/>
                                            <p:tgtEl>
                                              <p:spTgt spid="48"/>
                                            </p:tgtEl>
                                            <p:attrNameLst>
                                              <p:attrName>ppt_x</p:attrName>
                                            </p:attrNameLst>
                                          </p:cBhvr>
                                          <p:tavLst>
                                            <p:tav tm="0">
                                              <p:val>
                                                <p:strVal val="1+#ppt_w/2"/>
                                              </p:val>
                                            </p:tav>
                                            <p:tav tm="100000">
                                              <p:val>
                                                <p:strVal val="#ppt_x"/>
                                              </p:val>
                                            </p:tav>
                                          </p:tavLst>
                                        </p:anim>
                                        <p:anim calcmode="lin" valueType="num">
                                          <p:cBhvr additive="base">
                                            <p:cTn id="47" dur="500" fill="hold"/>
                                            <p:tgtEl>
                                              <p:spTgt spid="48"/>
                                            </p:tgtEl>
                                            <p:attrNameLst>
                                              <p:attrName>ppt_y</p:attrName>
                                            </p:attrNameLst>
                                          </p:cBhvr>
                                          <p:tavLst>
                                            <p:tav tm="0">
                                              <p:val>
                                                <p:strVal val="#ppt_y"/>
                                              </p:val>
                                            </p:tav>
                                            <p:tav tm="100000">
                                              <p:val>
                                                <p:strVal val="#ppt_y"/>
                                              </p:val>
                                            </p:tav>
                                          </p:tavLst>
                                        </p:anim>
                                      </p:childTnLst>
                                    </p:cTn>
                                  </p:par>
                                </p:childTnLst>
                              </p:cTn>
                            </p:par>
                            <p:par>
                              <p:cTn id="48" fill="hold">
                                <p:stCondLst>
                                  <p:cond delay="3650"/>
                                </p:stCondLst>
                                <p:childTnLst>
                                  <p:par>
                                    <p:cTn id="49" presetID="2" presetClass="entr" presetSubtype="4" accel="40000" fill="hold" grpId="0" nodeType="afterEffect" p14:presetBounceEnd="40000">
                                      <p:stCondLst>
                                        <p:cond delay="0"/>
                                      </p:stCondLst>
                                      <p:childTnLst>
                                        <p:set>
                                          <p:cBhvr>
                                            <p:cTn id="50" dur="1" fill="hold">
                                              <p:stCondLst>
                                                <p:cond delay="0"/>
                                              </p:stCondLst>
                                            </p:cTn>
                                            <p:tgtEl>
                                              <p:spTgt spid="28"/>
                                            </p:tgtEl>
                                            <p:attrNameLst>
                                              <p:attrName>style.visibility</p:attrName>
                                            </p:attrNameLst>
                                          </p:cBhvr>
                                          <p:to>
                                            <p:strVal val="visible"/>
                                          </p:to>
                                        </p:set>
                                        <p:anim calcmode="lin" valueType="num" p14:bounceEnd="40000">
                                          <p:cBhvr additive="base">
                                            <p:cTn id="51" dur="1000" fill="hold"/>
                                            <p:tgtEl>
                                              <p:spTgt spid="28"/>
                                            </p:tgtEl>
                                            <p:attrNameLst>
                                              <p:attrName>ppt_x</p:attrName>
                                            </p:attrNameLst>
                                          </p:cBhvr>
                                          <p:tavLst>
                                            <p:tav tm="0">
                                              <p:val>
                                                <p:strVal val="#ppt_x"/>
                                              </p:val>
                                            </p:tav>
                                            <p:tav tm="100000">
                                              <p:val>
                                                <p:strVal val="#ppt_x"/>
                                              </p:val>
                                            </p:tav>
                                          </p:tavLst>
                                        </p:anim>
                                        <p:anim calcmode="lin" valueType="num" p14:bounceEnd="40000">
                                          <p:cBhvr additive="base">
                                            <p:cTn id="52" dur="10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bldLvl="0" autoUpdateAnimBg="0"/>
          <p:bldP spid="46" grpId="0"/>
          <p:bldP spid="81" grpId="0"/>
          <p:bldP spid="28"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cBhvr additive="base">
                                            <p:cTn id="7" dur="500" fill="hold"/>
                                            <p:tgtEl>
                                              <p:spTgt spid="76"/>
                                            </p:tgtEl>
                                            <p:attrNameLst>
                                              <p:attrName>ppt_x</p:attrName>
                                            </p:attrNameLst>
                                          </p:cBhvr>
                                          <p:tavLst>
                                            <p:tav tm="0">
                                              <p:val>
                                                <p:strVal val="0-#ppt_w/2"/>
                                              </p:val>
                                            </p:tav>
                                            <p:tav tm="100000">
                                              <p:val>
                                                <p:strVal val="#ppt_x"/>
                                              </p:val>
                                            </p:tav>
                                          </p:tavLst>
                                        </p:anim>
                                        <p:anim calcmode="lin" valueType="num">
                                          <p:cBhvr additive="base">
                                            <p:cTn id="8" dur="500" fill="hold"/>
                                            <p:tgtEl>
                                              <p:spTgt spid="7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9" fill="hold" grpId="0" nodeType="afterEffect">
                                      <p:stCondLst>
                                        <p:cond delay="0"/>
                                      </p:stCondLst>
                                      <p:childTnLst>
                                        <p:set>
                                          <p:cBhvr>
                                            <p:cTn id="11" dur="1" fill="hold">
                                              <p:stCondLst>
                                                <p:cond delay="0"/>
                                              </p:stCondLst>
                                            </p:cTn>
                                            <p:tgtEl>
                                              <p:spTgt spid="81"/>
                                            </p:tgtEl>
                                            <p:attrNameLst>
                                              <p:attrName>style.visibility</p:attrName>
                                            </p:attrNameLst>
                                          </p:cBhvr>
                                          <p:to>
                                            <p:strVal val="visible"/>
                                          </p:to>
                                        </p:set>
                                        <p:anim calcmode="lin" valueType="num">
                                          <p:cBhvr additive="base">
                                            <p:cTn id="12" dur="500" fill="hold"/>
                                            <p:tgtEl>
                                              <p:spTgt spid="81"/>
                                            </p:tgtEl>
                                            <p:attrNameLst>
                                              <p:attrName>ppt_x</p:attrName>
                                            </p:attrNameLst>
                                          </p:cBhvr>
                                          <p:tavLst>
                                            <p:tav tm="0">
                                              <p:val>
                                                <p:strVal val="0-#ppt_w/2"/>
                                              </p:val>
                                            </p:tav>
                                            <p:tav tm="100000">
                                              <p:val>
                                                <p:strVal val="#ppt_x"/>
                                              </p:val>
                                            </p:tav>
                                          </p:tavLst>
                                        </p:anim>
                                        <p:anim calcmode="lin" valueType="num">
                                          <p:cBhvr additive="base">
                                            <p:cTn id="13" dur="500" fill="hold"/>
                                            <p:tgtEl>
                                              <p:spTgt spid="81"/>
                                            </p:tgtEl>
                                            <p:attrNameLst>
                                              <p:attrName>ppt_y</p:attrName>
                                            </p:attrNameLst>
                                          </p:cBhvr>
                                          <p:tavLst>
                                            <p:tav tm="0">
                                              <p:val>
                                                <p:strVal val="0-#ppt_h/2"/>
                                              </p:val>
                                            </p:tav>
                                            <p:tav tm="100000">
                                              <p:val>
                                                <p:strVal val="#ppt_y"/>
                                              </p:val>
                                            </p:tav>
                                          </p:tavLst>
                                        </p:anim>
                                      </p:childTnLst>
                                    </p:cTn>
                                  </p:par>
                                  <p:par>
                                    <p:cTn id="14" presetID="2" presetClass="entr" presetSubtype="9" fill="hold" nodeType="withEffect">
                                      <p:stCondLst>
                                        <p:cond delay="0"/>
                                      </p:stCondLst>
                                      <p:childTnLst>
                                        <p:set>
                                          <p:cBhvr>
                                            <p:cTn id="15" dur="1" fill="hold">
                                              <p:stCondLst>
                                                <p:cond delay="0"/>
                                              </p:stCondLst>
                                            </p:cTn>
                                            <p:tgtEl>
                                              <p:spTgt spid="80"/>
                                            </p:tgtEl>
                                            <p:attrNameLst>
                                              <p:attrName>style.visibility</p:attrName>
                                            </p:attrNameLst>
                                          </p:cBhvr>
                                          <p:to>
                                            <p:strVal val="visible"/>
                                          </p:to>
                                        </p:set>
                                        <p:anim calcmode="lin" valueType="num">
                                          <p:cBhvr additive="base">
                                            <p:cTn id="16" dur="500" fill="hold"/>
                                            <p:tgtEl>
                                              <p:spTgt spid="80"/>
                                            </p:tgtEl>
                                            <p:attrNameLst>
                                              <p:attrName>ppt_x</p:attrName>
                                            </p:attrNameLst>
                                          </p:cBhvr>
                                          <p:tavLst>
                                            <p:tav tm="0">
                                              <p:val>
                                                <p:strVal val="0-#ppt_w/2"/>
                                              </p:val>
                                            </p:tav>
                                            <p:tav tm="100000">
                                              <p:val>
                                                <p:strVal val="#ppt_x"/>
                                              </p:val>
                                            </p:tav>
                                          </p:tavLst>
                                        </p:anim>
                                        <p:anim calcmode="lin" valueType="num">
                                          <p:cBhvr additive="base">
                                            <p:cTn id="17" dur="500" fill="hold"/>
                                            <p:tgtEl>
                                              <p:spTgt spid="80"/>
                                            </p:tgtEl>
                                            <p:attrNameLst>
                                              <p:attrName>ppt_y</p:attrName>
                                            </p:attrNameLst>
                                          </p:cBhvr>
                                          <p:tavLst>
                                            <p:tav tm="0">
                                              <p:val>
                                                <p:strVal val="0-#ppt_h/2"/>
                                              </p:val>
                                            </p:tav>
                                            <p:tav tm="100000">
                                              <p:val>
                                                <p:strVal val="#ppt_y"/>
                                              </p:val>
                                            </p:tav>
                                          </p:tavLst>
                                        </p:anim>
                                      </p:childTnLst>
                                    </p:cTn>
                                  </p:par>
                                </p:childTnLst>
                              </p:cTn>
                            </p:par>
                            <p:par>
                              <p:cTn id="18" fill="hold">
                                <p:stCondLst>
                                  <p:cond delay="1000"/>
                                </p:stCondLst>
                                <p:childTnLst>
                                  <p:par>
                                    <p:cTn id="19" presetID="2" presetClass="entr" presetSubtype="2" fill="hold" grpId="0" nodeType="afterEffect">
                                      <p:stCondLst>
                                        <p:cond delay="0"/>
                                      </p:stCondLst>
                                      <p:iterate type="lt">
                                        <p:tmPct val="10000"/>
                                      </p:iterate>
                                      <p:childTnLst>
                                        <p:set>
                                          <p:cBhvr>
                                            <p:cTn id="20" dur="1" fill="hold">
                                              <p:stCondLst>
                                                <p:cond delay="0"/>
                                              </p:stCondLst>
                                            </p:cTn>
                                            <p:tgtEl>
                                              <p:spTgt spid="43"/>
                                            </p:tgtEl>
                                            <p:attrNameLst>
                                              <p:attrName>style.visibility</p:attrName>
                                            </p:attrNameLst>
                                          </p:cBhvr>
                                          <p:to>
                                            <p:strVal val="visible"/>
                                          </p:to>
                                        </p:set>
                                        <p:anim calcmode="lin" valueType="num">
                                          <p:cBhvr>
                                            <p:cTn id="21" dur="500" fill="hold"/>
                                            <p:tgtEl>
                                              <p:spTgt spid="43"/>
                                            </p:tgtEl>
                                            <p:attrNameLst>
                                              <p:attrName>ppt_x</p:attrName>
                                            </p:attrNameLst>
                                          </p:cBhvr>
                                          <p:tavLst>
                                            <p:tav tm="0">
                                              <p:val>
                                                <p:strVal val="1+#ppt_w/2"/>
                                              </p:val>
                                            </p:tav>
                                            <p:tav tm="100000">
                                              <p:val>
                                                <p:strVal val="#ppt_x"/>
                                              </p:val>
                                            </p:tav>
                                          </p:tavLst>
                                        </p:anim>
                                        <p:anim calcmode="lin" valueType="num">
                                          <p:cBhvr>
                                            <p:cTn id="22" dur="500" fill="hold"/>
                                            <p:tgtEl>
                                              <p:spTgt spid="43"/>
                                            </p:tgtEl>
                                            <p:attrNameLst>
                                              <p:attrName>ppt_y</p:attrName>
                                            </p:attrNameLst>
                                          </p:cBhvr>
                                          <p:tavLst>
                                            <p:tav tm="0">
                                              <p:val>
                                                <p:strVal val="#ppt_y"/>
                                              </p:val>
                                            </p:tav>
                                            <p:tav tm="100000">
                                              <p:val>
                                                <p:strVal val="#ppt_y"/>
                                              </p:val>
                                            </p:tav>
                                          </p:tavLst>
                                        </p:anim>
                                      </p:childTnLst>
                                    </p:cTn>
                                  </p:par>
                                </p:childTnLst>
                              </p:cTn>
                            </p:par>
                            <p:par>
                              <p:cTn id="23" fill="hold">
                                <p:stCondLst>
                                  <p:cond delay="1850"/>
                                </p:stCondLst>
                                <p:childTnLst>
                                  <p:par>
                                    <p:cTn id="24" presetID="22" presetClass="entr" presetSubtype="8" fill="hold" grpId="0" nodeType="afterEffect" nodePh="1">
                                      <p:stCondLst>
                                        <p:cond delay="0"/>
                                      </p:stCondLst>
                                      <p:endCondLst>
                                        <p:cond evt="begin" delay="0">
                                          <p:tn val="24"/>
                                        </p:cond>
                                      </p:endCondLst>
                                      <p:childTnLst>
                                        <p:set>
                                          <p:cBhvr>
                                            <p:cTn id="25" dur="1" fill="hold">
                                              <p:stCondLst>
                                                <p:cond delay="0"/>
                                              </p:stCondLst>
                                            </p:cTn>
                                            <p:tgtEl>
                                              <p:spTgt spid="46"/>
                                            </p:tgtEl>
                                            <p:attrNameLst>
                                              <p:attrName>style.visibility</p:attrName>
                                            </p:attrNameLst>
                                          </p:cBhvr>
                                          <p:to>
                                            <p:strVal val="visible"/>
                                          </p:to>
                                        </p:set>
                                        <p:animEffect transition="in" filter="wipe(left)">
                                          <p:cBhvr>
                                            <p:cTn id="26" dur="500"/>
                                            <p:tgtEl>
                                              <p:spTgt spid="46"/>
                                            </p:tgtEl>
                                          </p:cBhvr>
                                        </p:animEffect>
                                      </p:childTnLst>
                                    </p:cTn>
                                  </p:par>
                                </p:childTnLst>
                              </p:cTn>
                            </p:par>
                            <p:par>
                              <p:cTn id="27" fill="hold">
                                <p:stCondLst>
                                  <p:cond delay="2350"/>
                                </p:stCondLst>
                                <p:childTnLst>
                                  <p:par>
                                    <p:cTn id="28" presetID="2" presetClass="entr" presetSubtype="2" fill="hold" nodeType="afterEffect">
                                      <p:stCondLst>
                                        <p:cond delay="0"/>
                                      </p:stCondLst>
                                      <p:childTnLst>
                                        <p:set>
                                          <p:cBhvr>
                                            <p:cTn id="29" dur="1" fill="hold">
                                              <p:stCondLst>
                                                <p:cond delay="0"/>
                                              </p:stCondLst>
                                            </p:cTn>
                                            <p:tgtEl>
                                              <p:spTgt spid="65"/>
                                            </p:tgtEl>
                                            <p:attrNameLst>
                                              <p:attrName>style.visibility</p:attrName>
                                            </p:attrNameLst>
                                          </p:cBhvr>
                                          <p:to>
                                            <p:strVal val="visible"/>
                                          </p:to>
                                        </p:set>
                                        <p:anim calcmode="lin" valueType="num">
                                          <p:cBhvr additive="base">
                                            <p:cTn id="30" dur="500" fill="hold"/>
                                            <p:tgtEl>
                                              <p:spTgt spid="65"/>
                                            </p:tgtEl>
                                            <p:attrNameLst>
                                              <p:attrName>ppt_x</p:attrName>
                                            </p:attrNameLst>
                                          </p:cBhvr>
                                          <p:tavLst>
                                            <p:tav tm="0">
                                              <p:val>
                                                <p:strVal val="1+#ppt_w/2"/>
                                              </p:val>
                                            </p:tav>
                                            <p:tav tm="100000">
                                              <p:val>
                                                <p:strVal val="#ppt_x"/>
                                              </p:val>
                                            </p:tav>
                                          </p:tavLst>
                                        </p:anim>
                                        <p:anim calcmode="lin" valueType="num">
                                          <p:cBhvr additive="base">
                                            <p:cTn id="31" dur="500" fill="hold"/>
                                            <p:tgtEl>
                                              <p:spTgt spid="65"/>
                                            </p:tgtEl>
                                            <p:attrNameLst>
                                              <p:attrName>ppt_y</p:attrName>
                                            </p:attrNameLst>
                                          </p:cBhvr>
                                          <p:tavLst>
                                            <p:tav tm="0">
                                              <p:val>
                                                <p:strVal val="#ppt_y"/>
                                              </p:val>
                                            </p:tav>
                                            <p:tav tm="100000">
                                              <p:val>
                                                <p:strVal val="#ppt_y"/>
                                              </p:val>
                                            </p:tav>
                                          </p:tavLst>
                                        </p:anim>
                                      </p:childTnLst>
                                    </p:cTn>
                                  </p:par>
                                  <p:par>
                                    <p:cTn id="32" presetID="2" presetClass="entr" presetSubtype="2" fill="hold" nodeType="withEffect">
                                      <p:stCondLst>
                                        <p:cond delay="200"/>
                                      </p:stCondLst>
                                      <p:childTnLst>
                                        <p:set>
                                          <p:cBhvr>
                                            <p:cTn id="33" dur="1" fill="hold">
                                              <p:stCondLst>
                                                <p:cond delay="0"/>
                                              </p:stCondLst>
                                            </p:cTn>
                                            <p:tgtEl>
                                              <p:spTgt spid="62"/>
                                            </p:tgtEl>
                                            <p:attrNameLst>
                                              <p:attrName>style.visibility</p:attrName>
                                            </p:attrNameLst>
                                          </p:cBhvr>
                                          <p:to>
                                            <p:strVal val="visible"/>
                                          </p:to>
                                        </p:set>
                                        <p:anim calcmode="lin" valueType="num">
                                          <p:cBhvr additive="base">
                                            <p:cTn id="34" dur="500" fill="hold"/>
                                            <p:tgtEl>
                                              <p:spTgt spid="62"/>
                                            </p:tgtEl>
                                            <p:attrNameLst>
                                              <p:attrName>ppt_x</p:attrName>
                                            </p:attrNameLst>
                                          </p:cBhvr>
                                          <p:tavLst>
                                            <p:tav tm="0">
                                              <p:val>
                                                <p:strVal val="1+#ppt_w/2"/>
                                              </p:val>
                                            </p:tav>
                                            <p:tav tm="100000">
                                              <p:val>
                                                <p:strVal val="#ppt_x"/>
                                              </p:val>
                                            </p:tav>
                                          </p:tavLst>
                                        </p:anim>
                                        <p:anim calcmode="lin" valueType="num">
                                          <p:cBhvr additive="base">
                                            <p:cTn id="35" dur="500" fill="hold"/>
                                            <p:tgtEl>
                                              <p:spTgt spid="62"/>
                                            </p:tgtEl>
                                            <p:attrNameLst>
                                              <p:attrName>ppt_y</p:attrName>
                                            </p:attrNameLst>
                                          </p:cBhvr>
                                          <p:tavLst>
                                            <p:tav tm="0">
                                              <p:val>
                                                <p:strVal val="#ppt_y"/>
                                              </p:val>
                                            </p:tav>
                                            <p:tav tm="100000">
                                              <p:val>
                                                <p:strVal val="#ppt_y"/>
                                              </p:val>
                                            </p:tav>
                                          </p:tavLst>
                                        </p:anim>
                                      </p:childTnLst>
                                    </p:cTn>
                                  </p:par>
                                  <p:par>
                                    <p:cTn id="36" presetID="2" presetClass="entr" presetSubtype="2" fill="hold" nodeType="withEffect">
                                      <p:stCondLst>
                                        <p:cond delay="400"/>
                                      </p:stCondLst>
                                      <p:childTnLst>
                                        <p:set>
                                          <p:cBhvr>
                                            <p:cTn id="37" dur="1" fill="hold">
                                              <p:stCondLst>
                                                <p:cond delay="0"/>
                                              </p:stCondLst>
                                            </p:cTn>
                                            <p:tgtEl>
                                              <p:spTgt spid="59"/>
                                            </p:tgtEl>
                                            <p:attrNameLst>
                                              <p:attrName>style.visibility</p:attrName>
                                            </p:attrNameLst>
                                          </p:cBhvr>
                                          <p:to>
                                            <p:strVal val="visible"/>
                                          </p:to>
                                        </p:set>
                                        <p:anim calcmode="lin" valueType="num">
                                          <p:cBhvr additive="base">
                                            <p:cTn id="38" dur="500" fill="hold"/>
                                            <p:tgtEl>
                                              <p:spTgt spid="59"/>
                                            </p:tgtEl>
                                            <p:attrNameLst>
                                              <p:attrName>ppt_x</p:attrName>
                                            </p:attrNameLst>
                                          </p:cBhvr>
                                          <p:tavLst>
                                            <p:tav tm="0">
                                              <p:val>
                                                <p:strVal val="1+#ppt_w/2"/>
                                              </p:val>
                                            </p:tav>
                                            <p:tav tm="100000">
                                              <p:val>
                                                <p:strVal val="#ppt_x"/>
                                              </p:val>
                                            </p:tav>
                                          </p:tavLst>
                                        </p:anim>
                                        <p:anim calcmode="lin" valueType="num">
                                          <p:cBhvr additive="base">
                                            <p:cTn id="39" dur="500" fill="hold"/>
                                            <p:tgtEl>
                                              <p:spTgt spid="59"/>
                                            </p:tgtEl>
                                            <p:attrNameLst>
                                              <p:attrName>ppt_y</p:attrName>
                                            </p:attrNameLst>
                                          </p:cBhvr>
                                          <p:tavLst>
                                            <p:tav tm="0">
                                              <p:val>
                                                <p:strVal val="#ppt_y"/>
                                              </p:val>
                                            </p:tav>
                                            <p:tav tm="100000">
                                              <p:val>
                                                <p:strVal val="#ppt_y"/>
                                              </p:val>
                                            </p:tav>
                                          </p:tavLst>
                                        </p:anim>
                                      </p:childTnLst>
                                    </p:cTn>
                                  </p:par>
                                  <p:par>
                                    <p:cTn id="40" presetID="2" presetClass="entr" presetSubtype="2" fill="hold" nodeType="withEffect">
                                      <p:stCondLst>
                                        <p:cond delay="600"/>
                                      </p:stCondLst>
                                      <p:childTnLst>
                                        <p:set>
                                          <p:cBhvr>
                                            <p:cTn id="41" dur="1" fill="hold">
                                              <p:stCondLst>
                                                <p:cond delay="0"/>
                                              </p:stCondLst>
                                            </p:cTn>
                                            <p:tgtEl>
                                              <p:spTgt spid="51"/>
                                            </p:tgtEl>
                                            <p:attrNameLst>
                                              <p:attrName>style.visibility</p:attrName>
                                            </p:attrNameLst>
                                          </p:cBhvr>
                                          <p:to>
                                            <p:strVal val="visible"/>
                                          </p:to>
                                        </p:set>
                                        <p:anim calcmode="lin" valueType="num">
                                          <p:cBhvr additive="base">
                                            <p:cTn id="42" dur="500" fill="hold"/>
                                            <p:tgtEl>
                                              <p:spTgt spid="51"/>
                                            </p:tgtEl>
                                            <p:attrNameLst>
                                              <p:attrName>ppt_x</p:attrName>
                                            </p:attrNameLst>
                                          </p:cBhvr>
                                          <p:tavLst>
                                            <p:tav tm="0">
                                              <p:val>
                                                <p:strVal val="1+#ppt_w/2"/>
                                              </p:val>
                                            </p:tav>
                                            <p:tav tm="100000">
                                              <p:val>
                                                <p:strVal val="#ppt_x"/>
                                              </p:val>
                                            </p:tav>
                                          </p:tavLst>
                                        </p:anim>
                                        <p:anim calcmode="lin" valueType="num">
                                          <p:cBhvr additive="base">
                                            <p:cTn id="43" dur="500" fill="hold"/>
                                            <p:tgtEl>
                                              <p:spTgt spid="51"/>
                                            </p:tgtEl>
                                            <p:attrNameLst>
                                              <p:attrName>ppt_y</p:attrName>
                                            </p:attrNameLst>
                                          </p:cBhvr>
                                          <p:tavLst>
                                            <p:tav tm="0">
                                              <p:val>
                                                <p:strVal val="#ppt_y"/>
                                              </p:val>
                                            </p:tav>
                                            <p:tav tm="100000">
                                              <p:val>
                                                <p:strVal val="#ppt_y"/>
                                              </p:val>
                                            </p:tav>
                                          </p:tavLst>
                                        </p:anim>
                                      </p:childTnLst>
                                    </p:cTn>
                                  </p:par>
                                  <p:par>
                                    <p:cTn id="44" presetID="2" presetClass="entr" presetSubtype="2" fill="hold" nodeType="withEffect">
                                      <p:stCondLst>
                                        <p:cond delay="800"/>
                                      </p:stCondLst>
                                      <p:childTnLst>
                                        <p:set>
                                          <p:cBhvr>
                                            <p:cTn id="45" dur="1" fill="hold">
                                              <p:stCondLst>
                                                <p:cond delay="0"/>
                                              </p:stCondLst>
                                            </p:cTn>
                                            <p:tgtEl>
                                              <p:spTgt spid="48"/>
                                            </p:tgtEl>
                                            <p:attrNameLst>
                                              <p:attrName>style.visibility</p:attrName>
                                            </p:attrNameLst>
                                          </p:cBhvr>
                                          <p:to>
                                            <p:strVal val="visible"/>
                                          </p:to>
                                        </p:set>
                                        <p:anim calcmode="lin" valueType="num">
                                          <p:cBhvr additive="base">
                                            <p:cTn id="46" dur="500" fill="hold"/>
                                            <p:tgtEl>
                                              <p:spTgt spid="48"/>
                                            </p:tgtEl>
                                            <p:attrNameLst>
                                              <p:attrName>ppt_x</p:attrName>
                                            </p:attrNameLst>
                                          </p:cBhvr>
                                          <p:tavLst>
                                            <p:tav tm="0">
                                              <p:val>
                                                <p:strVal val="1+#ppt_w/2"/>
                                              </p:val>
                                            </p:tav>
                                            <p:tav tm="100000">
                                              <p:val>
                                                <p:strVal val="#ppt_x"/>
                                              </p:val>
                                            </p:tav>
                                          </p:tavLst>
                                        </p:anim>
                                        <p:anim calcmode="lin" valueType="num">
                                          <p:cBhvr additive="base">
                                            <p:cTn id="47" dur="500" fill="hold"/>
                                            <p:tgtEl>
                                              <p:spTgt spid="48"/>
                                            </p:tgtEl>
                                            <p:attrNameLst>
                                              <p:attrName>ppt_y</p:attrName>
                                            </p:attrNameLst>
                                          </p:cBhvr>
                                          <p:tavLst>
                                            <p:tav tm="0">
                                              <p:val>
                                                <p:strVal val="#ppt_y"/>
                                              </p:val>
                                            </p:tav>
                                            <p:tav tm="100000">
                                              <p:val>
                                                <p:strVal val="#ppt_y"/>
                                              </p:val>
                                            </p:tav>
                                          </p:tavLst>
                                        </p:anim>
                                      </p:childTnLst>
                                    </p:cTn>
                                  </p:par>
                                </p:childTnLst>
                              </p:cTn>
                            </p:par>
                            <p:par>
                              <p:cTn id="48" fill="hold">
                                <p:stCondLst>
                                  <p:cond delay="3650"/>
                                </p:stCondLst>
                                <p:childTnLst>
                                  <p:par>
                                    <p:cTn id="49" presetID="2" presetClass="entr" presetSubtype="4" accel="40000" fill="hold" grpId="0" nodeType="afterEffect">
                                      <p:stCondLst>
                                        <p:cond delay="0"/>
                                      </p:stCondLst>
                                      <p:childTnLst>
                                        <p:set>
                                          <p:cBhvr>
                                            <p:cTn id="50" dur="1" fill="hold">
                                              <p:stCondLst>
                                                <p:cond delay="0"/>
                                              </p:stCondLst>
                                            </p:cTn>
                                            <p:tgtEl>
                                              <p:spTgt spid="28"/>
                                            </p:tgtEl>
                                            <p:attrNameLst>
                                              <p:attrName>style.visibility</p:attrName>
                                            </p:attrNameLst>
                                          </p:cBhvr>
                                          <p:to>
                                            <p:strVal val="visible"/>
                                          </p:to>
                                        </p:set>
                                        <p:anim calcmode="lin" valueType="num">
                                          <p:cBhvr additive="base">
                                            <p:cTn id="51" dur="1000" fill="hold"/>
                                            <p:tgtEl>
                                              <p:spTgt spid="28"/>
                                            </p:tgtEl>
                                            <p:attrNameLst>
                                              <p:attrName>ppt_x</p:attrName>
                                            </p:attrNameLst>
                                          </p:cBhvr>
                                          <p:tavLst>
                                            <p:tav tm="0">
                                              <p:val>
                                                <p:strVal val="#ppt_x"/>
                                              </p:val>
                                            </p:tav>
                                            <p:tav tm="100000">
                                              <p:val>
                                                <p:strVal val="#ppt_x"/>
                                              </p:val>
                                            </p:tav>
                                          </p:tavLst>
                                        </p:anim>
                                        <p:anim calcmode="lin" valueType="num">
                                          <p:cBhvr additive="base">
                                            <p:cTn id="52" dur="10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bldLvl="0" autoUpdateAnimBg="0"/>
          <p:bldP spid="46" grpId="0"/>
          <p:bldP spid="81" grpId="0"/>
          <p:bldP spid="28" grpId="0" animBg="1"/>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71597A72-BBFD-4DEC-BF8B-965A538C9AAD"/>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OUTPUT_FOLDER" val="C:\Users\Administrator\Desktop"/>
  <p:tag name="ISPRING_PRESENTATION_TITLE" val="创业融资(1)"/>
</p:tagLst>
</file>

<file path=ppt/tags/tag2.xml><?xml version="1.0" encoding="utf-8"?>
<p:tagLst xmlns:a="http://schemas.openxmlformats.org/drawingml/2006/main" xmlns:r="http://schemas.openxmlformats.org/officeDocument/2006/relationships" xmlns:p="http://schemas.openxmlformats.org/presentationml/2006/main">
  <p:tag name="MH" val="20150923221403"/>
  <p:tag name="MH_LIBRARY" val="GRAPHIC"/>
  <p:tag name="MH_ORDER" val="文本框 52"/>
</p:tagLst>
</file>

<file path=ppt/tags/tag3.xml><?xml version="1.0" encoding="utf-8"?>
<p:tagLst xmlns:a="http://schemas.openxmlformats.org/drawingml/2006/main" xmlns:r="http://schemas.openxmlformats.org/officeDocument/2006/relationships" xmlns:p="http://schemas.openxmlformats.org/presentationml/2006/main">
  <p:tag name="MH" val="20150923221403"/>
  <p:tag name="MH_LIBRARY" val="GRAPHIC"/>
  <p:tag name="MH_ORDER" val="文本框 48"/>
</p:tagLst>
</file>

<file path=ppt/tags/tag4.xml><?xml version="1.0" encoding="utf-8"?>
<p:tagLst xmlns:a="http://schemas.openxmlformats.org/drawingml/2006/main" xmlns:r="http://schemas.openxmlformats.org/officeDocument/2006/relationships" xmlns:p="http://schemas.openxmlformats.org/presentationml/2006/main">
  <p:tag name="MH" val="20150923221403"/>
  <p:tag name="MH_LIBRARY" val="GRAPHIC"/>
  <p:tag name="MH_ORDER" val="文本框 44"/>
</p:tagLst>
</file>

<file path=ppt/tags/tag5.xml><?xml version="1.0" encoding="utf-8"?>
<p:tagLst xmlns:a="http://schemas.openxmlformats.org/drawingml/2006/main" xmlns:r="http://schemas.openxmlformats.org/officeDocument/2006/relationships" xmlns:p="http://schemas.openxmlformats.org/presentationml/2006/main">
  <p:tag name="MH" val="20150923221403"/>
  <p:tag name="MH_LIBRARY" val="GRAPHIC"/>
  <p:tag name="MH_ORDER" val="文本框 40"/>
</p:tagLst>
</file>

<file path=ppt/tags/tag6.xml><?xml version="1.0" encoding="utf-8"?>
<p:tagLst xmlns:a="http://schemas.openxmlformats.org/drawingml/2006/main" xmlns:r="http://schemas.openxmlformats.org/officeDocument/2006/relationships" xmlns:p="http://schemas.openxmlformats.org/presentationml/2006/main">
  <p:tag name="MH" val="20150923221403"/>
  <p:tag name="MH_LIBRARY" val="GRAPHIC"/>
  <p:tag name="MH_ORDER" val="文本框 36"/>
</p:tagLst>
</file>

<file path=ppt/theme/theme1.xml><?xml version="1.0" encoding="utf-8"?>
<a:theme xmlns:a="http://schemas.openxmlformats.org/drawingml/2006/main" name="第一PPT，www.1ppt.com">
  <a:themeElements>
    <a:clrScheme name="自定义 305">
      <a:dk1>
        <a:sysClr val="windowText" lastClr="000000"/>
      </a:dk1>
      <a:lt1>
        <a:sysClr val="window" lastClr="FFFFFF"/>
      </a:lt1>
      <a:dk2>
        <a:srgbClr val="44546A"/>
      </a:dk2>
      <a:lt2>
        <a:srgbClr val="E7E6E6"/>
      </a:lt2>
      <a:accent1>
        <a:srgbClr val="006AB6"/>
      </a:accent1>
      <a:accent2>
        <a:srgbClr val="1AB8F3"/>
      </a:accent2>
      <a:accent3>
        <a:srgbClr val="006AB6"/>
      </a:accent3>
      <a:accent4>
        <a:srgbClr val="1AB8F3"/>
      </a:accent4>
      <a:accent5>
        <a:srgbClr val="006AB6"/>
      </a:accent5>
      <a:accent6>
        <a:srgbClr val="1AB8F3"/>
      </a:accent6>
      <a:hlink>
        <a:srgbClr val="006AB6"/>
      </a:hlink>
      <a:folHlink>
        <a:srgbClr val="1AB8F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themeOverride>
</file>

<file path=ppt/theme/themeOverride2.xml><?xml version="1.0" encoding="utf-8"?>
<a:themeOverride xmlns:a="http://schemas.openxmlformats.org/drawingml/2006/main">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0</TotalTime>
  <Words>3101</Words>
  <Application>Microsoft Office PowerPoint</Application>
  <PresentationFormat>自定义</PresentationFormat>
  <Paragraphs>331</Paragraphs>
  <Slides>25</Slides>
  <Notes>25</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25</vt:i4>
      </vt:variant>
    </vt:vector>
  </HeadingPairs>
  <TitlesOfParts>
    <vt:vector size="40" baseType="lpstr">
      <vt:lpstr>Gill Sans</vt:lpstr>
      <vt:lpstr>Helvetica Light</vt:lpstr>
      <vt:lpstr>SimSun-ExtB</vt:lpstr>
      <vt:lpstr>Source Sans Pro ExtraLight</vt:lpstr>
      <vt:lpstr>方正粗谭黑简体</vt:lpstr>
      <vt:lpstr>方正黑体简体</vt:lpstr>
      <vt:lpstr>宋体</vt:lpstr>
      <vt:lpstr>微软雅黑</vt:lpstr>
      <vt:lpstr>Arial</vt:lpstr>
      <vt:lpstr>Calibri</vt:lpstr>
      <vt:lpstr>Calibri Light</vt:lpstr>
      <vt:lpstr>Helvetica</vt:lpstr>
      <vt:lpstr>Times New Roman</vt:lpstr>
      <vt:lpstr>Wingdings</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创业融资(1)</dc:title>
  <dc:creator/>
  <cp:keywords>www.1ppt.com</cp:keywords>
  <cp:lastModifiedBy/>
  <cp:revision>1</cp:revision>
  <dcterms:created xsi:type="dcterms:W3CDTF">2016-10-17T14:00:15Z</dcterms:created>
  <dcterms:modified xsi:type="dcterms:W3CDTF">2020-03-20T06:02:14Z</dcterms:modified>
</cp:coreProperties>
</file>