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2" r:id="rId17"/>
    <p:sldId id="275" r:id="rId18"/>
    <p:sldId id="281" r:id="rId19"/>
    <p:sldId id="272" r:id="rId20"/>
    <p:sldId id="273" r:id="rId21"/>
    <p:sldId id="274" r:id="rId22"/>
    <p:sldId id="276" r:id="rId23"/>
    <p:sldId id="277" r:id="rId24"/>
    <p:sldId id="278" r:id="rId25"/>
  </p:sldIdLst>
  <p:sldSz cx="9144000" cy="5219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54243"/>
            <a:ext cx="6858000" cy="181722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41551"/>
            <a:ext cx="6858000" cy="126021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79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43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01301"/>
            <a:ext cx="7886700" cy="217125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93092"/>
            <a:ext cx="7886700" cy="114180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510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490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7901"/>
            <a:ext cx="7886700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9552"/>
            <a:ext cx="3868340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06640"/>
            <a:ext cx="3868340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9552"/>
            <a:ext cx="3887391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06640"/>
            <a:ext cx="3887391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25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514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044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51541"/>
            <a:ext cx="4629150" cy="37093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651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51541"/>
            <a:ext cx="4629150" cy="370937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49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37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7901"/>
            <a:ext cx="1971675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7901"/>
            <a:ext cx="5800725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5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7901"/>
            <a:ext cx="7886700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9503"/>
            <a:ext cx="7886700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EFF8-88FA-4B72-AE0E-6671ADC919BF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37889"/>
            <a:ext cx="30861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DE7F2-B929-4E2E-8EA8-505AF87F7E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605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24.jp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microsoft.com/office/2007/relationships/hdphoto" Target="../media/hdphoto1.wdp"/><Relationship Id="rId7" Type="http://schemas.openxmlformats.org/officeDocument/2006/relationships/image" Target="../media/image24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Relationship Id="rId9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78FEF33-ABCF-49FF-B276-81A9C06CB68B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938F7DB-2710-470B-A3A7-23EAB1B6B330}"/>
              </a:ext>
            </a:extLst>
          </p:cNvPr>
          <p:cNvGrpSpPr/>
          <p:nvPr/>
        </p:nvGrpSpPr>
        <p:grpSpPr>
          <a:xfrm>
            <a:off x="4849540" y="1202739"/>
            <a:ext cx="4005081" cy="2814221"/>
            <a:chOff x="4849540" y="1202739"/>
            <a:chExt cx="4005081" cy="28142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ABAB9EC-4F12-40BA-9EDA-7B2A6B282DE8}"/>
                </a:ext>
              </a:extLst>
            </p:cNvPr>
            <p:cNvSpPr/>
            <p:nvPr/>
          </p:nvSpPr>
          <p:spPr>
            <a:xfrm>
              <a:off x="4849540" y="1202739"/>
              <a:ext cx="4005081" cy="281422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A9FEFC01-A88F-4A8E-B9BF-6363E262A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680" y="1436369"/>
              <a:ext cx="3352800" cy="2346960"/>
            </a:xfrm>
            <a:prstGeom prst="rect">
              <a:avLst/>
            </a:prstGeom>
          </p:spPr>
        </p:pic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641E2CAD-5B9F-40BF-9CFD-58F2F6EEDB38}"/>
              </a:ext>
            </a:extLst>
          </p:cNvPr>
          <p:cNvSpPr txBox="1"/>
          <p:nvPr/>
        </p:nvSpPr>
        <p:spPr>
          <a:xfrm>
            <a:off x="275493" y="2001998"/>
            <a:ext cx="385233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北欧家居杂志风通</a:t>
            </a:r>
            <a:r>
              <a:rPr lang="zh-CN" alt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用模板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8691FBF-A0B3-4D1C-97A5-32C46A96B61F}"/>
              </a:ext>
            </a:extLst>
          </p:cNvPr>
          <p:cNvSpPr txBox="1"/>
          <p:nvPr/>
        </p:nvSpPr>
        <p:spPr>
          <a:xfrm>
            <a:off x="1593910" y="1294629"/>
            <a:ext cx="1215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32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E056F6F-6C5F-4D21-9D11-F5D52E81B39D}"/>
              </a:ext>
            </a:extLst>
          </p:cNvPr>
          <p:cNvSpPr/>
          <p:nvPr/>
        </p:nvSpPr>
        <p:spPr>
          <a:xfrm>
            <a:off x="617300" y="2609850"/>
            <a:ext cx="30799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 wind general template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EDC8F8AB-4272-40CD-83B1-E708CB44A789}"/>
              </a:ext>
            </a:extLst>
          </p:cNvPr>
          <p:cNvCxnSpPr>
            <a:cxnSpLocks/>
          </p:cNvCxnSpPr>
          <p:nvPr/>
        </p:nvCxnSpPr>
        <p:spPr>
          <a:xfrm>
            <a:off x="363984" y="2494440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35CDF15A-1F92-4343-A219-E7C2712E9539}"/>
              </a:ext>
            </a:extLst>
          </p:cNvPr>
          <p:cNvSpPr/>
          <p:nvPr/>
        </p:nvSpPr>
        <p:spPr>
          <a:xfrm>
            <a:off x="865874" y="3174033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汇报人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：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6D2D2BB-B871-4702-9118-B88356716E99}"/>
              </a:ext>
            </a:extLst>
          </p:cNvPr>
          <p:cNvSpPr/>
          <p:nvPr/>
        </p:nvSpPr>
        <p:spPr>
          <a:xfrm>
            <a:off x="2394438" y="3174032"/>
            <a:ext cx="10278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时间：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2019.1.1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3" name="Kumyoung - Lovely Day (Originally Performed By 슈퍼주니어 Super Junior) [Karaoke Version]">
            <a:hlinkClick r:id="" action="ppaction://media"/>
            <a:extLst>
              <a:ext uri="{FF2B5EF4-FFF2-40B4-BE49-F238E27FC236}">
                <a16:creationId xmlns:a16="http://schemas.microsoft.com/office/drawing/2014/main" id="{471B3A7A-839C-422A-A173-B7526AA6A9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80135" y="14397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9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21" grpId="0"/>
      <p:bldP spid="22" grpId="0"/>
      <p:bldP spid="23" grpId="0"/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>
            <a:extLst>
              <a:ext uri="{FF2B5EF4-FFF2-40B4-BE49-F238E27FC236}">
                <a16:creationId xmlns:a16="http://schemas.microsoft.com/office/drawing/2014/main" id="{11F17EB6-033A-45BF-ABDC-28C1DFC1D5EA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47FD04E-0073-4763-99DE-8A24B7128B7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52" y="1110952"/>
            <a:ext cx="2756019" cy="183734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D72C6BC-9FBF-4282-B22E-E9E2E116048A}"/>
              </a:ext>
            </a:extLst>
          </p:cNvPr>
          <p:cNvSpPr txBox="1"/>
          <p:nvPr/>
        </p:nvSpPr>
        <p:spPr>
          <a:xfrm>
            <a:off x="1670906" y="3059396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B93B8B3-B528-4092-95A5-3C68C2809FBF}"/>
              </a:ext>
            </a:extLst>
          </p:cNvPr>
          <p:cNvSpPr/>
          <p:nvPr/>
        </p:nvSpPr>
        <p:spPr>
          <a:xfrm>
            <a:off x="679705" y="3459063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F0AA1F9C-B8C9-4950-BEB6-2324016FD157}"/>
              </a:ext>
            </a:extLst>
          </p:cNvPr>
          <p:cNvCxnSpPr>
            <a:cxnSpLocks/>
          </p:cNvCxnSpPr>
          <p:nvPr/>
        </p:nvCxnSpPr>
        <p:spPr>
          <a:xfrm>
            <a:off x="278526" y="3366241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39BABDEA-F5F9-4257-A121-D5296FECF5AD}"/>
              </a:ext>
            </a:extLst>
          </p:cNvPr>
          <p:cNvSpPr txBox="1"/>
          <p:nvPr/>
        </p:nvSpPr>
        <p:spPr>
          <a:xfrm>
            <a:off x="6362547" y="849342"/>
            <a:ext cx="1008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220DBA36-5274-4E87-B93C-4BBBFB776ABF}"/>
              </a:ext>
            </a:extLst>
          </p:cNvPr>
          <p:cNvGrpSpPr/>
          <p:nvPr/>
        </p:nvGrpSpPr>
        <p:grpSpPr>
          <a:xfrm>
            <a:off x="5184804" y="1721848"/>
            <a:ext cx="3243891" cy="446618"/>
            <a:chOff x="5184804" y="1721848"/>
            <a:chExt cx="3243891" cy="446618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21916D8-508A-4801-9BB2-8795441D4EEA}"/>
                </a:ext>
              </a:extLst>
            </p:cNvPr>
            <p:cNvSpPr txBox="1"/>
            <p:nvPr/>
          </p:nvSpPr>
          <p:spPr>
            <a:xfrm>
              <a:off x="5184804" y="1721848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0526FAEA-F012-4688-B91F-F1A32357F3BE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5581066" y="1875737"/>
              <a:ext cx="1358119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0B49C42-B521-413D-A844-03153DE147CD}"/>
                </a:ext>
              </a:extLst>
            </p:cNvPr>
            <p:cNvSpPr txBox="1"/>
            <p:nvPr/>
          </p:nvSpPr>
          <p:spPr>
            <a:xfrm>
              <a:off x="6939185" y="1739382"/>
              <a:ext cx="11721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家居设计的理念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824830B-91A8-4EB4-8003-96CA214C5B24}"/>
                </a:ext>
              </a:extLst>
            </p:cNvPr>
            <p:cNvSpPr/>
            <p:nvPr/>
          </p:nvSpPr>
          <p:spPr>
            <a:xfrm>
              <a:off x="6939185" y="1953022"/>
              <a:ext cx="148951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concept of home design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8352ADA5-D422-4CC5-8CDB-559A84FEFFA3}"/>
              </a:ext>
            </a:extLst>
          </p:cNvPr>
          <p:cNvGrpSpPr/>
          <p:nvPr/>
        </p:nvGrpSpPr>
        <p:grpSpPr>
          <a:xfrm>
            <a:off x="5184804" y="2261382"/>
            <a:ext cx="2828714" cy="422763"/>
            <a:chOff x="5184804" y="2261382"/>
            <a:chExt cx="2828714" cy="422763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3A2D8CB-9748-48C3-BB5E-A208F5E1686C}"/>
                </a:ext>
              </a:extLst>
            </p:cNvPr>
            <p:cNvSpPr txBox="1"/>
            <p:nvPr/>
          </p:nvSpPr>
          <p:spPr>
            <a:xfrm>
              <a:off x="5184804" y="2261382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FB2C1501-9B3A-444B-914A-BEFB6DEF02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90274" y="2433316"/>
              <a:ext cx="1348911" cy="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B2C8B99-9A0C-4B93-85C3-685A4654D53F}"/>
                </a:ext>
              </a:extLst>
            </p:cNvPr>
            <p:cNvSpPr txBox="1"/>
            <p:nvPr/>
          </p:nvSpPr>
          <p:spPr>
            <a:xfrm>
              <a:off x="6939185" y="2280566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家居设计效果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706D10B-3D75-4376-862E-CDA8A62049D3}"/>
                </a:ext>
              </a:extLst>
            </p:cNvPr>
            <p:cNvSpPr/>
            <p:nvPr/>
          </p:nvSpPr>
          <p:spPr>
            <a:xfrm>
              <a:off x="6939185" y="2468701"/>
              <a:ext cx="107433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Home design effect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0FE77F63-B7F6-4D47-8014-53EA6C0FA85C}"/>
              </a:ext>
            </a:extLst>
          </p:cNvPr>
          <p:cNvGrpSpPr/>
          <p:nvPr/>
        </p:nvGrpSpPr>
        <p:grpSpPr>
          <a:xfrm>
            <a:off x="5194012" y="2751224"/>
            <a:ext cx="3868365" cy="436411"/>
            <a:chOff x="5194012" y="2751224"/>
            <a:chExt cx="3868365" cy="436411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8C0A7F4-2960-4798-B5D0-042441EC3646}"/>
                </a:ext>
              </a:extLst>
            </p:cNvPr>
            <p:cNvSpPr txBox="1"/>
            <p:nvPr/>
          </p:nvSpPr>
          <p:spPr>
            <a:xfrm>
              <a:off x="5194012" y="2794409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EED98555-7AE2-4E84-8908-4BAC691604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94852" y="2903974"/>
              <a:ext cx="1344333" cy="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791AD1D-2B69-46FE-A936-2F420CE6D87F}"/>
                </a:ext>
              </a:extLst>
            </p:cNvPr>
            <p:cNvSpPr txBox="1"/>
            <p:nvPr/>
          </p:nvSpPr>
          <p:spPr>
            <a:xfrm>
              <a:off x="6939185" y="2751224"/>
              <a:ext cx="159530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家居设计的推广及应用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1B277F2-2C93-48C0-881F-1236D72E71CD}"/>
                </a:ext>
              </a:extLst>
            </p:cNvPr>
            <p:cNvSpPr/>
            <p:nvPr/>
          </p:nvSpPr>
          <p:spPr>
            <a:xfrm>
              <a:off x="6947696" y="2972191"/>
              <a:ext cx="211468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Promotion and application of home design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F8E544C-0D31-4844-B3B8-1F4F71615267}"/>
              </a:ext>
            </a:extLst>
          </p:cNvPr>
          <p:cNvGrpSpPr/>
          <p:nvPr/>
        </p:nvGrpSpPr>
        <p:grpSpPr>
          <a:xfrm>
            <a:off x="5219650" y="3292408"/>
            <a:ext cx="2825917" cy="432873"/>
            <a:chOff x="5194012" y="3292408"/>
            <a:chExt cx="2825917" cy="43287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723BAE2-FDA3-4938-A90F-42BCFD3993F5}"/>
                </a:ext>
              </a:extLst>
            </p:cNvPr>
            <p:cNvSpPr txBox="1"/>
            <p:nvPr/>
          </p:nvSpPr>
          <p:spPr>
            <a:xfrm>
              <a:off x="5194012" y="3374634"/>
              <a:ext cx="396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6C29E75-1745-4976-A62A-2FAC2A75B1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41599" y="3459064"/>
              <a:ext cx="1297586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D5DE3DD8-2EFB-4DA7-87DD-244FF748E134}"/>
                </a:ext>
              </a:extLst>
            </p:cNvPr>
            <p:cNvSpPr txBox="1"/>
            <p:nvPr/>
          </p:nvSpPr>
          <p:spPr>
            <a:xfrm>
              <a:off x="6939185" y="3292408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设计的团队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5DD23B88-41B5-42A0-AD06-0AE0FBA9D11D}"/>
                </a:ext>
              </a:extLst>
            </p:cNvPr>
            <p:cNvSpPr/>
            <p:nvPr/>
          </p:nvSpPr>
          <p:spPr>
            <a:xfrm>
              <a:off x="6969641" y="3509837"/>
              <a:ext cx="10502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Home design team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1961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2000">
        <p15:prstTrans prst="curtains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>
            <a:extLst>
              <a:ext uri="{FF2B5EF4-FFF2-40B4-BE49-F238E27FC236}">
                <a16:creationId xmlns:a16="http://schemas.microsoft.com/office/drawing/2014/main" id="{4F27E785-DA50-40EE-A48E-CF7941D28475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35FB66A-A37C-4308-A12E-744011EECD19}"/>
              </a:ext>
            </a:extLst>
          </p:cNvPr>
          <p:cNvGrpSpPr/>
          <p:nvPr/>
        </p:nvGrpSpPr>
        <p:grpSpPr>
          <a:xfrm>
            <a:off x="5145905" y="1242074"/>
            <a:ext cx="3169541" cy="2113211"/>
            <a:chOff x="5212935" y="1552933"/>
            <a:chExt cx="3169541" cy="2113211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FD36658-7318-4967-8171-98AAE065E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935" y="1552933"/>
              <a:ext cx="3169541" cy="2113211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D71AF68-BFFF-4C45-9D3E-B06A1790630C}"/>
                </a:ext>
              </a:extLst>
            </p:cNvPr>
            <p:cNvSpPr/>
            <p:nvPr/>
          </p:nvSpPr>
          <p:spPr>
            <a:xfrm>
              <a:off x="5406889" y="1778089"/>
              <a:ext cx="2691167" cy="17000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FC8803D-D1CB-4FD4-9339-80160832D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078" y="1883145"/>
              <a:ext cx="2276343" cy="151769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9E741FF-22AA-46A7-A4BF-1383CD78DB2E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BA50122A-D493-40B3-8869-63D1656C6C1B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98101B7C-D74F-4D06-8746-82B50272FF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CF5F6C21-2576-4227-87C6-D1F5C5AAD3AE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18679F2-0F1E-48E6-B241-31626971E88F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F12BF02-424D-44B2-845E-692EB2037ACE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2E53FEDE-5387-4FBD-8BB9-537B83438FF2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AECDA359-E5AC-4234-9425-4A7B1E2820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E2C433F4-28D5-4FD8-8403-C83CF5DF59C2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6D8521C-0A28-48E0-AD57-CF8F294F3C2F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CC300229-3002-49DF-AF22-C12AAE134826}"/>
              </a:ext>
            </a:extLst>
          </p:cNvPr>
          <p:cNvSpPr txBox="1"/>
          <p:nvPr/>
        </p:nvSpPr>
        <p:spPr>
          <a:xfrm>
            <a:off x="6329767" y="3734663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E28522A-BB35-49CF-B9A6-3994857C92CE}"/>
              </a:ext>
            </a:extLst>
          </p:cNvPr>
          <p:cNvSpPr/>
          <p:nvPr/>
        </p:nvSpPr>
        <p:spPr>
          <a:xfrm>
            <a:off x="5338566" y="4134330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6DAFCDB-16EF-4542-A5EF-4D150E8146AB}"/>
              </a:ext>
            </a:extLst>
          </p:cNvPr>
          <p:cNvCxnSpPr>
            <a:cxnSpLocks/>
          </p:cNvCxnSpPr>
          <p:nvPr/>
        </p:nvCxnSpPr>
        <p:spPr>
          <a:xfrm>
            <a:off x="4937387" y="4041508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D4780D0-A90E-4927-8B9E-E7CEFBFFFE75}"/>
              </a:ext>
            </a:extLst>
          </p:cNvPr>
          <p:cNvGrpSpPr/>
          <p:nvPr/>
        </p:nvGrpSpPr>
        <p:grpSpPr>
          <a:xfrm>
            <a:off x="1380135" y="1467230"/>
            <a:ext cx="1577919" cy="1396118"/>
            <a:chOff x="1380135" y="1467230"/>
            <a:chExt cx="1577919" cy="1396118"/>
          </a:xfrm>
        </p:grpSpPr>
        <p:sp>
          <p:nvSpPr>
            <p:cNvPr id="22" name="菱形 21">
              <a:extLst>
                <a:ext uri="{FF2B5EF4-FFF2-40B4-BE49-F238E27FC236}">
                  <a16:creationId xmlns:a16="http://schemas.microsoft.com/office/drawing/2014/main" id="{BEDFC2C1-3E7D-48C4-BF53-4FE28B938AD4}"/>
                </a:ext>
              </a:extLst>
            </p:cNvPr>
            <p:cNvSpPr/>
            <p:nvPr/>
          </p:nvSpPr>
          <p:spPr>
            <a:xfrm>
              <a:off x="1380135" y="1467230"/>
              <a:ext cx="1396118" cy="1396118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菱形 26">
              <a:extLst>
                <a:ext uri="{FF2B5EF4-FFF2-40B4-BE49-F238E27FC236}">
                  <a16:creationId xmlns:a16="http://schemas.microsoft.com/office/drawing/2014/main" id="{1085B869-C975-49B1-AFAE-94D7B74783B8}"/>
                </a:ext>
              </a:extLst>
            </p:cNvPr>
            <p:cNvSpPr/>
            <p:nvPr/>
          </p:nvSpPr>
          <p:spPr>
            <a:xfrm>
              <a:off x="1561936" y="1467230"/>
              <a:ext cx="1396118" cy="1396118"/>
            </a:xfrm>
            <a:prstGeom prst="diamon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77D20300-ADA6-43EA-AF8B-4BB90F78E538}"/>
              </a:ext>
            </a:extLst>
          </p:cNvPr>
          <p:cNvSpPr txBox="1"/>
          <p:nvPr/>
        </p:nvSpPr>
        <p:spPr>
          <a:xfrm>
            <a:off x="1907275" y="187290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6A843C2-0C95-4AB4-80F9-89D4DB71D9E7}"/>
              </a:ext>
            </a:extLst>
          </p:cNvPr>
          <p:cNvSpPr txBox="1"/>
          <p:nvPr/>
        </p:nvSpPr>
        <p:spPr>
          <a:xfrm>
            <a:off x="1480160" y="292953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家居设计的理念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58C9582-208F-4127-93E8-F23DF0C24D6F}"/>
              </a:ext>
            </a:extLst>
          </p:cNvPr>
          <p:cNvSpPr/>
          <p:nvPr/>
        </p:nvSpPr>
        <p:spPr>
          <a:xfrm>
            <a:off x="1468544" y="3225037"/>
            <a:ext cx="148951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concept of home design</a:t>
            </a:r>
          </a:p>
        </p:txBody>
      </p:sp>
    </p:spTree>
    <p:extLst>
      <p:ext uri="{BB962C8B-B14F-4D97-AF65-F5344CB8AC3E}">
        <p14:creationId xmlns:p14="http://schemas.microsoft.com/office/powerpoint/2010/main" val="207880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>
            <a:extLst>
              <a:ext uri="{FF2B5EF4-FFF2-40B4-BE49-F238E27FC236}">
                <a16:creationId xmlns:a16="http://schemas.microsoft.com/office/drawing/2014/main" id="{25AD1AA8-5748-4D81-95C0-5BF28D409726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C219218-79B9-4DF4-BC27-B0DE8DA4EC79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601EC186-8140-438E-99E0-9C18F3C1A29E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6CEC5693-E023-4D3D-8AFF-8DB1E0029A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D6F299FB-03FB-4A0D-8743-B567066803D6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01A8969-170E-4622-8487-6163E89E3A01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69480E0F-BDA6-41B6-837D-327F7D4F30F6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4A9A5F1-CC39-43EC-933E-13ECE2809D57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A3AAA1ED-DCE6-4A68-A7A2-813738B275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0D6387D9-B2DC-4399-9999-2306AA8E8BCA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E82A85A-64C3-47F6-A307-B4FE42BF5D81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E323E7D-6F66-4C47-A7B7-F1F6F47F4F30}"/>
              </a:ext>
            </a:extLst>
          </p:cNvPr>
          <p:cNvGrpSpPr/>
          <p:nvPr/>
        </p:nvGrpSpPr>
        <p:grpSpPr>
          <a:xfrm>
            <a:off x="4868156" y="713574"/>
            <a:ext cx="3689543" cy="3324314"/>
            <a:chOff x="4498855" y="649480"/>
            <a:chExt cx="3689543" cy="3324314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C7309F8D-E013-485B-A9FE-24AECF22EF4F}"/>
                </a:ext>
              </a:extLst>
            </p:cNvPr>
            <p:cNvCxnSpPr/>
            <p:nvPr/>
          </p:nvCxnSpPr>
          <p:spPr>
            <a:xfrm>
              <a:off x="4498855" y="649480"/>
              <a:ext cx="368954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CB7724E-379B-47BF-B666-49030CC96BFC}"/>
                </a:ext>
              </a:extLst>
            </p:cNvPr>
            <p:cNvCxnSpPr/>
            <p:nvPr/>
          </p:nvCxnSpPr>
          <p:spPr>
            <a:xfrm>
              <a:off x="8188398" y="649480"/>
              <a:ext cx="0" cy="332431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AB1AABAD-F9E6-4389-8266-EEEB32032552}"/>
              </a:ext>
            </a:extLst>
          </p:cNvPr>
          <p:cNvGrpSpPr/>
          <p:nvPr/>
        </p:nvGrpSpPr>
        <p:grpSpPr>
          <a:xfrm>
            <a:off x="183228" y="777667"/>
            <a:ext cx="3689543" cy="3324314"/>
            <a:chOff x="183228" y="777667"/>
            <a:chExt cx="3689543" cy="3324314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62DADE71-53A5-44FA-93A1-FE1C8A44526D}"/>
                </a:ext>
              </a:extLst>
            </p:cNvPr>
            <p:cNvCxnSpPr/>
            <p:nvPr/>
          </p:nvCxnSpPr>
          <p:spPr>
            <a:xfrm>
              <a:off x="183228" y="4101981"/>
              <a:ext cx="368954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7AC9F79-6838-401B-B068-3DF50E2ACCEB}"/>
                </a:ext>
              </a:extLst>
            </p:cNvPr>
            <p:cNvCxnSpPr/>
            <p:nvPr/>
          </p:nvCxnSpPr>
          <p:spPr>
            <a:xfrm>
              <a:off x="184755" y="777667"/>
              <a:ext cx="0" cy="332431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725F12C8-EF6E-4717-BBA1-E1308F5E21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23" y="881971"/>
            <a:ext cx="4678749" cy="3107160"/>
          </a:xfrm>
          <a:prstGeom prst="rect">
            <a:avLst/>
          </a:prstGeom>
        </p:spPr>
      </p:pic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008BA8E9-E475-4B8D-BA7E-2A62302F3049}"/>
              </a:ext>
            </a:extLst>
          </p:cNvPr>
          <p:cNvCxnSpPr>
            <a:cxnSpLocks/>
          </p:cNvCxnSpPr>
          <p:nvPr/>
        </p:nvCxnSpPr>
        <p:spPr>
          <a:xfrm>
            <a:off x="4627964" y="797891"/>
            <a:ext cx="17092" cy="3452502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15969950-F698-4C72-9C64-7A6E24501D93}"/>
              </a:ext>
            </a:extLst>
          </p:cNvPr>
          <p:cNvSpPr txBox="1"/>
          <p:nvPr/>
        </p:nvSpPr>
        <p:spPr>
          <a:xfrm>
            <a:off x="7343943" y="152632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D6DD450-4B81-4F0A-B9E8-91554ECC1FA6}"/>
              </a:ext>
            </a:extLst>
          </p:cNvPr>
          <p:cNvSpPr/>
          <p:nvPr/>
        </p:nvSpPr>
        <p:spPr>
          <a:xfrm>
            <a:off x="7421688" y="1738323"/>
            <a:ext cx="644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711F32C-30EA-4C4C-B9BD-48D005602903}"/>
              </a:ext>
            </a:extLst>
          </p:cNvPr>
          <p:cNvSpPr/>
          <p:nvPr/>
        </p:nvSpPr>
        <p:spPr>
          <a:xfrm>
            <a:off x="7171086" y="2216366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A88D688-B8F9-4D75-A546-3F838B1312C3}"/>
              </a:ext>
            </a:extLst>
          </p:cNvPr>
          <p:cNvSpPr txBox="1"/>
          <p:nvPr/>
        </p:nvSpPr>
        <p:spPr>
          <a:xfrm>
            <a:off x="722027" y="144593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24E4BA7-9862-4D32-AE58-7377F8FE6E63}"/>
              </a:ext>
            </a:extLst>
          </p:cNvPr>
          <p:cNvSpPr/>
          <p:nvPr/>
        </p:nvSpPr>
        <p:spPr>
          <a:xfrm>
            <a:off x="799772" y="1667511"/>
            <a:ext cx="644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146D5AD-0B6F-46FC-80A7-BEAC4A8B0940}"/>
              </a:ext>
            </a:extLst>
          </p:cNvPr>
          <p:cNvSpPr/>
          <p:nvPr/>
        </p:nvSpPr>
        <p:spPr>
          <a:xfrm>
            <a:off x="454477" y="2127775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6375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id="{57754345-F534-403C-9393-52FD47830972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DB861CF-52D3-4EE8-83D4-1EBAF487396B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BF9DE98-509A-4D38-A7F6-EDCCCCF24CDC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4D60FFF1-9971-4FD7-9BBA-9658185BE4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5F5795F8-E291-4E75-B0F3-ADFBD98A4E8B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F73A9C4-31E2-403E-A9E9-2A94A86A5057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C8C5E9D-2E76-4A86-906B-1B789354044A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8864BF94-794E-49F3-8FEE-E33825084A0A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11E935EE-AAFA-490F-8F13-39F3A9956A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D24DB7E2-1352-4197-A171-1ED2C80716A5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D9CCE65-807A-4948-9133-DDD5A79FBAAF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01490A4-9516-43FA-8F02-D23D9A09E065}"/>
              </a:ext>
            </a:extLst>
          </p:cNvPr>
          <p:cNvGrpSpPr/>
          <p:nvPr/>
        </p:nvGrpSpPr>
        <p:grpSpPr>
          <a:xfrm>
            <a:off x="7224" y="1492321"/>
            <a:ext cx="1994108" cy="2361831"/>
            <a:chOff x="2836544" y="577921"/>
            <a:chExt cx="3431140" cy="4063857"/>
          </a:xfrm>
          <a:blipFill>
            <a:blip r:embed="rId2"/>
            <a:stretch>
              <a:fillRect/>
            </a:stretch>
          </a:blipFill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44ECFFAC-4950-4443-816E-3387C68660B6}"/>
                </a:ext>
              </a:extLst>
            </p:cNvPr>
            <p:cNvSpPr/>
            <p:nvPr/>
          </p:nvSpPr>
          <p:spPr>
            <a:xfrm>
              <a:off x="4252024" y="577921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5680" tIns="326199" rIns="295681" bIns="32619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400" kern="1200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3803210D-E491-4243-973B-E8DCF345A50F}"/>
                </a:ext>
              </a:extLst>
            </p:cNvPr>
            <p:cNvSpPr/>
            <p:nvPr/>
          </p:nvSpPr>
          <p:spPr>
            <a:xfrm>
              <a:off x="2836544" y="577921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A2201846-4215-424A-BCE0-A0910ABA7F17}"/>
                </a:ext>
              </a:extLst>
            </p:cNvPr>
            <p:cNvSpPr/>
            <p:nvPr/>
          </p:nvSpPr>
          <p:spPr>
            <a:xfrm>
              <a:off x="3541572" y="1856613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5680" tIns="326199" rIns="295681" bIns="32619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400" kern="1200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8F4C36DE-E5F4-4DA4-AD34-0590654B92C8}"/>
                </a:ext>
              </a:extLst>
            </p:cNvPr>
            <p:cNvSpPr/>
            <p:nvPr/>
          </p:nvSpPr>
          <p:spPr>
            <a:xfrm>
              <a:off x="4957053" y="1856613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 dirty="0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C27ACB49-1F2C-49AB-B976-98C69802B3A9}"/>
                </a:ext>
              </a:extLst>
            </p:cNvPr>
            <p:cNvSpPr/>
            <p:nvPr/>
          </p:nvSpPr>
          <p:spPr>
            <a:xfrm>
              <a:off x="4252024" y="3135306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5680" tIns="326199" rIns="295681" bIns="32619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400" kern="1200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1D28ACD2-257A-4355-B19C-638D12677984}"/>
                </a:ext>
              </a:extLst>
            </p:cNvPr>
            <p:cNvSpPr/>
            <p:nvPr/>
          </p:nvSpPr>
          <p:spPr>
            <a:xfrm>
              <a:off x="2836544" y="3135306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D7DD707-CBCD-40EC-86CD-F9D4A12BC046}"/>
              </a:ext>
            </a:extLst>
          </p:cNvPr>
          <p:cNvGrpSpPr/>
          <p:nvPr/>
        </p:nvGrpSpPr>
        <p:grpSpPr>
          <a:xfrm flipH="1">
            <a:off x="7348826" y="1465088"/>
            <a:ext cx="1783427" cy="2361831"/>
            <a:chOff x="2836544" y="577921"/>
            <a:chExt cx="3431140" cy="4063857"/>
          </a:xfrm>
          <a:blipFill>
            <a:blip r:embed="rId3"/>
            <a:stretch>
              <a:fillRect/>
            </a:stretch>
          </a:blipFill>
        </p:grpSpPr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F558770B-46DB-4584-909B-F241E21C436F}"/>
                </a:ext>
              </a:extLst>
            </p:cNvPr>
            <p:cNvSpPr/>
            <p:nvPr/>
          </p:nvSpPr>
          <p:spPr>
            <a:xfrm>
              <a:off x="4252024" y="577921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5680" tIns="326199" rIns="295681" bIns="32619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400" kern="1200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EA20C597-FF5D-4B7E-B6D3-86A09BC346E7}"/>
                </a:ext>
              </a:extLst>
            </p:cNvPr>
            <p:cNvSpPr/>
            <p:nvPr/>
          </p:nvSpPr>
          <p:spPr>
            <a:xfrm>
              <a:off x="2836544" y="577921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65489207-8A87-4928-8308-C7C8A8A6DF64}"/>
                </a:ext>
              </a:extLst>
            </p:cNvPr>
            <p:cNvSpPr/>
            <p:nvPr/>
          </p:nvSpPr>
          <p:spPr>
            <a:xfrm>
              <a:off x="3541572" y="1856613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5680" tIns="326199" rIns="295681" bIns="32619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400" kern="1200" dirty="0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EA01DACA-F621-4987-9D2D-8E74796F5691}"/>
                </a:ext>
              </a:extLst>
            </p:cNvPr>
            <p:cNvSpPr/>
            <p:nvPr/>
          </p:nvSpPr>
          <p:spPr>
            <a:xfrm>
              <a:off x="4957053" y="1856613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 dirty="0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A9292ED5-C226-4588-B578-5C50F69ABCAA}"/>
                </a:ext>
              </a:extLst>
            </p:cNvPr>
            <p:cNvSpPr/>
            <p:nvPr/>
          </p:nvSpPr>
          <p:spPr>
            <a:xfrm>
              <a:off x="4252024" y="3135306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5680" tIns="326199" rIns="295681" bIns="32619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400" kern="1200"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9671ED90-9155-4DF0-863C-881D65905918}"/>
                </a:ext>
              </a:extLst>
            </p:cNvPr>
            <p:cNvSpPr/>
            <p:nvPr/>
          </p:nvSpPr>
          <p:spPr>
            <a:xfrm>
              <a:off x="2836544" y="3135306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600" kern="1200"/>
            </a:p>
          </p:txBody>
        </p:sp>
      </p:grp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6148E920-8412-405A-9AB1-94304800896E}"/>
              </a:ext>
            </a:extLst>
          </p:cNvPr>
          <p:cNvSpPr/>
          <p:nvPr/>
        </p:nvSpPr>
        <p:spPr>
          <a:xfrm rot="17999885">
            <a:off x="1747713" y="3111002"/>
            <a:ext cx="493974" cy="567786"/>
          </a:xfrm>
          <a:custGeom>
            <a:avLst/>
            <a:gdLst>
              <a:gd name="connsiteX0" fmla="*/ 0 w 1506471"/>
              <a:gd name="connsiteY0" fmla="*/ 655315 h 1310630"/>
              <a:gd name="connsiteX1" fmla="*/ 327658 w 1506471"/>
              <a:gd name="connsiteY1" fmla="*/ 0 h 1310630"/>
              <a:gd name="connsiteX2" fmla="*/ 1178814 w 1506471"/>
              <a:gd name="connsiteY2" fmla="*/ 0 h 1310630"/>
              <a:gd name="connsiteX3" fmla="*/ 1506471 w 1506471"/>
              <a:gd name="connsiteY3" fmla="*/ 655315 h 1310630"/>
              <a:gd name="connsiteX4" fmla="*/ 1178814 w 1506471"/>
              <a:gd name="connsiteY4" fmla="*/ 1310630 h 1310630"/>
              <a:gd name="connsiteX5" fmla="*/ 327658 w 1506471"/>
              <a:gd name="connsiteY5" fmla="*/ 1310630 h 1310630"/>
              <a:gd name="connsiteX6" fmla="*/ 0 w 1506471"/>
              <a:gd name="connsiteY6" fmla="*/ 655315 h 131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5680" tIns="326199" rIns="295681" bIns="326198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2400" kern="1200"/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D3867A0C-56B4-4B7B-86F8-157D5B5C71CB}"/>
              </a:ext>
            </a:extLst>
          </p:cNvPr>
          <p:cNvSpPr/>
          <p:nvPr/>
        </p:nvSpPr>
        <p:spPr>
          <a:xfrm rot="16200000">
            <a:off x="7101838" y="3142841"/>
            <a:ext cx="493974" cy="567786"/>
          </a:xfrm>
          <a:custGeom>
            <a:avLst/>
            <a:gdLst>
              <a:gd name="connsiteX0" fmla="*/ 0 w 1506471"/>
              <a:gd name="connsiteY0" fmla="*/ 655315 h 1310630"/>
              <a:gd name="connsiteX1" fmla="*/ 327658 w 1506471"/>
              <a:gd name="connsiteY1" fmla="*/ 0 h 1310630"/>
              <a:gd name="connsiteX2" fmla="*/ 1178814 w 1506471"/>
              <a:gd name="connsiteY2" fmla="*/ 0 h 1310630"/>
              <a:gd name="connsiteX3" fmla="*/ 1506471 w 1506471"/>
              <a:gd name="connsiteY3" fmla="*/ 655315 h 1310630"/>
              <a:gd name="connsiteX4" fmla="*/ 1178814 w 1506471"/>
              <a:gd name="connsiteY4" fmla="*/ 1310630 h 1310630"/>
              <a:gd name="connsiteX5" fmla="*/ 327658 w 1506471"/>
              <a:gd name="connsiteY5" fmla="*/ 1310630 h 1310630"/>
              <a:gd name="connsiteX6" fmla="*/ 0 w 1506471"/>
              <a:gd name="connsiteY6" fmla="*/ 655315 h 131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5680" tIns="326199" rIns="295681" bIns="326198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2400" kern="120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C48B716-BD42-428B-97D0-BFCD66B904F6}"/>
              </a:ext>
            </a:extLst>
          </p:cNvPr>
          <p:cNvSpPr txBox="1"/>
          <p:nvPr/>
        </p:nvSpPr>
        <p:spPr>
          <a:xfrm>
            <a:off x="5915267" y="177076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5A53550-AEB2-43EF-8411-89605D38D62D}"/>
              </a:ext>
            </a:extLst>
          </p:cNvPr>
          <p:cNvSpPr/>
          <p:nvPr/>
        </p:nvSpPr>
        <p:spPr>
          <a:xfrm>
            <a:off x="5993012" y="1982768"/>
            <a:ext cx="644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CF71E73-FD36-46A7-81F4-A48C469E7D02}"/>
              </a:ext>
            </a:extLst>
          </p:cNvPr>
          <p:cNvSpPr/>
          <p:nvPr/>
        </p:nvSpPr>
        <p:spPr>
          <a:xfrm>
            <a:off x="5742410" y="2460811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EA5D03C-1366-4333-8EEB-5320831620A1}"/>
              </a:ext>
            </a:extLst>
          </p:cNvPr>
          <p:cNvSpPr txBox="1"/>
          <p:nvPr/>
        </p:nvSpPr>
        <p:spPr>
          <a:xfrm>
            <a:off x="2892048" y="184426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4D2BEFF-383F-4A23-B66C-BF78D071DA8C}"/>
              </a:ext>
            </a:extLst>
          </p:cNvPr>
          <p:cNvSpPr/>
          <p:nvPr/>
        </p:nvSpPr>
        <p:spPr>
          <a:xfrm>
            <a:off x="2969793" y="2056267"/>
            <a:ext cx="644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A1DCCE1-1D8A-4679-BDA5-0E7DBA955AD5}"/>
              </a:ext>
            </a:extLst>
          </p:cNvPr>
          <p:cNvSpPr/>
          <p:nvPr/>
        </p:nvSpPr>
        <p:spPr>
          <a:xfrm>
            <a:off x="2719191" y="2534310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5851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ageCurlDoubl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id="{60C3E596-FFA6-499E-B2D2-FD0C0AD25CF0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BA05C62-6F8E-4ADB-8251-F70B6C20D9F0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F70122FB-0A98-40A7-A46A-A3FF8CAC3C66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735474AC-8DC8-4ED3-96B1-46DDE98EA6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F0C2053D-9876-4B05-9606-40EA3DC97EBB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8DA5782-8250-440C-966C-5F821C01BD5F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5C8CCF9-4140-4935-B8FC-3E09324A9DB4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4635DCD-675C-4F60-BA34-3CA766387CD2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7DA726BA-1678-48E9-83C3-6C2ED71545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FB2D55EC-4A24-49C0-B544-C7AB3E419B66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196D9B6-909D-445C-B58F-798988C3B007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679BF2E2-4CED-4DB1-A068-3CBB9D57B1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39"/>
          <a:stretch/>
        </p:blipFill>
        <p:spPr>
          <a:xfrm>
            <a:off x="473" y="88776"/>
            <a:ext cx="4271952" cy="292075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3D2306BA-85C2-470F-B68B-162D330DFDFC}"/>
              </a:ext>
            </a:extLst>
          </p:cNvPr>
          <p:cNvSpPr/>
          <p:nvPr/>
        </p:nvSpPr>
        <p:spPr>
          <a:xfrm>
            <a:off x="142043" y="3150269"/>
            <a:ext cx="4130382" cy="141592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67AC227-4DA9-4EA2-AE48-108CE10C3517}"/>
              </a:ext>
            </a:extLst>
          </p:cNvPr>
          <p:cNvGrpSpPr/>
          <p:nvPr/>
        </p:nvGrpSpPr>
        <p:grpSpPr>
          <a:xfrm>
            <a:off x="1511314" y="3177639"/>
            <a:ext cx="800219" cy="458220"/>
            <a:chOff x="1511314" y="3177639"/>
            <a:chExt cx="800219" cy="458220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BABD20D-DEFB-403A-9EAB-E7D37943191F}"/>
                </a:ext>
              </a:extLst>
            </p:cNvPr>
            <p:cNvSpPr txBox="1"/>
            <p:nvPr/>
          </p:nvSpPr>
          <p:spPr>
            <a:xfrm>
              <a:off x="1511314" y="3177639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67C2528-5AC1-4EB7-88CA-D3199D6A69AE}"/>
                </a:ext>
              </a:extLst>
            </p:cNvPr>
            <p:cNvSpPr/>
            <p:nvPr/>
          </p:nvSpPr>
          <p:spPr>
            <a:xfrm>
              <a:off x="1589059" y="3389638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17C1EDA9-3E74-4764-8490-955B45C15117}"/>
              </a:ext>
            </a:extLst>
          </p:cNvPr>
          <p:cNvSpPr/>
          <p:nvPr/>
        </p:nvSpPr>
        <p:spPr>
          <a:xfrm>
            <a:off x="805422" y="3685868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861A9B37-4D87-4A45-854A-7ED95A775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833" y="0"/>
            <a:ext cx="4274481" cy="3025700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49633A14-281B-4624-888A-8CFE050404CB}"/>
              </a:ext>
            </a:extLst>
          </p:cNvPr>
          <p:cNvGrpSpPr/>
          <p:nvPr/>
        </p:nvGrpSpPr>
        <p:grpSpPr>
          <a:xfrm>
            <a:off x="6347588" y="3146241"/>
            <a:ext cx="800219" cy="458220"/>
            <a:chOff x="6347588" y="3146241"/>
            <a:chExt cx="800219" cy="458220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07E7840D-9CFC-406D-9914-4548F2C31EAA}"/>
                </a:ext>
              </a:extLst>
            </p:cNvPr>
            <p:cNvSpPr txBox="1"/>
            <p:nvPr/>
          </p:nvSpPr>
          <p:spPr>
            <a:xfrm>
              <a:off x="6347588" y="3146241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22FD61C-58D8-4646-BFD6-6790326AE978}"/>
                </a:ext>
              </a:extLst>
            </p:cNvPr>
            <p:cNvSpPr/>
            <p:nvPr/>
          </p:nvSpPr>
          <p:spPr>
            <a:xfrm>
              <a:off x="6425333" y="3358240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AE26F3A9-CC7B-4206-92F9-0C87FB6A045F}"/>
              </a:ext>
            </a:extLst>
          </p:cNvPr>
          <p:cNvSpPr/>
          <p:nvPr/>
        </p:nvSpPr>
        <p:spPr>
          <a:xfrm>
            <a:off x="5641696" y="3654470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ED9C87F-1391-4C8C-A41E-009252BC08FD}"/>
              </a:ext>
            </a:extLst>
          </p:cNvPr>
          <p:cNvSpPr/>
          <p:nvPr/>
        </p:nvSpPr>
        <p:spPr>
          <a:xfrm>
            <a:off x="4829033" y="3150269"/>
            <a:ext cx="4292818" cy="141592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79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2000">
        <p15:prstTrans prst="curtains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/>
      <p:bldP spid="31" grpId="0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25D22064-56F1-4011-B8AE-476CC7F56201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AA3A47C-94FE-42C2-AB99-34908018CF09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FA6A9B8-2AA9-4492-98E1-ADA9E9CA53D9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57AE4FE1-DADF-4296-8626-67A76C16C1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8675EAC7-761A-4BA0-8793-17ED96F1B72B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D60743B-7EEA-4EE5-86AC-867A781252C4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39DDF05-4C6C-40AC-9707-B2E6BA4B6531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14F68BB7-E907-4AF8-BF40-2BB3D1C3388F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14A12D48-EF15-476E-BB43-B9583E3BE3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29C500F7-D5A0-4D40-904A-8290E33B852B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A049F86-E199-43D3-8C35-FD58F225BB07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1EDA87A0-5F6D-4B56-856C-26D89138DCBD}"/>
              </a:ext>
            </a:extLst>
          </p:cNvPr>
          <p:cNvSpPr/>
          <p:nvPr/>
        </p:nvSpPr>
        <p:spPr>
          <a:xfrm>
            <a:off x="20598" y="1300536"/>
            <a:ext cx="2201663" cy="22016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BE538E9-B17D-454B-A815-D5E6A16AEC46}"/>
              </a:ext>
            </a:extLst>
          </p:cNvPr>
          <p:cNvSpPr/>
          <p:nvPr/>
        </p:nvSpPr>
        <p:spPr>
          <a:xfrm>
            <a:off x="1976192" y="878800"/>
            <a:ext cx="533335" cy="5333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0F01549-9083-4390-B360-D06131DE6EC2}"/>
              </a:ext>
            </a:extLst>
          </p:cNvPr>
          <p:cNvSpPr/>
          <p:nvPr/>
        </p:nvSpPr>
        <p:spPr>
          <a:xfrm>
            <a:off x="6942337" y="1300536"/>
            <a:ext cx="2201663" cy="22016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1FFCBB8-F728-4237-8324-8A526FC49F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3068"/>
          <a:stretch/>
        </p:blipFill>
        <p:spPr>
          <a:xfrm>
            <a:off x="5126405" y="1523735"/>
            <a:ext cx="2599350" cy="170916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CD7304D-F2D4-42B0-86D5-0D9F0BDE095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823" y="1523735"/>
            <a:ext cx="2563740" cy="1709160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47A77F6D-F514-4FD7-BFDC-FBF891923C2B}"/>
              </a:ext>
            </a:extLst>
          </p:cNvPr>
          <p:cNvSpPr/>
          <p:nvPr/>
        </p:nvSpPr>
        <p:spPr>
          <a:xfrm>
            <a:off x="6608013" y="896223"/>
            <a:ext cx="533335" cy="5333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7C23C20-8A82-4EA9-9BA0-59423C9D9193}"/>
              </a:ext>
            </a:extLst>
          </p:cNvPr>
          <p:cNvGrpSpPr/>
          <p:nvPr/>
        </p:nvGrpSpPr>
        <p:grpSpPr>
          <a:xfrm>
            <a:off x="1511314" y="3622020"/>
            <a:ext cx="800219" cy="458220"/>
            <a:chOff x="1511314" y="3622020"/>
            <a:chExt cx="800219" cy="45822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ED3D300-3303-4788-B045-6FB1D6FEB75D}"/>
                </a:ext>
              </a:extLst>
            </p:cNvPr>
            <p:cNvSpPr txBox="1"/>
            <p:nvPr/>
          </p:nvSpPr>
          <p:spPr>
            <a:xfrm>
              <a:off x="1511314" y="3622020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3C2DE0F-5ADA-4A61-A1A3-48D91414D05C}"/>
                </a:ext>
              </a:extLst>
            </p:cNvPr>
            <p:cNvSpPr/>
            <p:nvPr/>
          </p:nvSpPr>
          <p:spPr>
            <a:xfrm>
              <a:off x="1589059" y="3834019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C88D8B25-FCFF-4B15-B589-AE0250CBA7F9}"/>
              </a:ext>
            </a:extLst>
          </p:cNvPr>
          <p:cNvSpPr/>
          <p:nvPr/>
        </p:nvSpPr>
        <p:spPr>
          <a:xfrm>
            <a:off x="805422" y="4130249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76E11DA-2E6D-4410-B5D6-AB9766D00398}"/>
              </a:ext>
            </a:extLst>
          </p:cNvPr>
          <p:cNvGrpSpPr/>
          <p:nvPr/>
        </p:nvGrpSpPr>
        <p:grpSpPr>
          <a:xfrm>
            <a:off x="6347588" y="3590622"/>
            <a:ext cx="800219" cy="458220"/>
            <a:chOff x="6347588" y="3590622"/>
            <a:chExt cx="800219" cy="458220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1EDD82F-0429-48BC-B0FF-F8493F980782}"/>
                </a:ext>
              </a:extLst>
            </p:cNvPr>
            <p:cNvSpPr txBox="1"/>
            <p:nvPr/>
          </p:nvSpPr>
          <p:spPr>
            <a:xfrm>
              <a:off x="6347588" y="359062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88FF6C62-AECC-48E4-939F-8D2E07398273}"/>
                </a:ext>
              </a:extLst>
            </p:cNvPr>
            <p:cNvSpPr/>
            <p:nvPr/>
          </p:nvSpPr>
          <p:spPr>
            <a:xfrm>
              <a:off x="6425333" y="3802621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AB0624F7-8277-420B-8BCA-503873FB57BE}"/>
              </a:ext>
            </a:extLst>
          </p:cNvPr>
          <p:cNvSpPr/>
          <p:nvPr/>
        </p:nvSpPr>
        <p:spPr>
          <a:xfrm>
            <a:off x="5641696" y="4098851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146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>
            <a:extLst>
              <a:ext uri="{FF2B5EF4-FFF2-40B4-BE49-F238E27FC236}">
                <a16:creationId xmlns:a16="http://schemas.microsoft.com/office/drawing/2014/main" id="{971B2F1E-8FA2-4B8B-8041-CAE51EAA24A9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E097712-33CE-4733-BC83-D360312DBF86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6A123EA-6714-460A-AE4E-5B199C3349F5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66520B7B-DE77-49F1-B5D6-2BADF3FED2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35103E0A-2EB1-4F68-A659-2B39F6BCB625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52B85CF-FB8D-4DBB-88A4-862445BD4C75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3D36A94-BEE2-42E3-BD4E-6A7A7F4F2DC2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B587498D-04B6-4FC8-BB03-DBBB2B769111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116A7001-B9E2-4DF3-B65D-06F51DFA8E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DE20CB5F-9980-4804-B09F-A7D7F1D24834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7A85BD8-4ECA-4B34-BEA5-09813078F45E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0BB3EF7-8D4C-4A12-A3C5-38CD2702F82B}"/>
              </a:ext>
            </a:extLst>
          </p:cNvPr>
          <p:cNvGrpSpPr/>
          <p:nvPr/>
        </p:nvGrpSpPr>
        <p:grpSpPr>
          <a:xfrm>
            <a:off x="5145905" y="1242074"/>
            <a:ext cx="3169541" cy="2113211"/>
            <a:chOff x="5212935" y="1552933"/>
            <a:chExt cx="3169541" cy="211321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6036DE7-32DA-4029-A5B6-F4D8E2A25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935" y="1552933"/>
              <a:ext cx="3169541" cy="2113211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0410781-6206-46D4-842B-F2183AD22A7D}"/>
                </a:ext>
              </a:extLst>
            </p:cNvPr>
            <p:cNvSpPr/>
            <p:nvPr/>
          </p:nvSpPr>
          <p:spPr>
            <a:xfrm>
              <a:off x="5406889" y="1778089"/>
              <a:ext cx="2691167" cy="17000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27E735A4-2104-41A4-AA6A-A2768EBB5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078" y="1883145"/>
              <a:ext cx="2276343" cy="151769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D26B2D1F-9823-4A70-A605-04E1ACD514BA}"/>
              </a:ext>
            </a:extLst>
          </p:cNvPr>
          <p:cNvSpPr txBox="1"/>
          <p:nvPr/>
        </p:nvSpPr>
        <p:spPr>
          <a:xfrm>
            <a:off x="6329767" y="3734663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BEF63A1-8EA0-47AC-B21D-429D70C7E498}"/>
              </a:ext>
            </a:extLst>
          </p:cNvPr>
          <p:cNvSpPr/>
          <p:nvPr/>
        </p:nvSpPr>
        <p:spPr>
          <a:xfrm>
            <a:off x="5338566" y="4134330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774D3DD4-2499-40F6-82A0-FFED41CFE593}"/>
              </a:ext>
            </a:extLst>
          </p:cNvPr>
          <p:cNvCxnSpPr>
            <a:cxnSpLocks/>
          </p:cNvCxnSpPr>
          <p:nvPr/>
        </p:nvCxnSpPr>
        <p:spPr>
          <a:xfrm>
            <a:off x="4937387" y="4041508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1CC0150-F924-411D-B5CB-7958CAB6D63E}"/>
              </a:ext>
            </a:extLst>
          </p:cNvPr>
          <p:cNvGrpSpPr/>
          <p:nvPr/>
        </p:nvGrpSpPr>
        <p:grpSpPr>
          <a:xfrm>
            <a:off x="1380135" y="1467230"/>
            <a:ext cx="1577919" cy="1396118"/>
            <a:chOff x="1380135" y="1467230"/>
            <a:chExt cx="1577919" cy="1396118"/>
          </a:xfrm>
        </p:grpSpPr>
        <p:sp>
          <p:nvSpPr>
            <p:cNvPr id="31" name="菱形 30">
              <a:extLst>
                <a:ext uri="{FF2B5EF4-FFF2-40B4-BE49-F238E27FC236}">
                  <a16:creationId xmlns:a16="http://schemas.microsoft.com/office/drawing/2014/main" id="{3975FDF4-AFE4-4AA4-9511-27E058EA0831}"/>
                </a:ext>
              </a:extLst>
            </p:cNvPr>
            <p:cNvSpPr/>
            <p:nvPr/>
          </p:nvSpPr>
          <p:spPr>
            <a:xfrm>
              <a:off x="1380135" y="1467230"/>
              <a:ext cx="1396118" cy="1396118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菱形 31">
              <a:extLst>
                <a:ext uri="{FF2B5EF4-FFF2-40B4-BE49-F238E27FC236}">
                  <a16:creationId xmlns:a16="http://schemas.microsoft.com/office/drawing/2014/main" id="{52475518-AD00-4D9B-91E7-C23CCAA32710}"/>
                </a:ext>
              </a:extLst>
            </p:cNvPr>
            <p:cNvSpPr/>
            <p:nvPr/>
          </p:nvSpPr>
          <p:spPr>
            <a:xfrm>
              <a:off x="1561936" y="1467230"/>
              <a:ext cx="1396118" cy="1396118"/>
            </a:xfrm>
            <a:prstGeom prst="diamon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CE2705FA-5F16-4C38-940F-DF0C38C19F61}"/>
              </a:ext>
            </a:extLst>
          </p:cNvPr>
          <p:cNvSpPr txBox="1"/>
          <p:nvPr/>
        </p:nvSpPr>
        <p:spPr>
          <a:xfrm>
            <a:off x="1881702" y="187290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D94A64A-6317-4222-9569-00BCF6EF70CA}"/>
              </a:ext>
            </a:extLst>
          </p:cNvPr>
          <p:cNvSpPr txBox="1"/>
          <p:nvPr/>
        </p:nvSpPr>
        <p:spPr>
          <a:xfrm>
            <a:off x="1480160" y="292953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家居设计的效果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12B8DD5-6FE8-42DC-8178-6600CB559EF2}"/>
              </a:ext>
            </a:extLst>
          </p:cNvPr>
          <p:cNvSpPr/>
          <p:nvPr/>
        </p:nvSpPr>
        <p:spPr>
          <a:xfrm>
            <a:off x="1663703" y="3233427"/>
            <a:ext cx="107433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design effect</a:t>
            </a:r>
          </a:p>
        </p:txBody>
      </p:sp>
    </p:spTree>
    <p:extLst>
      <p:ext uri="{BB962C8B-B14F-4D97-AF65-F5344CB8AC3E}">
        <p14:creationId xmlns:p14="http://schemas.microsoft.com/office/powerpoint/2010/main" val="53047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F04CBD33-4CF6-4DF9-AC81-333A59A8A1EA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D9AA053-931F-45C2-BBF2-20127CA69FED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3B60593-44BE-4CCC-885C-08A8D7158BED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7C1122CE-ACD9-4416-B616-0EC687C955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3C0D7585-0E3D-47E3-9AE2-DD682F871914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EF25FBA-1D16-4813-9372-5788171D4F65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0A9EC2CD-75A6-4ADB-9E24-24A5EDA0BE2B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17D78965-7EF8-458F-A375-DF70C7092225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1F3EF339-A78D-429D-B06B-4A2AC806F9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2A03FD3B-9E14-4877-938F-D9E9CFB3FA7F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CDA6E74-EC36-4950-9D02-F02E76633A6A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2F4C433C-F4E1-460C-B29A-F9DC2D06B3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83" b="-908"/>
          <a:stretch/>
        </p:blipFill>
        <p:spPr>
          <a:xfrm>
            <a:off x="574657" y="1577001"/>
            <a:ext cx="1627005" cy="1518748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BE4104B-42D4-43C5-A79B-96827F592C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0" r="26315"/>
          <a:stretch/>
        </p:blipFill>
        <p:spPr>
          <a:xfrm>
            <a:off x="2603238" y="1608372"/>
            <a:ext cx="1627006" cy="1555183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E69027C-4733-4F6E-B61D-4E1BE1A12D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83" b="-908"/>
          <a:stretch/>
        </p:blipFill>
        <p:spPr>
          <a:xfrm>
            <a:off x="5052565" y="1591569"/>
            <a:ext cx="1627005" cy="1518748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28D8F3F-582F-4043-8EE3-EE0A0B4BCF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0" r="26315"/>
          <a:stretch/>
        </p:blipFill>
        <p:spPr>
          <a:xfrm>
            <a:off x="7052553" y="1591569"/>
            <a:ext cx="1627006" cy="1555183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EAE2E8AA-BDEB-41DD-A892-80D0ACB90AAF}"/>
              </a:ext>
            </a:extLst>
          </p:cNvPr>
          <p:cNvGrpSpPr/>
          <p:nvPr/>
        </p:nvGrpSpPr>
        <p:grpSpPr>
          <a:xfrm>
            <a:off x="897056" y="3227928"/>
            <a:ext cx="800219" cy="458220"/>
            <a:chOff x="897056" y="3227928"/>
            <a:chExt cx="800219" cy="458220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782C058-9AE7-4226-86D0-34F25D5ACA45}"/>
                </a:ext>
              </a:extLst>
            </p:cNvPr>
            <p:cNvSpPr txBox="1"/>
            <p:nvPr/>
          </p:nvSpPr>
          <p:spPr>
            <a:xfrm>
              <a:off x="897056" y="3227928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CE97489E-A346-4423-AD76-6A39A26AD528}"/>
                </a:ext>
              </a:extLst>
            </p:cNvPr>
            <p:cNvSpPr/>
            <p:nvPr/>
          </p:nvSpPr>
          <p:spPr>
            <a:xfrm>
              <a:off x="974801" y="3439927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59AB2A5C-BD89-4C13-B745-7FF38DB52C72}"/>
              </a:ext>
            </a:extLst>
          </p:cNvPr>
          <p:cNvSpPr/>
          <p:nvPr/>
        </p:nvSpPr>
        <p:spPr>
          <a:xfrm>
            <a:off x="703398" y="3709645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CE5C027-B458-4560-825E-D6BFF7FB08CC}"/>
              </a:ext>
            </a:extLst>
          </p:cNvPr>
          <p:cNvGrpSpPr/>
          <p:nvPr/>
        </p:nvGrpSpPr>
        <p:grpSpPr>
          <a:xfrm>
            <a:off x="2969976" y="3227928"/>
            <a:ext cx="800219" cy="458220"/>
            <a:chOff x="2969976" y="3227928"/>
            <a:chExt cx="800219" cy="45822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EDDB168-A1E7-481F-8CE9-AA0ADA02356C}"/>
                </a:ext>
              </a:extLst>
            </p:cNvPr>
            <p:cNvSpPr txBox="1"/>
            <p:nvPr/>
          </p:nvSpPr>
          <p:spPr>
            <a:xfrm>
              <a:off x="2969976" y="3227928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7547B46-06AA-4DFC-9FFC-2A45754548E0}"/>
                </a:ext>
              </a:extLst>
            </p:cNvPr>
            <p:cNvSpPr/>
            <p:nvPr/>
          </p:nvSpPr>
          <p:spPr>
            <a:xfrm>
              <a:off x="3047721" y="3439927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E2810D50-3D05-4126-803D-DE1FE3ED8396}"/>
              </a:ext>
            </a:extLst>
          </p:cNvPr>
          <p:cNvSpPr/>
          <p:nvPr/>
        </p:nvSpPr>
        <p:spPr>
          <a:xfrm>
            <a:off x="2776318" y="3709645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AE979CE-4276-42EB-8BA4-41C004AA0ACF}"/>
              </a:ext>
            </a:extLst>
          </p:cNvPr>
          <p:cNvGrpSpPr/>
          <p:nvPr/>
        </p:nvGrpSpPr>
        <p:grpSpPr>
          <a:xfrm>
            <a:off x="5504368" y="3153458"/>
            <a:ext cx="800219" cy="458220"/>
            <a:chOff x="5504368" y="3153458"/>
            <a:chExt cx="800219" cy="45822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63B8385-7E18-4BF3-9C6B-8E46514C007A}"/>
                </a:ext>
              </a:extLst>
            </p:cNvPr>
            <p:cNvSpPr txBox="1"/>
            <p:nvPr/>
          </p:nvSpPr>
          <p:spPr>
            <a:xfrm>
              <a:off x="5504368" y="3153458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99A1C3C-8A14-4995-8421-4947C1683535}"/>
                </a:ext>
              </a:extLst>
            </p:cNvPr>
            <p:cNvSpPr/>
            <p:nvPr/>
          </p:nvSpPr>
          <p:spPr>
            <a:xfrm>
              <a:off x="5582113" y="3365457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41A6A14E-FD2A-41D7-979F-868932B33BE7}"/>
              </a:ext>
            </a:extLst>
          </p:cNvPr>
          <p:cNvSpPr/>
          <p:nvPr/>
        </p:nvSpPr>
        <p:spPr>
          <a:xfrm>
            <a:off x="5310710" y="3635175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F415B28-73F5-4372-B53B-016D370A2C42}"/>
              </a:ext>
            </a:extLst>
          </p:cNvPr>
          <p:cNvGrpSpPr/>
          <p:nvPr/>
        </p:nvGrpSpPr>
        <p:grpSpPr>
          <a:xfrm>
            <a:off x="7552779" y="3218458"/>
            <a:ext cx="800219" cy="458220"/>
            <a:chOff x="7552779" y="3218458"/>
            <a:chExt cx="800219" cy="458220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FAFEADB-98B7-4A6D-93DA-0E817C2B7C33}"/>
                </a:ext>
              </a:extLst>
            </p:cNvPr>
            <p:cNvSpPr txBox="1"/>
            <p:nvPr/>
          </p:nvSpPr>
          <p:spPr>
            <a:xfrm>
              <a:off x="7552779" y="3218458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02C5FF77-4BE3-42F3-8F0A-29C4202488B3}"/>
                </a:ext>
              </a:extLst>
            </p:cNvPr>
            <p:cNvSpPr/>
            <p:nvPr/>
          </p:nvSpPr>
          <p:spPr>
            <a:xfrm>
              <a:off x="7630524" y="3430457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3E163429-C4FC-40D8-AEA3-20F2E4480E8E}"/>
              </a:ext>
            </a:extLst>
          </p:cNvPr>
          <p:cNvSpPr/>
          <p:nvPr/>
        </p:nvSpPr>
        <p:spPr>
          <a:xfrm>
            <a:off x="7359121" y="3700175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3997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8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CE7080E3-FF9F-4268-ADC7-F1089944D628}"/>
              </a:ext>
            </a:extLst>
          </p:cNvPr>
          <p:cNvSpPr/>
          <p:nvPr/>
        </p:nvSpPr>
        <p:spPr>
          <a:xfrm>
            <a:off x="4623274" y="-5034"/>
            <a:ext cx="4524999" cy="52197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A7E9245-5CCD-4151-87E4-E67B96D3AF4D}"/>
              </a:ext>
            </a:extLst>
          </p:cNvPr>
          <p:cNvSpPr/>
          <p:nvPr/>
        </p:nvSpPr>
        <p:spPr>
          <a:xfrm>
            <a:off x="-1" y="0"/>
            <a:ext cx="4623275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77D06EB-ED6C-4E45-9C92-9B9E8DDBC8C4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EA6CBFB-0A03-488D-B14F-9B9AD0703E61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D252E583-B146-4C99-A460-5B4E69A94C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D9C58871-E72D-4501-8A12-1C5A48AF48B0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8790895-4C71-4681-8B35-3F95EEC57C69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AF0FB83A-5BD3-478C-90EF-60DCD2BA4F4C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CA18AAFA-7558-4846-9C69-121469458FCE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9CA4CEEC-73CC-4597-A7C5-9D5F054CA5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D3BF354F-9462-45D7-84B5-65DE8ED893E0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8E61B81-4DB1-463E-BE4B-CC9A30C4CB28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91751EC-1B46-44CF-A28B-72E3BECE1624}"/>
              </a:ext>
            </a:extLst>
          </p:cNvPr>
          <p:cNvGrpSpPr/>
          <p:nvPr/>
        </p:nvGrpSpPr>
        <p:grpSpPr>
          <a:xfrm>
            <a:off x="8565" y="629089"/>
            <a:ext cx="4538521" cy="3893416"/>
            <a:chOff x="8565" y="629089"/>
            <a:chExt cx="4538521" cy="3893416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468CCA2-1400-4572-BF6A-590247AA9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3090" y="868394"/>
              <a:ext cx="2463996" cy="341480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BB8037D-87CE-4927-BB5E-A28042DFA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5" y="629089"/>
              <a:ext cx="2595611" cy="3893416"/>
            </a:xfrm>
            <a:prstGeom prst="rect">
              <a:avLst/>
            </a:prstGeom>
          </p:spPr>
        </p:pic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BD69C490-FA2A-4D35-BB9A-1818BD0DF819}"/>
              </a:ext>
            </a:extLst>
          </p:cNvPr>
          <p:cNvSpPr txBox="1"/>
          <p:nvPr/>
        </p:nvSpPr>
        <p:spPr>
          <a:xfrm>
            <a:off x="6359291" y="629089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EC87285-B2CE-4B35-B9A1-922E518FBB7A}"/>
              </a:ext>
            </a:extLst>
          </p:cNvPr>
          <p:cNvSpPr/>
          <p:nvPr/>
        </p:nvSpPr>
        <p:spPr>
          <a:xfrm>
            <a:off x="5368090" y="1028756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F26D3395-8CCB-4F27-89F1-98FB755E3D57}"/>
              </a:ext>
            </a:extLst>
          </p:cNvPr>
          <p:cNvCxnSpPr>
            <a:cxnSpLocks/>
          </p:cNvCxnSpPr>
          <p:nvPr/>
        </p:nvCxnSpPr>
        <p:spPr>
          <a:xfrm>
            <a:off x="4966911" y="935934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1E659B14-5625-4494-BE8D-03328E8F22FF}"/>
              </a:ext>
            </a:extLst>
          </p:cNvPr>
          <p:cNvSpPr/>
          <p:nvPr/>
        </p:nvSpPr>
        <p:spPr>
          <a:xfrm>
            <a:off x="5679776" y="1564092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8FD2CBF-50A5-4AE2-A699-8DF95E0FFA02}"/>
              </a:ext>
            </a:extLst>
          </p:cNvPr>
          <p:cNvSpPr/>
          <p:nvPr/>
        </p:nvSpPr>
        <p:spPr>
          <a:xfrm>
            <a:off x="5689342" y="2361940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4E6D5AB-C167-4334-A687-7B806EF35AAC}"/>
              </a:ext>
            </a:extLst>
          </p:cNvPr>
          <p:cNvSpPr/>
          <p:nvPr/>
        </p:nvSpPr>
        <p:spPr>
          <a:xfrm>
            <a:off x="5689342" y="3208527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66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14:shred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C3452FA-3E1E-46B4-8A75-BC5BE2695A91}"/>
              </a:ext>
            </a:extLst>
          </p:cNvPr>
          <p:cNvSpPr/>
          <p:nvPr/>
        </p:nvSpPr>
        <p:spPr>
          <a:xfrm>
            <a:off x="0" y="0"/>
            <a:ext cx="4648912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3ABBD32-75AD-42FB-8E0A-58E9BA6978CA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FA075FB-3064-45F3-B7C4-FBB4B77EF9F3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F68B4F51-2879-4BE6-9FCA-B69CF266DF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7920010B-E54C-425D-84A1-A2B2EDA7951E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B395B12-45B1-45D4-8DD9-DDC8936B2E3F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184A9C7-47F4-413A-A3AF-C03827FEE1CA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5E696264-4ABE-4D2D-899C-0E475912C079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5987D927-3B40-4E70-9CE1-98D7193F36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CB0ACDDC-9E43-4D91-BE08-8798C2A1A07F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E8D2BAE-2497-42A6-AAE7-12D39833CDBD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057F023-9C22-45FD-B269-645550F01D70}"/>
              </a:ext>
            </a:extLst>
          </p:cNvPr>
          <p:cNvGrpSpPr/>
          <p:nvPr/>
        </p:nvGrpSpPr>
        <p:grpSpPr>
          <a:xfrm>
            <a:off x="1131806" y="438040"/>
            <a:ext cx="6096000" cy="4064000"/>
            <a:chOff x="1524000" y="577850"/>
            <a:chExt cx="6096000" cy="4064000"/>
          </a:xfrm>
        </p:grpSpPr>
        <p:sp>
          <p:nvSpPr>
            <p:cNvPr id="15" name="箭头: 右 14">
              <a:extLst>
                <a:ext uri="{FF2B5EF4-FFF2-40B4-BE49-F238E27FC236}">
                  <a16:creationId xmlns:a16="http://schemas.microsoft.com/office/drawing/2014/main" id="{8230BA8E-F07A-472D-B5A6-46615AF356C4}"/>
                </a:ext>
              </a:extLst>
            </p:cNvPr>
            <p:cNvSpPr/>
            <p:nvPr/>
          </p:nvSpPr>
          <p:spPr>
            <a:xfrm>
              <a:off x="1981199" y="577850"/>
              <a:ext cx="5181600" cy="40640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 dirty="0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107301FE-9AE1-4812-B6F3-291B1F4885C1}"/>
                </a:ext>
              </a:extLst>
            </p:cNvPr>
            <p:cNvSpPr/>
            <p:nvPr/>
          </p:nvSpPr>
          <p:spPr>
            <a:xfrm>
              <a:off x="1524000" y="1797049"/>
              <a:ext cx="1828800" cy="1625600"/>
            </a:xfrm>
            <a:custGeom>
              <a:avLst/>
              <a:gdLst>
                <a:gd name="connsiteX0" fmla="*/ 0 w 1828800"/>
                <a:gd name="connsiteY0" fmla="*/ 270939 h 1625600"/>
                <a:gd name="connsiteX1" fmla="*/ 270939 w 1828800"/>
                <a:gd name="connsiteY1" fmla="*/ 0 h 1625600"/>
                <a:gd name="connsiteX2" fmla="*/ 1557861 w 1828800"/>
                <a:gd name="connsiteY2" fmla="*/ 0 h 1625600"/>
                <a:gd name="connsiteX3" fmla="*/ 1828800 w 1828800"/>
                <a:gd name="connsiteY3" fmla="*/ 270939 h 1625600"/>
                <a:gd name="connsiteX4" fmla="*/ 1828800 w 1828800"/>
                <a:gd name="connsiteY4" fmla="*/ 1354661 h 1625600"/>
                <a:gd name="connsiteX5" fmla="*/ 1557861 w 1828800"/>
                <a:gd name="connsiteY5" fmla="*/ 1625600 h 1625600"/>
                <a:gd name="connsiteX6" fmla="*/ 270939 w 1828800"/>
                <a:gd name="connsiteY6" fmla="*/ 1625600 h 1625600"/>
                <a:gd name="connsiteX7" fmla="*/ 0 w 1828800"/>
                <a:gd name="connsiteY7" fmla="*/ 1354661 h 1625600"/>
                <a:gd name="connsiteX8" fmla="*/ 0 w 1828800"/>
                <a:gd name="connsiteY8" fmla="*/ 270939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800" h="1625600">
                  <a:moveTo>
                    <a:pt x="0" y="270939"/>
                  </a:moveTo>
                  <a:cubicBezTo>
                    <a:pt x="0" y="121304"/>
                    <a:pt x="121304" y="0"/>
                    <a:pt x="270939" y="0"/>
                  </a:cubicBezTo>
                  <a:lnTo>
                    <a:pt x="1557861" y="0"/>
                  </a:lnTo>
                  <a:cubicBezTo>
                    <a:pt x="1707496" y="0"/>
                    <a:pt x="1828800" y="121304"/>
                    <a:pt x="1828800" y="270939"/>
                  </a:cubicBezTo>
                  <a:lnTo>
                    <a:pt x="1828800" y="1354661"/>
                  </a:lnTo>
                  <a:cubicBezTo>
                    <a:pt x="1828800" y="1504296"/>
                    <a:pt x="1707496" y="1625600"/>
                    <a:pt x="1557861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805" tIns="250805" rIns="250805" bIns="250805" numCol="1" spcCol="1270" anchor="ctr" anchorCtr="0">
              <a:noAutofit/>
            </a:bodyPr>
            <a:lstStyle/>
            <a:p>
              <a:pPr marL="0" lvl="0" indent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4500" kern="1200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E08A6D76-349A-4BC5-80C6-E041D7A55911}"/>
                </a:ext>
              </a:extLst>
            </p:cNvPr>
            <p:cNvSpPr/>
            <p:nvPr/>
          </p:nvSpPr>
          <p:spPr>
            <a:xfrm>
              <a:off x="3657600" y="1797049"/>
              <a:ext cx="1828800" cy="1625600"/>
            </a:xfrm>
            <a:custGeom>
              <a:avLst/>
              <a:gdLst>
                <a:gd name="connsiteX0" fmla="*/ 0 w 1828800"/>
                <a:gd name="connsiteY0" fmla="*/ 270939 h 1625600"/>
                <a:gd name="connsiteX1" fmla="*/ 270939 w 1828800"/>
                <a:gd name="connsiteY1" fmla="*/ 0 h 1625600"/>
                <a:gd name="connsiteX2" fmla="*/ 1557861 w 1828800"/>
                <a:gd name="connsiteY2" fmla="*/ 0 h 1625600"/>
                <a:gd name="connsiteX3" fmla="*/ 1828800 w 1828800"/>
                <a:gd name="connsiteY3" fmla="*/ 270939 h 1625600"/>
                <a:gd name="connsiteX4" fmla="*/ 1828800 w 1828800"/>
                <a:gd name="connsiteY4" fmla="*/ 1354661 h 1625600"/>
                <a:gd name="connsiteX5" fmla="*/ 1557861 w 1828800"/>
                <a:gd name="connsiteY5" fmla="*/ 1625600 h 1625600"/>
                <a:gd name="connsiteX6" fmla="*/ 270939 w 1828800"/>
                <a:gd name="connsiteY6" fmla="*/ 1625600 h 1625600"/>
                <a:gd name="connsiteX7" fmla="*/ 0 w 1828800"/>
                <a:gd name="connsiteY7" fmla="*/ 1354661 h 1625600"/>
                <a:gd name="connsiteX8" fmla="*/ 0 w 1828800"/>
                <a:gd name="connsiteY8" fmla="*/ 270939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800" h="1625600">
                  <a:moveTo>
                    <a:pt x="0" y="270939"/>
                  </a:moveTo>
                  <a:cubicBezTo>
                    <a:pt x="0" y="121304"/>
                    <a:pt x="121304" y="0"/>
                    <a:pt x="270939" y="0"/>
                  </a:cubicBezTo>
                  <a:lnTo>
                    <a:pt x="1557861" y="0"/>
                  </a:lnTo>
                  <a:cubicBezTo>
                    <a:pt x="1707496" y="0"/>
                    <a:pt x="1828800" y="121304"/>
                    <a:pt x="1828800" y="270939"/>
                  </a:cubicBezTo>
                  <a:lnTo>
                    <a:pt x="1828800" y="1354661"/>
                  </a:lnTo>
                  <a:cubicBezTo>
                    <a:pt x="1828800" y="1504296"/>
                    <a:pt x="1707496" y="1625600"/>
                    <a:pt x="1557861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805" tIns="250805" rIns="250805" bIns="250805" numCol="1" spcCol="1270" anchor="ctr" anchorCtr="0">
              <a:noAutofit/>
            </a:bodyPr>
            <a:lstStyle/>
            <a:p>
              <a:pPr marL="0" lvl="0" indent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4500" kern="1200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13FF5312-3A85-41F1-908F-A767D1DEB8CA}"/>
                </a:ext>
              </a:extLst>
            </p:cNvPr>
            <p:cNvSpPr/>
            <p:nvPr/>
          </p:nvSpPr>
          <p:spPr>
            <a:xfrm>
              <a:off x="5791200" y="1797049"/>
              <a:ext cx="1828800" cy="1625600"/>
            </a:xfrm>
            <a:custGeom>
              <a:avLst/>
              <a:gdLst>
                <a:gd name="connsiteX0" fmla="*/ 0 w 1828800"/>
                <a:gd name="connsiteY0" fmla="*/ 270939 h 1625600"/>
                <a:gd name="connsiteX1" fmla="*/ 270939 w 1828800"/>
                <a:gd name="connsiteY1" fmla="*/ 0 h 1625600"/>
                <a:gd name="connsiteX2" fmla="*/ 1557861 w 1828800"/>
                <a:gd name="connsiteY2" fmla="*/ 0 h 1625600"/>
                <a:gd name="connsiteX3" fmla="*/ 1828800 w 1828800"/>
                <a:gd name="connsiteY3" fmla="*/ 270939 h 1625600"/>
                <a:gd name="connsiteX4" fmla="*/ 1828800 w 1828800"/>
                <a:gd name="connsiteY4" fmla="*/ 1354661 h 1625600"/>
                <a:gd name="connsiteX5" fmla="*/ 1557861 w 1828800"/>
                <a:gd name="connsiteY5" fmla="*/ 1625600 h 1625600"/>
                <a:gd name="connsiteX6" fmla="*/ 270939 w 1828800"/>
                <a:gd name="connsiteY6" fmla="*/ 1625600 h 1625600"/>
                <a:gd name="connsiteX7" fmla="*/ 0 w 1828800"/>
                <a:gd name="connsiteY7" fmla="*/ 1354661 h 1625600"/>
                <a:gd name="connsiteX8" fmla="*/ 0 w 1828800"/>
                <a:gd name="connsiteY8" fmla="*/ 270939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800" h="1625600">
                  <a:moveTo>
                    <a:pt x="0" y="270939"/>
                  </a:moveTo>
                  <a:cubicBezTo>
                    <a:pt x="0" y="121304"/>
                    <a:pt x="121304" y="0"/>
                    <a:pt x="270939" y="0"/>
                  </a:cubicBezTo>
                  <a:lnTo>
                    <a:pt x="1557861" y="0"/>
                  </a:lnTo>
                  <a:cubicBezTo>
                    <a:pt x="1707496" y="0"/>
                    <a:pt x="1828800" y="121304"/>
                    <a:pt x="1828800" y="270939"/>
                  </a:cubicBezTo>
                  <a:lnTo>
                    <a:pt x="1828800" y="1354661"/>
                  </a:lnTo>
                  <a:cubicBezTo>
                    <a:pt x="1828800" y="1504296"/>
                    <a:pt x="1707496" y="1625600"/>
                    <a:pt x="1557861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805" tIns="250805" rIns="250805" bIns="250805" numCol="1" spcCol="1270" anchor="ctr" anchorCtr="0">
              <a:noAutofit/>
            </a:bodyPr>
            <a:lstStyle/>
            <a:p>
              <a:pPr marL="0" lvl="0" indent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4500" kern="120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25CD157-3D55-431C-9DC4-3C1C82BCC5BA}"/>
              </a:ext>
            </a:extLst>
          </p:cNvPr>
          <p:cNvGrpSpPr/>
          <p:nvPr/>
        </p:nvGrpSpPr>
        <p:grpSpPr>
          <a:xfrm>
            <a:off x="7655243" y="1798624"/>
            <a:ext cx="800219" cy="458220"/>
            <a:chOff x="7655243" y="1798624"/>
            <a:chExt cx="800219" cy="45822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DFC7A34-86E8-4821-AE56-B9C036627FA7}"/>
                </a:ext>
              </a:extLst>
            </p:cNvPr>
            <p:cNvSpPr txBox="1"/>
            <p:nvPr/>
          </p:nvSpPr>
          <p:spPr>
            <a:xfrm>
              <a:off x="7655243" y="179862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E978E92-8A07-4CD5-8878-FEB3F4EA8737}"/>
                </a:ext>
              </a:extLst>
            </p:cNvPr>
            <p:cNvSpPr/>
            <p:nvPr/>
          </p:nvSpPr>
          <p:spPr>
            <a:xfrm>
              <a:off x="7732988" y="2010623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128A655A-25A8-470D-9992-921B37DA9966}"/>
              </a:ext>
            </a:extLst>
          </p:cNvPr>
          <p:cNvSpPr/>
          <p:nvPr/>
        </p:nvSpPr>
        <p:spPr>
          <a:xfrm>
            <a:off x="7461585" y="2280341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1DDD170-741A-46E3-AF08-B5324DBEB10E}"/>
              </a:ext>
            </a:extLst>
          </p:cNvPr>
          <p:cNvGrpSpPr/>
          <p:nvPr/>
        </p:nvGrpSpPr>
        <p:grpSpPr>
          <a:xfrm>
            <a:off x="1227810" y="3528335"/>
            <a:ext cx="800219" cy="458220"/>
            <a:chOff x="1227810" y="3528335"/>
            <a:chExt cx="800219" cy="45822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DBAEFF8-E188-4C1D-B515-AA2760773546}"/>
                </a:ext>
              </a:extLst>
            </p:cNvPr>
            <p:cNvSpPr txBox="1"/>
            <p:nvPr/>
          </p:nvSpPr>
          <p:spPr>
            <a:xfrm>
              <a:off x="1227810" y="3528335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D446727-A6FC-46F0-A579-38148527908C}"/>
                </a:ext>
              </a:extLst>
            </p:cNvPr>
            <p:cNvSpPr/>
            <p:nvPr/>
          </p:nvSpPr>
          <p:spPr>
            <a:xfrm>
              <a:off x="1305555" y="3740334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12744507-B65F-41F8-A624-AD710E1DEFB5}"/>
              </a:ext>
            </a:extLst>
          </p:cNvPr>
          <p:cNvSpPr/>
          <p:nvPr/>
        </p:nvSpPr>
        <p:spPr>
          <a:xfrm>
            <a:off x="1034152" y="4010052"/>
            <a:ext cx="13695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B232C70-77CE-4919-9783-1F6065219BFB}"/>
              </a:ext>
            </a:extLst>
          </p:cNvPr>
          <p:cNvGrpSpPr/>
          <p:nvPr/>
        </p:nvGrpSpPr>
        <p:grpSpPr>
          <a:xfrm>
            <a:off x="3545355" y="3528335"/>
            <a:ext cx="800219" cy="458220"/>
            <a:chOff x="3545355" y="3528335"/>
            <a:chExt cx="800219" cy="45822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34A7C1FB-3BF8-49FF-BE31-CC36377BFE6E}"/>
                </a:ext>
              </a:extLst>
            </p:cNvPr>
            <p:cNvSpPr txBox="1"/>
            <p:nvPr/>
          </p:nvSpPr>
          <p:spPr>
            <a:xfrm>
              <a:off x="3545355" y="3528335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DFBF615-5EFE-4C21-8C91-190C411C4D34}"/>
                </a:ext>
              </a:extLst>
            </p:cNvPr>
            <p:cNvSpPr/>
            <p:nvPr/>
          </p:nvSpPr>
          <p:spPr>
            <a:xfrm>
              <a:off x="3623100" y="3740334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EA9B9AF1-B767-4E05-89B2-B9900CB52B75}"/>
              </a:ext>
            </a:extLst>
          </p:cNvPr>
          <p:cNvSpPr/>
          <p:nvPr/>
        </p:nvSpPr>
        <p:spPr>
          <a:xfrm>
            <a:off x="3351697" y="4010052"/>
            <a:ext cx="13695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869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39D06FD-86BD-47BE-9681-5113F87B0556}"/>
              </a:ext>
            </a:extLst>
          </p:cNvPr>
          <p:cNvSpPr/>
          <p:nvPr/>
        </p:nvSpPr>
        <p:spPr>
          <a:xfrm>
            <a:off x="0" y="0"/>
            <a:ext cx="4657458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C2C830F-B66E-4988-A11D-9C70B2D25F52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6784656-6622-4AC8-B78F-2C1ECB0A652E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0D58EC4C-4D59-483C-9785-5A8C36DFD8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36FAF380-2BCA-4910-A0DC-01B86BCFAEC4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AB902C9-B03F-4D7E-880A-F3E4377344C1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45941BD-0926-4876-82B8-772E3A6B6A64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92B998C-02E6-4980-9345-54A9A9D9084E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0011FE17-47A2-4A05-8118-A1ACA895EB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B51E8A50-B23A-45DE-BDEE-B4FB4786AFE6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399C9A7-87A2-4FDC-AD2E-26456391DAFF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E97DB16-A04E-406F-A8A7-6D49105A26A2}"/>
              </a:ext>
            </a:extLst>
          </p:cNvPr>
          <p:cNvGrpSpPr/>
          <p:nvPr/>
        </p:nvGrpSpPr>
        <p:grpSpPr>
          <a:xfrm>
            <a:off x="1284373" y="579029"/>
            <a:ext cx="1796178" cy="4061641"/>
            <a:chOff x="1524001" y="579028"/>
            <a:chExt cx="1039019" cy="4061641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304272C1-4D61-464C-B9D1-AEB80F1B3601}"/>
                </a:ext>
              </a:extLst>
            </p:cNvPr>
            <p:cNvSpPr/>
            <p:nvPr/>
          </p:nvSpPr>
          <p:spPr>
            <a:xfrm>
              <a:off x="1524001" y="579028"/>
              <a:ext cx="1039019" cy="1484313"/>
            </a:xfrm>
            <a:custGeom>
              <a:avLst/>
              <a:gdLst>
                <a:gd name="connsiteX0" fmla="*/ 0 w 1484312"/>
                <a:gd name="connsiteY0" fmla="*/ 0 h 1039018"/>
                <a:gd name="connsiteX1" fmla="*/ 964803 w 1484312"/>
                <a:gd name="connsiteY1" fmla="*/ 0 h 1039018"/>
                <a:gd name="connsiteX2" fmla="*/ 1484312 w 1484312"/>
                <a:gd name="connsiteY2" fmla="*/ 519509 h 1039018"/>
                <a:gd name="connsiteX3" fmla="*/ 964803 w 1484312"/>
                <a:gd name="connsiteY3" fmla="*/ 1039018 h 1039018"/>
                <a:gd name="connsiteX4" fmla="*/ 0 w 1484312"/>
                <a:gd name="connsiteY4" fmla="*/ 1039018 h 1039018"/>
                <a:gd name="connsiteX5" fmla="*/ 519509 w 1484312"/>
                <a:gd name="connsiteY5" fmla="*/ 519509 h 1039018"/>
                <a:gd name="connsiteX6" fmla="*/ 0 w 1484312"/>
                <a:gd name="connsiteY6" fmla="*/ 0 h 1039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4312" h="1039018">
                  <a:moveTo>
                    <a:pt x="1484312" y="0"/>
                  </a:moveTo>
                  <a:lnTo>
                    <a:pt x="1484312" y="675362"/>
                  </a:lnTo>
                  <a:lnTo>
                    <a:pt x="742156" y="1039018"/>
                  </a:lnTo>
                  <a:lnTo>
                    <a:pt x="0" y="675362"/>
                  </a:lnTo>
                  <a:lnTo>
                    <a:pt x="0" y="0"/>
                  </a:lnTo>
                  <a:lnTo>
                    <a:pt x="742156" y="363656"/>
                  </a:lnTo>
                  <a:lnTo>
                    <a:pt x="1484312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75" tIns="535385" rIns="15876" bIns="535384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500" kern="1200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39D7AB7C-A879-496B-9294-CAE15D961122}"/>
                </a:ext>
              </a:extLst>
            </p:cNvPr>
            <p:cNvSpPr/>
            <p:nvPr/>
          </p:nvSpPr>
          <p:spPr>
            <a:xfrm>
              <a:off x="1524001" y="1867693"/>
              <a:ext cx="1039018" cy="1484312"/>
            </a:xfrm>
            <a:custGeom>
              <a:avLst/>
              <a:gdLst>
                <a:gd name="connsiteX0" fmla="*/ 0 w 1484312"/>
                <a:gd name="connsiteY0" fmla="*/ 0 h 1039018"/>
                <a:gd name="connsiteX1" fmla="*/ 964803 w 1484312"/>
                <a:gd name="connsiteY1" fmla="*/ 0 h 1039018"/>
                <a:gd name="connsiteX2" fmla="*/ 1484312 w 1484312"/>
                <a:gd name="connsiteY2" fmla="*/ 519509 h 1039018"/>
                <a:gd name="connsiteX3" fmla="*/ 964803 w 1484312"/>
                <a:gd name="connsiteY3" fmla="*/ 1039018 h 1039018"/>
                <a:gd name="connsiteX4" fmla="*/ 0 w 1484312"/>
                <a:gd name="connsiteY4" fmla="*/ 1039018 h 1039018"/>
                <a:gd name="connsiteX5" fmla="*/ 519509 w 1484312"/>
                <a:gd name="connsiteY5" fmla="*/ 519509 h 1039018"/>
                <a:gd name="connsiteX6" fmla="*/ 0 w 1484312"/>
                <a:gd name="connsiteY6" fmla="*/ 0 h 1039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4312" h="1039018">
                  <a:moveTo>
                    <a:pt x="1484312" y="0"/>
                  </a:moveTo>
                  <a:lnTo>
                    <a:pt x="1484312" y="675362"/>
                  </a:lnTo>
                  <a:lnTo>
                    <a:pt x="742156" y="1039018"/>
                  </a:lnTo>
                  <a:lnTo>
                    <a:pt x="0" y="675362"/>
                  </a:lnTo>
                  <a:lnTo>
                    <a:pt x="0" y="0"/>
                  </a:lnTo>
                  <a:lnTo>
                    <a:pt x="742156" y="363656"/>
                  </a:lnTo>
                  <a:lnTo>
                    <a:pt x="1484312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75" tIns="535384" rIns="15875" bIns="535384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500" kern="1200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412501F3-DDDE-4A7A-9750-2DEF77D6C535}"/>
                </a:ext>
              </a:extLst>
            </p:cNvPr>
            <p:cNvSpPr/>
            <p:nvPr/>
          </p:nvSpPr>
          <p:spPr>
            <a:xfrm>
              <a:off x="1524001" y="3156357"/>
              <a:ext cx="1039018" cy="1484312"/>
            </a:xfrm>
            <a:custGeom>
              <a:avLst/>
              <a:gdLst>
                <a:gd name="connsiteX0" fmla="*/ 0 w 1484312"/>
                <a:gd name="connsiteY0" fmla="*/ 0 h 1039018"/>
                <a:gd name="connsiteX1" fmla="*/ 964803 w 1484312"/>
                <a:gd name="connsiteY1" fmla="*/ 0 h 1039018"/>
                <a:gd name="connsiteX2" fmla="*/ 1484312 w 1484312"/>
                <a:gd name="connsiteY2" fmla="*/ 519509 h 1039018"/>
                <a:gd name="connsiteX3" fmla="*/ 964803 w 1484312"/>
                <a:gd name="connsiteY3" fmla="*/ 1039018 h 1039018"/>
                <a:gd name="connsiteX4" fmla="*/ 0 w 1484312"/>
                <a:gd name="connsiteY4" fmla="*/ 1039018 h 1039018"/>
                <a:gd name="connsiteX5" fmla="*/ 519509 w 1484312"/>
                <a:gd name="connsiteY5" fmla="*/ 519509 h 1039018"/>
                <a:gd name="connsiteX6" fmla="*/ 0 w 1484312"/>
                <a:gd name="connsiteY6" fmla="*/ 0 h 1039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4312" h="1039018">
                  <a:moveTo>
                    <a:pt x="1484312" y="0"/>
                  </a:moveTo>
                  <a:lnTo>
                    <a:pt x="1484312" y="675362"/>
                  </a:lnTo>
                  <a:lnTo>
                    <a:pt x="742156" y="1039018"/>
                  </a:lnTo>
                  <a:lnTo>
                    <a:pt x="0" y="675362"/>
                  </a:lnTo>
                  <a:lnTo>
                    <a:pt x="0" y="0"/>
                  </a:lnTo>
                  <a:lnTo>
                    <a:pt x="742156" y="363656"/>
                  </a:lnTo>
                  <a:lnTo>
                    <a:pt x="1484312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75" tIns="535384" rIns="15875" bIns="535384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500" kern="1200"/>
            </a:p>
          </p:txBody>
        </p:sp>
      </p:grp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D806C76-50B2-432D-A58D-6DCB736D750C}"/>
              </a:ext>
            </a:extLst>
          </p:cNvPr>
          <p:cNvCxnSpPr/>
          <p:nvPr/>
        </p:nvCxnSpPr>
        <p:spPr>
          <a:xfrm>
            <a:off x="3391270" y="1233996"/>
            <a:ext cx="209513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EBCABE4E-B463-4C49-A490-74D023660035}"/>
              </a:ext>
            </a:extLst>
          </p:cNvPr>
          <p:cNvCxnSpPr/>
          <p:nvPr/>
        </p:nvCxnSpPr>
        <p:spPr>
          <a:xfrm>
            <a:off x="3364636" y="2370338"/>
            <a:ext cx="209513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6FD49E7D-F769-44D6-96A1-701AFBC45A2F}"/>
              </a:ext>
            </a:extLst>
          </p:cNvPr>
          <p:cNvCxnSpPr/>
          <p:nvPr/>
        </p:nvCxnSpPr>
        <p:spPr>
          <a:xfrm>
            <a:off x="3275860" y="3728621"/>
            <a:ext cx="209513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57E9D8D-F15C-40A2-B189-E366DFE88E25}"/>
              </a:ext>
            </a:extLst>
          </p:cNvPr>
          <p:cNvGrpSpPr/>
          <p:nvPr/>
        </p:nvGrpSpPr>
        <p:grpSpPr>
          <a:xfrm>
            <a:off x="6356703" y="770424"/>
            <a:ext cx="800219" cy="458220"/>
            <a:chOff x="6356703" y="770424"/>
            <a:chExt cx="800219" cy="45822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59EF96E-79CC-41C2-9B58-F98B8B59E2B3}"/>
                </a:ext>
              </a:extLst>
            </p:cNvPr>
            <p:cNvSpPr txBox="1"/>
            <p:nvPr/>
          </p:nvSpPr>
          <p:spPr>
            <a:xfrm>
              <a:off x="6356703" y="77042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8043018C-AB46-4BBD-B6A4-1AF060DDE571}"/>
                </a:ext>
              </a:extLst>
            </p:cNvPr>
            <p:cNvSpPr/>
            <p:nvPr/>
          </p:nvSpPr>
          <p:spPr>
            <a:xfrm>
              <a:off x="6434448" y="982423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9196EB50-489E-491A-A83D-F26C59440E53}"/>
              </a:ext>
            </a:extLst>
          </p:cNvPr>
          <p:cNvSpPr/>
          <p:nvPr/>
        </p:nvSpPr>
        <p:spPr>
          <a:xfrm>
            <a:off x="6163045" y="1252141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7BC4A1B5-6889-4F57-B534-6652DDC56E63}"/>
              </a:ext>
            </a:extLst>
          </p:cNvPr>
          <p:cNvGrpSpPr/>
          <p:nvPr/>
        </p:nvGrpSpPr>
        <p:grpSpPr>
          <a:xfrm>
            <a:off x="6356703" y="2015889"/>
            <a:ext cx="800219" cy="458220"/>
            <a:chOff x="6356703" y="2015889"/>
            <a:chExt cx="800219" cy="458220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42650B9-04C9-43D3-A1A8-142BEBA8B623}"/>
                </a:ext>
              </a:extLst>
            </p:cNvPr>
            <p:cNvSpPr txBox="1"/>
            <p:nvPr/>
          </p:nvSpPr>
          <p:spPr>
            <a:xfrm>
              <a:off x="6356703" y="2015889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DEE24C46-4077-434A-8719-EB82430D8192}"/>
                </a:ext>
              </a:extLst>
            </p:cNvPr>
            <p:cNvSpPr/>
            <p:nvPr/>
          </p:nvSpPr>
          <p:spPr>
            <a:xfrm>
              <a:off x="6434448" y="2227888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40EA686F-3AB1-4567-B63B-B52E0E352674}"/>
              </a:ext>
            </a:extLst>
          </p:cNvPr>
          <p:cNvSpPr/>
          <p:nvPr/>
        </p:nvSpPr>
        <p:spPr>
          <a:xfrm>
            <a:off x="6163045" y="2497606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9AA9253-D155-46CA-8216-F94ACB9CAD54}"/>
              </a:ext>
            </a:extLst>
          </p:cNvPr>
          <p:cNvGrpSpPr/>
          <p:nvPr/>
        </p:nvGrpSpPr>
        <p:grpSpPr>
          <a:xfrm>
            <a:off x="6356703" y="3165738"/>
            <a:ext cx="800219" cy="458220"/>
            <a:chOff x="6356703" y="3165738"/>
            <a:chExt cx="800219" cy="458220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0D56DD97-AF89-45E7-8277-3BFA378359F6}"/>
                </a:ext>
              </a:extLst>
            </p:cNvPr>
            <p:cNvSpPr txBox="1"/>
            <p:nvPr/>
          </p:nvSpPr>
          <p:spPr>
            <a:xfrm>
              <a:off x="6356703" y="3165738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7ABB97E-B552-410D-A9AD-D13A8AE41F5F}"/>
                </a:ext>
              </a:extLst>
            </p:cNvPr>
            <p:cNvSpPr/>
            <p:nvPr/>
          </p:nvSpPr>
          <p:spPr>
            <a:xfrm>
              <a:off x="6434448" y="3377737"/>
              <a:ext cx="644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title</a:t>
              </a:r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4D5221E6-D6C5-4561-AAD7-722340168B60}"/>
              </a:ext>
            </a:extLst>
          </p:cNvPr>
          <p:cNvSpPr/>
          <p:nvPr/>
        </p:nvSpPr>
        <p:spPr>
          <a:xfrm>
            <a:off x="6163045" y="3647455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6961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EE4EADD-8F92-4BEC-8739-6D0A6535A006}"/>
              </a:ext>
            </a:extLst>
          </p:cNvPr>
          <p:cNvSpPr/>
          <p:nvPr/>
        </p:nvSpPr>
        <p:spPr>
          <a:xfrm>
            <a:off x="-1" y="0"/>
            <a:ext cx="4652967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A98D195-A586-4BC6-81C3-F1D4A750AD6F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B3FB1EC-EC5E-4FE7-8D6A-4DE774687151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E85643E9-C753-4C78-87D4-A9C57A7927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555DEDEB-C1B3-4C61-A54E-8B2DC31D82F7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4159A88-7891-4D94-8D4B-6F378B76E1C3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E5CD61D-88EA-4D1E-803D-1260805E7FD5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6FD52614-F459-48DD-9348-24F6E4C5DA5E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182C34F9-8944-446A-B87C-42CF701F05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91884396-874D-4875-A9C1-E9750BEB48F5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405D781-CBDA-4CDD-A0FC-2F2F68AF20A9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39D8A30-0C99-4F21-AFCC-77333017D6F5}"/>
              </a:ext>
            </a:extLst>
          </p:cNvPr>
          <p:cNvGrpSpPr/>
          <p:nvPr/>
        </p:nvGrpSpPr>
        <p:grpSpPr>
          <a:xfrm>
            <a:off x="5145905" y="1242074"/>
            <a:ext cx="3169541" cy="2113211"/>
            <a:chOff x="5212935" y="1552933"/>
            <a:chExt cx="3169541" cy="211321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1FA50919-917A-4EA5-85AA-BEDAB2EA8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935" y="1552933"/>
              <a:ext cx="3169541" cy="2113211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05A42D5-9F2F-48A9-A4B2-E52DDCBEA70D}"/>
                </a:ext>
              </a:extLst>
            </p:cNvPr>
            <p:cNvSpPr/>
            <p:nvPr/>
          </p:nvSpPr>
          <p:spPr>
            <a:xfrm>
              <a:off x="5406889" y="1778089"/>
              <a:ext cx="2691167" cy="17000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D69247D-199F-4A99-A257-3A7889D63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078" y="1883145"/>
              <a:ext cx="2276343" cy="151769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606A92CD-6774-4A64-83E1-2D6CCBFE0922}"/>
              </a:ext>
            </a:extLst>
          </p:cNvPr>
          <p:cNvSpPr txBox="1"/>
          <p:nvPr/>
        </p:nvSpPr>
        <p:spPr>
          <a:xfrm>
            <a:off x="6329767" y="3734663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27993C4-1E16-43D2-A2AC-87777763D376}"/>
              </a:ext>
            </a:extLst>
          </p:cNvPr>
          <p:cNvSpPr/>
          <p:nvPr/>
        </p:nvSpPr>
        <p:spPr>
          <a:xfrm>
            <a:off x="5338566" y="4134330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5C91620A-FFE5-421A-90E3-EA80054A1FAF}"/>
              </a:ext>
            </a:extLst>
          </p:cNvPr>
          <p:cNvCxnSpPr>
            <a:cxnSpLocks/>
          </p:cNvCxnSpPr>
          <p:nvPr/>
        </p:nvCxnSpPr>
        <p:spPr>
          <a:xfrm>
            <a:off x="4937387" y="4041508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0288F6D-AE42-4644-8257-CF7DEAF78BBC}"/>
              </a:ext>
            </a:extLst>
          </p:cNvPr>
          <p:cNvGrpSpPr/>
          <p:nvPr/>
        </p:nvGrpSpPr>
        <p:grpSpPr>
          <a:xfrm>
            <a:off x="1380135" y="1467230"/>
            <a:ext cx="1577919" cy="1396118"/>
            <a:chOff x="1380135" y="1467230"/>
            <a:chExt cx="1577919" cy="1396118"/>
          </a:xfrm>
        </p:grpSpPr>
        <p:sp>
          <p:nvSpPr>
            <p:cNvPr id="21" name="菱形 20">
              <a:extLst>
                <a:ext uri="{FF2B5EF4-FFF2-40B4-BE49-F238E27FC236}">
                  <a16:creationId xmlns:a16="http://schemas.microsoft.com/office/drawing/2014/main" id="{E1FDDA10-B0FF-4414-B37A-8ADD64ACB2F8}"/>
                </a:ext>
              </a:extLst>
            </p:cNvPr>
            <p:cNvSpPr/>
            <p:nvPr/>
          </p:nvSpPr>
          <p:spPr>
            <a:xfrm>
              <a:off x="1380135" y="1467230"/>
              <a:ext cx="1396118" cy="1396118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菱形 21">
              <a:extLst>
                <a:ext uri="{FF2B5EF4-FFF2-40B4-BE49-F238E27FC236}">
                  <a16:creationId xmlns:a16="http://schemas.microsoft.com/office/drawing/2014/main" id="{4700F683-C3CF-49A9-A9AD-B44FE3BD017D}"/>
                </a:ext>
              </a:extLst>
            </p:cNvPr>
            <p:cNvSpPr/>
            <p:nvPr/>
          </p:nvSpPr>
          <p:spPr>
            <a:xfrm>
              <a:off x="1561936" y="1467230"/>
              <a:ext cx="1396118" cy="1396118"/>
            </a:xfrm>
            <a:prstGeom prst="diamon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307F2E1B-5A0A-4489-B587-1EBE92AE9AF0}"/>
              </a:ext>
            </a:extLst>
          </p:cNvPr>
          <p:cNvSpPr txBox="1"/>
          <p:nvPr/>
        </p:nvSpPr>
        <p:spPr>
          <a:xfrm>
            <a:off x="1881702" y="187290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34D793D-9DE6-4D0D-A073-E258C8F5B29E}"/>
              </a:ext>
            </a:extLst>
          </p:cNvPr>
          <p:cNvSpPr txBox="1"/>
          <p:nvPr/>
        </p:nvSpPr>
        <p:spPr>
          <a:xfrm>
            <a:off x="1480160" y="2929533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家居设计推广及应用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AD49536-77FD-4815-BE35-F685BE255F90}"/>
              </a:ext>
            </a:extLst>
          </p:cNvPr>
          <p:cNvSpPr/>
          <p:nvPr/>
        </p:nvSpPr>
        <p:spPr>
          <a:xfrm>
            <a:off x="1498334" y="3233427"/>
            <a:ext cx="21146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Promotion and application of home design</a:t>
            </a:r>
          </a:p>
        </p:txBody>
      </p:sp>
    </p:spTree>
    <p:extLst>
      <p:ext uri="{BB962C8B-B14F-4D97-AF65-F5344CB8AC3E}">
        <p14:creationId xmlns:p14="http://schemas.microsoft.com/office/powerpoint/2010/main" val="25642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F1942DE-36F6-4FB3-AA06-6CA1ACB51192}"/>
              </a:ext>
            </a:extLst>
          </p:cNvPr>
          <p:cNvSpPr/>
          <p:nvPr/>
        </p:nvSpPr>
        <p:spPr>
          <a:xfrm>
            <a:off x="-1" y="-19947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3AE7B26-7E1B-46D2-BFE4-5F0C25BB0F70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07DF569-E577-4212-9E37-0053465D2A98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3739C7FA-3B34-491C-959F-CB90C4F259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BB77F833-E865-486A-A8CE-A66381A44C45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FDAA93A-72B1-4308-9B73-6160416E0429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0F270F60-1EFA-4CF6-B546-2F5DBDD5C84A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BD43A61C-24E6-4216-8CF8-BE7F2C47944A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6BD22C78-CD66-4619-9DB7-2582112642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AB169F61-A332-43B3-A78D-45BB48DB3CE4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3119A23-FCDD-4ECB-9463-611601296D5D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DE73479D-3822-43DA-A493-1CC9D6210DEA}"/>
              </a:ext>
            </a:extLst>
          </p:cNvPr>
          <p:cNvSpPr/>
          <p:nvPr/>
        </p:nvSpPr>
        <p:spPr>
          <a:xfrm>
            <a:off x="376114" y="670409"/>
            <a:ext cx="5786931" cy="387888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675863D2-31E1-4443-9E81-1A775D46DC9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376" y="1345250"/>
            <a:ext cx="4268624" cy="266789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A3E644F-AE96-4340-A2B1-BFBDDE5826C5}"/>
              </a:ext>
            </a:extLst>
          </p:cNvPr>
          <p:cNvSpPr txBox="1"/>
          <p:nvPr/>
        </p:nvSpPr>
        <p:spPr>
          <a:xfrm>
            <a:off x="2238999" y="1405461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7DC2643-37CC-4303-9F9A-8E1E79A75047}"/>
              </a:ext>
            </a:extLst>
          </p:cNvPr>
          <p:cNvSpPr/>
          <p:nvPr/>
        </p:nvSpPr>
        <p:spPr>
          <a:xfrm>
            <a:off x="1247798" y="1805128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7B48CB48-79D8-4F5E-92F6-BD68CAA8D608}"/>
              </a:ext>
            </a:extLst>
          </p:cNvPr>
          <p:cNvCxnSpPr>
            <a:cxnSpLocks/>
          </p:cNvCxnSpPr>
          <p:nvPr/>
        </p:nvCxnSpPr>
        <p:spPr>
          <a:xfrm>
            <a:off x="846619" y="1712306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33954A59-2811-4349-982F-84E03A3EE3AE}"/>
              </a:ext>
            </a:extLst>
          </p:cNvPr>
          <p:cNvSpPr/>
          <p:nvPr/>
        </p:nvSpPr>
        <p:spPr>
          <a:xfrm>
            <a:off x="1559484" y="2340464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8712B8E-2268-456D-870D-544F9B72F08D}"/>
              </a:ext>
            </a:extLst>
          </p:cNvPr>
          <p:cNvSpPr/>
          <p:nvPr/>
        </p:nvSpPr>
        <p:spPr>
          <a:xfrm>
            <a:off x="1569050" y="3158259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83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ageCurlDoubl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72024B5-C2E5-421E-8E4B-811F17918CDD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1B80263-948D-4641-9799-3FE8AC937342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330B88E-9344-4E6C-82A6-2FC3C947F1A2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8B38FFD8-5B28-46C8-B0E2-622FCF649D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DB43AB4C-6A1D-4B68-AD8D-D05A0D447D95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64231BE-7771-4767-A5D1-9955F4CE642C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16EDDF5-83E6-4B6C-9172-7E9C2FDAEB9E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C2DB30D-C3CB-4C12-B053-E6F99DF3AA5D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824E7D4E-54CF-4BE4-91A6-DFCD688146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FAA7D3C2-8904-424B-AC8F-ED42861737DB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1431A1D0-DCD1-4B97-9AFE-36411C8F424F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4BB33CF-02AA-4F64-8A07-F0F72526285F}"/>
              </a:ext>
            </a:extLst>
          </p:cNvPr>
          <p:cNvGrpSpPr/>
          <p:nvPr/>
        </p:nvGrpSpPr>
        <p:grpSpPr>
          <a:xfrm>
            <a:off x="-4274" y="-18120"/>
            <a:ext cx="9148274" cy="4931950"/>
            <a:chOff x="-4274" y="7518"/>
            <a:chExt cx="9148274" cy="4931950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D8BB10B2-F5E6-4417-8476-04BA9C2FA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74" y="26923"/>
              <a:ext cx="9148274" cy="4776327"/>
            </a:xfrm>
            <a:prstGeom prst="rect">
              <a:avLst/>
            </a:prstGeom>
          </p:spPr>
        </p:pic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45428AF-EB6A-40E4-B0AE-3CB426A32A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42502" y="7518"/>
              <a:ext cx="0" cy="493195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341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1539E8AA-7CEF-4DD3-B7C6-9B7601DDD0BC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2EAFB93-0B1E-435C-B460-6AE6DC134847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06B20BA0-79A3-4731-8259-EAEAA7D026DC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B90A3050-9ABB-48E9-810B-49C0704DB2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681697EF-53F3-4480-93FB-74C34FD5E3E4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A0E36E2-B1A6-413F-9145-07E221478D78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912C949-2F03-40E6-B93A-874AD0D74214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074F72E0-764D-40A0-BD23-D00F301ECD1B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2D989ABC-3A56-4E34-87CB-6812472923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B65550CF-5FD6-436B-9B22-77A78C991F14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C8596D8-31EA-40FE-8912-4159B2BE9569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D11052C5-44FC-4B79-9DE8-93B8A53BE4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58"/>
          <a:stretch/>
        </p:blipFill>
        <p:spPr>
          <a:xfrm>
            <a:off x="7961298" y="3319914"/>
            <a:ext cx="1182702" cy="1496539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98B6EDA3-AAB0-48C7-9B2A-FB969C11496A}"/>
              </a:ext>
            </a:extLst>
          </p:cNvPr>
          <p:cNvGrpSpPr/>
          <p:nvPr/>
        </p:nvGrpSpPr>
        <p:grpSpPr>
          <a:xfrm>
            <a:off x="755742" y="1581246"/>
            <a:ext cx="3120334" cy="2309437"/>
            <a:chOff x="5021417" y="919186"/>
            <a:chExt cx="3120334" cy="2309437"/>
          </a:xfrm>
          <a:blipFill>
            <a:blip r:embed="rId3"/>
            <a:stretch>
              <a:fillRect/>
            </a:stretch>
          </a:blipFill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992F375-8F5D-4BC5-ACFB-9A8531837FA6}"/>
                </a:ext>
              </a:extLst>
            </p:cNvPr>
            <p:cNvSpPr/>
            <p:nvPr/>
          </p:nvSpPr>
          <p:spPr>
            <a:xfrm>
              <a:off x="5021417" y="1692067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A01A714-A985-4CA0-9CC7-CB11ABCD36CC}"/>
                </a:ext>
              </a:extLst>
            </p:cNvPr>
            <p:cNvSpPr/>
            <p:nvPr/>
          </p:nvSpPr>
          <p:spPr>
            <a:xfrm>
              <a:off x="5813529" y="1692067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AE6C612-1476-4082-9609-66BEF7E68AD4}"/>
                </a:ext>
              </a:extLst>
            </p:cNvPr>
            <p:cNvSpPr/>
            <p:nvPr/>
          </p:nvSpPr>
          <p:spPr>
            <a:xfrm>
              <a:off x="6601625" y="1692067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E743472-43E6-4D4A-88A0-A5A1CAEA7428}"/>
                </a:ext>
              </a:extLst>
            </p:cNvPr>
            <p:cNvSpPr/>
            <p:nvPr/>
          </p:nvSpPr>
          <p:spPr>
            <a:xfrm>
              <a:off x="7389721" y="1692067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25E9A6F8-18F2-4040-836F-487045020963}"/>
                </a:ext>
              </a:extLst>
            </p:cNvPr>
            <p:cNvSpPr/>
            <p:nvPr/>
          </p:nvSpPr>
          <p:spPr>
            <a:xfrm>
              <a:off x="5021417" y="2476593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0DE723B-D87B-474C-9452-0B31D6EE1E27}"/>
                </a:ext>
              </a:extLst>
            </p:cNvPr>
            <p:cNvSpPr/>
            <p:nvPr/>
          </p:nvSpPr>
          <p:spPr>
            <a:xfrm>
              <a:off x="5813529" y="2476593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EE2CA278-3F0D-4605-A2FB-0E7CDE028BE9}"/>
                </a:ext>
              </a:extLst>
            </p:cNvPr>
            <p:cNvSpPr/>
            <p:nvPr/>
          </p:nvSpPr>
          <p:spPr>
            <a:xfrm>
              <a:off x="6601625" y="2468047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72DDAA90-3D65-4A56-80FB-7A170FC99540}"/>
                </a:ext>
              </a:extLst>
            </p:cNvPr>
            <p:cNvSpPr/>
            <p:nvPr/>
          </p:nvSpPr>
          <p:spPr>
            <a:xfrm>
              <a:off x="7381175" y="2468047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DF30D440-3305-412D-B8CB-C5649EF867B5}"/>
                </a:ext>
              </a:extLst>
            </p:cNvPr>
            <p:cNvSpPr/>
            <p:nvPr/>
          </p:nvSpPr>
          <p:spPr>
            <a:xfrm>
              <a:off x="5021417" y="919186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EA75CF7-49BF-4109-9312-071AC320ADC2}"/>
                </a:ext>
              </a:extLst>
            </p:cNvPr>
            <p:cNvSpPr/>
            <p:nvPr/>
          </p:nvSpPr>
          <p:spPr>
            <a:xfrm>
              <a:off x="5813529" y="919186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0F0B2C5-0505-4425-9CA8-9C7949065113}"/>
                </a:ext>
              </a:extLst>
            </p:cNvPr>
            <p:cNvSpPr/>
            <p:nvPr/>
          </p:nvSpPr>
          <p:spPr>
            <a:xfrm>
              <a:off x="6601625" y="919186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B558CF5-FBF8-4A03-AE76-282474B5183F}"/>
                </a:ext>
              </a:extLst>
            </p:cNvPr>
            <p:cNvSpPr/>
            <p:nvPr/>
          </p:nvSpPr>
          <p:spPr>
            <a:xfrm>
              <a:off x="7389721" y="919186"/>
              <a:ext cx="752030" cy="7520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F097C4A5-0CC7-4E05-A2BF-7426CC661C4F}"/>
              </a:ext>
            </a:extLst>
          </p:cNvPr>
          <p:cNvSpPr txBox="1"/>
          <p:nvPr/>
        </p:nvSpPr>
        <p:spPr>
          <a:xfrm>
            <a:off x="6378764" y="996972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313DAC8-0475-4167-933F-4AB68DE2E9C2}"/>
              </a:ext>
            </a:extLst>
          </p:cNvPr>
          <p:cNvSpPr/>
          <p:nvPr/>
        </p:nvSpPr>
        <p:spPr>
          <a:xfrm>
            <a:off x="5387563" y="1396639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EDA654CA-D14B-4F78-A76C-F9B75CD25EF7}"/>
              </a:ext>
            </a:extLst>
          </p:cNvPr>
          <p:cNvCxnSpPr>
            <a:cxnSpLocks/>
          </p:cNvCxnSpPr>
          <p:nvPr/>
        </p:nvCxnSpPr>
        <p:spPr>
          <a:xfrm>
            <a:off x="4986384" y="1303817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4E64C304-267C-47AC-A2F8-F72987FBA7DB}"/>
              </a:ext>
            </a:extLst>
          </p:cNvPr>
          <p:cNvSpPr/>
          <p:nvPr/>
        </p:nvSpPr>
        <p:spPr>
          <a:xfrm>
            <a:off x="5699249" y="1931975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6BA2586-B27C-4E13-8272-34490B7B5225}"/>
              </a:ext>
            </a:extLst>
          </p:cNvPr>
          <p:cNvSpPr/>
          <p:nvPr/>
        </p:nvSpPr>
        <p:spPr>
          <a:xfrm>
            <a:off x="5708815" y="2749770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346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2" grpId="0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2D8A9B30-5E1A-4C70-BEC2-997F4212A897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AADC777-CEF3-4721-9E4B-4445369BB2F5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6B5929C0-200F-4C5F-8EFF-D1BBDAC1ACD4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FCCA23D1-73D9-4266-8FF6-EE946B897D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8A458A97-5642-4857-A86A-74F93B7D0DB0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58D989C-CFE2-4F57-8629-28A5B4A5424D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12E0F52-8AC3-4293-BB5A-DFFE40F0C083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E10B4024-DDAD-4826-93FE-75D417A4B1F3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65E99571-7B9E-4D0C-8FE6-23351DC31E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CAFE7263-21AC-4E68-A6E5-2FB5B8ACD16E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5FB843E-0BF9-4B75-9248-D19098ED3A82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B2B2C3C-2003-4CEC-A374-79AFA628CF19}"/>
              </a:ext>
            </a:extLst>
          </p:cNvPr>
          <p:cNvGrpSpPr/>
          <p:nvPr/>
        </p:nvGrpSpPr>
        <p:grpSpPr>
          <a:xfrm flipH="1">
            <a:off x="-28854" y="613618"/>
            <a:ext cx="7782046" cy="4101859"/>
            <a:chOff x="426326" y="539492"/>
            <a:chExt cx="9041036" cy="4101859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EB5C9CD3-1ABE-490C-A69A-C853BD3C8621}"/>
                </a:ext>
              </a:extLst>
            </p:cNvPr>
            <p:cNvSpPr/>
            <p:nvPr/>
          </p:nvSpPr>
          <p:spPr>
            <a:xfrm>
              <a:off x="4060354" y="539493"/>
              <a:ext cx="5407008" cy="1934765"/>
            </a:xfrm>
            <a:custGeom>
              <a:avLst/>
              <a:gdLst>
                <a:gd name="connsiteX0" fmla="*/ 0 w 3657600"/>
                <a:gd name="connsiteY0" fmla="*/ 241846 h 1934765"/>
                <a:gd name="connsiteX1" fmla="*/ 2690218 w 3657600"/>
                <a:gd name="connsiteY1" fmla="*/ 241846 h 1934765"/>
                <a:gd name="connsiteX2" fmla="*/ 2690218 w 3657600"/>
                <a:gd name="connsiteY2" fmla="*/ 0 h 1934765"/>
                <a:gd name="connsiteX3" fmla="*/ 3657600 w 3657600"/>
                <a:gd name="connsiteY3" fmla="*/ 967383 h 1934765"/>
                <a:gd name="connsiteX4" fmla="*/ 2690218 w 3657600"/>
                <a:gd name="connsiteY4" fmla="*/ 1934765 h 1934765"/>
                <a:gd name="connsiteX5" fmla="*/ 2690218 w 3657600"/>
                <a:gd name="connsiteY5" fmla="*/ 1692919 h 1934765"/>
                <a:gd name="connsiteX6" fmla="*/ 0 w 3657600"/>
                <a:gd name="connsiteY6" fmla="*/ 1692919 h 1934765"/>
                <a:gd name="connsiteX7" fmla="*/ 0 w 3657600"/>
                <a:gd name="connsiteY7" fmla="*/ 241846 h 193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7600" h="1934765">
                  <a:moveTo>
                    <a:pt x="0" y="241846"/>
                  </a:moveTo>
                  <a:lnTo>
                    <a:pt x="2690218" y="241846"/>
                  </a:lnTo>
                  <a:lnTo>
                    <a:pt x="2690218" y="0"/>
                  </a:lnTo>
                  <a:lnTo>
                    <a:pt x="3657600" y="967383"/>
                  </a:lnTo>
                  <a:lnTo>
                    <a:pt x="2690218" y="1934765"/>
                  </a:lnTo>
                  <a:lnTo>
                    <a:pt x="2690218" y="1692919"/>
                  </a:lnTo>
                  <a:lnTo>
                    <a:pt x="0" y="1692919"/>
                  </a:lnTo>
                  <a:lnTo>
                    <a:pt x="0" y="241846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035" tIns="267881" rIns="751572" bIns="267881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zh-CN" altLang="en-US" sz="4100" kern="1200" dirty="0"/>
            </a:p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zh-CN" altLang="en-US" sz="4100" kern="1200" dirty="0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56E867FE-B027-4AA3-BED8-946B56145618}"/>
                </a:ext>
              </a:extLst>
            </p:cNvPr>
            <p:cNvSpPr/>
            <p:nvPr/>
          </p:nvSpPr>
          <p:spPr>
            <a:xfrm>
              <a:off x="426326" y="539492"/>
              <a:ext cx="2927555" cy="1934765"/>
            </a:xfrm>
            <a:custGeom>
              <a:avLst/>
              <a:gdLst>
                <a:gd name="connsiteX0" fmla="*/ 0 w 2438400"/>
                <a:gd name="connsiteY0" fmla="*/ 322467 h 1934765"/>
                <a:gd name="connsiteX1" fmla="*/ 322467 w 2438400"/>
                <a:gd name="connsiteY1" fmla="*/ 0 h 1934765"/>
                <a:gd name="connsiteX2" fmla="*/ 2115933 w 2438400"/>
                <a:gd name="connsiteY2" fmla="*/ 0 h 1934765"/>
                <a:gd name="connsiteX3" fmla="*/ 2438400 w 2438400"/>
                <a:gd name="connsiteY3" fmla="*/ 322467 h 1934765"/>
                <a:gd name="connsiteX4" fmla="*/ 2438400 w 2438400"/>
                <a:gd name="connsiteY4" fmla="*/ 1612298 h 1934765"/>
                <a:gd name="connsiteX5" fmla="*/ 2115933 w 2438400"/>
                <a:gd name="connsiteY5" fmla="*/ 1934765 h 1934765"/>
                <a:gd name="connsiteX6" fmla="*/ 322467 w 2438400"/>
                <a:gd name="connsiteY6" fmla="*/ 1934765 h 1934765"/>
                <a:gd name="connsiteX7" fmla="*/ 0 w 2438400"/>
                <a:gd name="connsiteY7" fmla="*/ 1612298 h 1934765"/>
                <a:gd name="connsiteX8" fmla="*/ 0 w 2438400"/>
                <a:gd name="connsiteY8" fmla="*/ 322467 h 193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8400" h="1934765">
                  <a:moveTo>
                    <a:pt x="0" y="322467"/>
                  </a:moveTo>
                  <a:cubicBezTo>
                    <a:pt x="0" y="144373"/>
                    <a:pt x="144373" y="0"/>
                    <a:pt x="322467" y="0"/>
                  </a:cubicBezTo>
                  <a:lnTo>
                    <a:pt x="2115933" y="0"/>
                  </a:lnTo>
                  <a:cubicBezTo>
                    <a:pt x="2294027" y="0"/>
                    <a:pt x="2438400" y="144373"/>
                    <a:pt x="2438400" y="322467"/>
                  </a:cubicBezTo>
                  <a:lnTo>
                    <a:pt x="2438400" y="1612298"/>
                  </a:lnTo>
                  <a:cubicBezTo>
                    <a:pt x="2438400" y="1790392"/>
                    <a:pt x="2294027" y="1934765"/>
                    <a:pt x="2115933" y="1934765"/>
                  </a:cubicBezTo>
                  <a:lnTo>
                    <a:pt x="322467" y="1934765"/>
                  </a:lnTo>
                  <a:cubicBezTo>
                    <a:pt x="144373" y="1934765"/>
                    <a:pt x="0" y="1790392"/>
                    <a:pt x="0" y="1612298"/>
                  </a:cubicBezTo>
                  <a:lnTo>
                    <a:pt x="0" y="322467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9237" tIns="206842" rIns="319237" bIns="206842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5900" kern="1200" dirty="0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E67A60D0-8C71-4673-B1FE-D9514682960C}"/>
                </a:ext>
              </a:extLst>
            </p:cNvPr>
            <p:cNvSpPr/>
            <p:nvPr/>
          </p:nvSpPr>
          <p:spPr>
            <a:xfrm>
              <a:off x="4019158" y="2706586"/>
              <a:ext cx="5414682" cy="1934765"/>
            </a:xfrm>
            <a:custGeom>
              <a:avLst/>
              <a:gdLst>
                <a:gd name="connsiteX0" fmla="*/ 0 w 3657600"/>
                <a:gd name="connsiteY0" fmla="*/ 241846 h 1934765"/>
                <a:gd name="connsiteX1" fmla="*/ 2690218 w 3657600"/>
                <a:gd name="connsiteY1" fmla="*/ 241846 h 1934765"/>
                <a:gd name="connsiteX2" fmla="*/ 2690218 w 3657600"/>
                <a:gd name="connsiteY2" fmla="*/ 0 h 1934765"/>
                <a:gd name="connsiteX3" fmla="*/ 3657600 w 3657600"/>
                <a:gd name="connsiteY3" fmla="*/ 967383 h 1934765"/>
                <a:gd name="connsiteX4" fmla="*/ 2690218 w 3657600"/>
                <a:gd name="connsiteY4" fmla="*/ 1934765 h 1934765"/>
                <a:gd name="connsiteX5" fmla="*/ 2690218 w 3657600"/>
                <a:gd name="connsiteY5" fmla="*/ 1692919 h 1934765"/>
                <a:gd name="connsiteX6" fmla="*/ 0 w 3657600"/>
                <a:gd name="connsiteY6" fmla="*/ 1692919 h 1934765"/>
                <a:gd name="connsiteX7" fmla="*/ 0 w 3657600"/>
                <a:gd name="connsiteY7" fmla="*/ 241846 h 193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7600" h="1934765">
                  <a:moveTo>
                    <a:pt x="0" y="241846"/>
                  </a:moveTo>
                  <a:lnTo>
                    <a:pt x="2690218" y="241846"/>
                  </a:lnTo>
                  <a:lnTo>
                    <a:pt x="2690218" y="0"/>
                  </a:lnTo>
                  <a:lnTo>
                    <a:pt x="3657600" y="967383"/>
                  </a:lnTo>
                  <a:lnTo>
                    <a:pt x="2690218" y="1934765"/>
                  </a:lnTo>
                  <a:lnTo>
                    <a:pt x="2690218" y="1692919"/>
                  </a:lnTo>
                  <a:lnTo>
                    <a:pt x="0" y="1692919"/>
                  </a:lnTo>
                  <a:lnTo>
                    <a:pt x="0" y="241846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035" tIns="267881" rIns="751572" bIns="267881" numCol="1" spcCol="1270" anchor="t" anchorCtr="0">
              <a:noAutofit/>
            </a:bodyPr>
            <a:lstStyle/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zh-CN" altLang="en-US" sz="4100" kern="1200"/>
            </a:p>
            <a:p>
              <a:pPr marL="285750" lvl="1" indent="-28575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zh-CN" altLang="en-US" sz="4100" kern="1200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787367D0-0E38-467C-8E9D-78844D6B018C}"/>
                </a:ext>
              </a:extLst>
            </p:cNvPr>
            <p:cNvSpPr/>
            <p:nvPr/>
          </p:nvSpPr>
          <p:spPr>
            <a:xfrm>
              <a:off x="427368" y="2706586"/>
              <a:ext cx="2927556" cy="1934765"/>
            </a:xfrm>
            <a:custGeom>
              <a:avLst/>
              <a:gdLst>
                <a:gd name="connsiteX0" fmla="*/ 0 w 2438400"/>
                <a:gd name="connsiteY0" fmla="*/ 322467 h 1934765"/>
                <a:gd name="connsiteX1" fmla="*/ 322467 w 2438400"/>
                <a:gd name="connsiteY1" fmla="*/ 0 h 1934765"/>
                <a:gd name="connsiteX2" fmla="*/ 2115933 w 2438400"/>
                <a:gd name="connsiteY2" fmla="*/ 0 h 1934765"/>
                <a:gd name="connsiteX3" fmla="*/ 2438400 w 2438400"/>
                <a:gd name="connsiteY3" fmla="*/ 322467 h 1934765"/>
                <a:gd name="connsiteX4" fmla="*/ 2438400 w 2438400"/>
                <a:gd name="connsiteY4" fmla="*/ 1612298 h 1934765"/>
                <a:gd name="connsiteX5" fmla="*/ 2115933 w 2438400"/>
                <a:gd name="connsiteY5" fmla="*/ 1934765 h 1934765"/>
                <a:gd name="connsiteX6" fmla="*/ 322467 w 2438400"/>
                <a:gd name="connsiteY6" fmla="*/ 1934765 h 1934765"/>
                <a:gd name="connsiteX7" fmla="*/ 0 w 2438400"/>
                <a:gd name="connsiteY7" fmla="*/ 1612298 h 1934765"/>
                <a:gd name="connsiteX8" fmla="*/ 0 w 2438400"/>
                <a:gd name="connsiteY8" fmla="*/ 322467 h 193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8400" h="1934765">
                  <a:moveTo>
                    <a:pt x="0" y="322467"/>
                  </a:moveTo>
                  <a:cubicBezTo>
                    <a:pt x="0" y="144373"/>
                    <a:pt x="144373" y="0"/>
                    <a:pt x="322467" y="0"/>
                  </a:cubicBezTo>
                  <a:lnTo>
                    <a:pt x="2115933" y="0"/>
                  </a:lnTo>
                  <a:cubicBezTo>
                    <a:pt x="2294027" y="0"/>
                    <a:pt x="2438400" y="144373"/>
                    <a:pt x="2438400" y="322467"/>
                  </a:cubicBezTo>
                  <a:lnTo>
                    <a:pt x="2438400" y="1612298"/>
                  </a:lnTo>
                  <a:cubicBezTo>
                    <a:pt x="2438400" y="1790392"/>
                    <a:pt x="2294027" y="1934765"/>
                    <a:pt x="2115933" y="1934765"/>
                  </a:cubicBezTo>
                  <a:lnTo>
                    <a:pt x="322467" y="1934765"/>
                  </a:lnTo>
                  <a:cubicBezTo>
                    <a:pt x="144373" y="1934765"/>
                    <a:pt x="0" y="1790392"/>
                    <a:pt x="0" y="1612298"/>
                  </a:cubicBezTo>
                  <a:lnTo>
                    <a:pt x="0" y="32246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9237" tIns="206842" rIns="319237" bIns="206842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5900" kern="120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A0F014A-E350-4453-9E65-E41948FA54DE}"/>
              </a:ext>
            </a:extLst>
          </p:cNvPr>
          <p:cNvSpPr txBox="1"/>
          <p:nvPr/>
        </p:nvSpPr>
        <p:spPr>
          <a:xfrm>
            <a:off x="2395320" y="101864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2F735CA-3C82-42EB-8C9D-EECD07DE823B}"/>
              </a:ext>
            </a:extLst>
          </p:cNvPr>
          <p:cNvSpPr/>
          <p:nvPr/>
        </p:nvSpPr>
        <p:spPr>
          <a:xfrm>
            <a:off x="2473065" y="1230642"/>
            <a:ext cx="644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890DDF2-F8A1-4496-96C3-705728A83AE7}"/>
              </a:ext>
            </a:extLst>
          </p:cNvPr>
          <p:cNvSpPr/>
          <p:nvPr/>
        </p:nvSpPr>
        <p:spPr>
          <a:xfrm>
            <a:off x="2201662" y="1500360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14A5EA3-71EC-475A-A060-CDBE4D6D53E6}"/>
              </a:ext>
            </a:extLst>
          </p:cNvPr>
          <p:cNvSpPr txBox="1"/>
          <p:nvPr/>
        </p:nvSpPr>
        <p:spPr>
          <a:xfrm>
            <a:off x="2287378" y="321823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33064EE-D431-4252-983D-0FFE3C075C2F}"/>
              </a:ext>
            </a:extLst>
          </p:cNvPr>
          <p:cNvSpPr/>
          <p:nvPr/>
        </p:nvSpPr>
        <p:spPr>
          <a:xfrm>
            <a:off x="2365123" y="3430233"/>
            <a:ext cx="644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4A87B6C-04B7-432B-B234-234F5F4B65D4}"/>
              </a:ext>
            </a:extLst>
          </p:cNvPr>
          <p:cNvSpPr/>
          <p:nvPr/>
        </p:nvSpPr>
        <p:spPr>
          <a:xfrm>
            <a:off x="2093720" y="3699951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01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89F0D01-FD74-4311-800A-46C106AAFC55}"/>
              </a:ext>
            </a:extLst>
          </p:cNvPr>
          <p:cNvSpPr/>
          <p:nvPr/>
        </p:nvSpPr>
        <p:spPr>
          <a:xfrm>
            <a:off x="-1" y="0"/>
            <a:ext cx="4652968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2EAFB93-0B1E-435C-B460-6AE6DC134847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06B20BA0-79A3-4731-8259-EAEAA7D026DC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B90A3050-9ABB-48E9-810B-49C0704DB2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681697EF-53F3-4480-93FB-74C34FD5E3E4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A0E36E2-B1A6-413F-9145-07E221478D78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B5F82A6-4930-4EE6-B21E-72517ED37BAF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7CB9AA2B-59AE-4771-B035-8702F718C18C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43039BBE-950D-4B31-A6CE-229CD9EA6D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998A278A-1773-4D51-A1C3-9B5B6E236B74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1DAF6BA-C45B-4752-AB74-7AE2A6C1A7AB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2F5961E-71C8-4C82-9435-8C7CC96BD2A6}"/>
              </a:ext>
            </a:extLst>
          </p:cNvPr>
          <p:cNvGrpSpPr/>
          <p:nvPr/>
        </p:nvGrpSpPr>
        <p:grpSpPr>
          <a:xfrm>
            <a:off x="5145905" y="1242074"/>
            <a:ext cx="3169541" cy="2113211"/>
            <a:chOff x="5212935" y="1552933"/>
            <a:chExt cx="3169541" cy="211321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E5311741-4F96-4DC1-9D67-B40A8217D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935" y="1552933"/>
              <a:ext cx="3169541" cy="2113211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DFB400F-E8FD-4C02-A607-65CFFBD717D1}"/>
                </a:ext>
              </a:extLst>
            </p:cNvPr>
            <p:cNvSpPr/>
            <p:nvPr/>
          </p:nvSpPr>
          <p:spPr>
            <a:xfrm>
              <a:off x="5406889" y="1778089"/>
              <a:ext cx="2691167" cy="17000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2D217D6-BBC4-4CB9-BC45-1E2FE6CB6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9078" y="1883145"/>
              <a:ext cx="2276343" cy="151769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9B8C5893-6267-4350-AB3F-DA68A46FE453}"/>
              </a:ext>
            </a:extLst>
          </p:cNvPr>
          <p:cNvSpPr txBox="1"/>
          <p:nvPr/>
        </p:nvSpPr>
        <p:spPr>
          <a:xfrm>
            <a:off x="6329767" y="3734663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0CFC24E-AD3B-4919-9E97-5AD3E0CE2A6C}"/>
              </a:ext>
            </a:extLst>
          </p:cNvPr>
          <p:cNvSpPr/>
          <p:nvPr/>
        </p:nvSpPr>
        <p:spPr>
          <a:xfrm>
            <a:off x="5338566" y="4134330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3EFE774A-4A10-491F-ADA5-908BC8CAAF90}"/>
              </a:ext>
            </a:extLst>
          </p:cNvPr>
          <p:cNvCxnSpPr>
            <a:cxnSpLocks/>
          </p:cNvCxnSpPr>
          <p:nvPr/>
        </p:nvCxnSpPr>
        <p:spPr>
          <a:xfrm>
            <a:off x="4937387" y="4041508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ADB467D-9D19-4A9F-86B6-96E608A53666}"/>
              </a:ext>
            </a:extLst>
          </p:cNvPr>
          <p:cNvGrpSpPr/>
          <p:nvPr/>
        </p:nvGrpSpPr>
        <p:grpSpPr>
          <a:xfrm>
            <a:off x="1380135" y="1467230"/>
            <a:ext cx="1577919" cy="1396118"/>
            <a:chOff x="1380135" y="1467230"/>
            <a:chExt cx="1577919" cy="1396118"/>
          </a:xfrm>
        </p:grpSpPr>
        <p:sp>
          <p:nvSpPr>
            <p:cNvPr id="21" name="菱形 20">
              <a:extLst>
                <a:ext uri="{FF2B5EF4-FFF2-40B4-BE49-F238E27FC236}">
                  <a16:creationId xmlns:a16="http://schemas.microsoft.com/office/drawing/2014/main" id="{1DEFBAED-22C3-4DCD-A8ED-3EA9FBD30D51}"/>
                </a:ext>
              </a:extLst>
            </p:cNvPr>
            <p:cNvSpPr/>
            <p:nvPr/>
          </p:nvSpPr>
          <p:spPr>
            <a:xfrm>
              <a:off x="1380135" y="1467230"/>
              <a:ext cx="1396118" cy="1396118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菱形 21">
              <a:extLst>
                <a:ext uri="{FF2B5EF4-FFF2-40B4-BE49-F238E27FC236}">
                  <a16:creationId xmlns:a16="http://schemas.microsoft.com/office/drawing/2014/main" id="{DF025D23-DE69-4410-915A-4A990A6BB7C2}"/>
                </a:ext>
              </a:extLst>
            </p:cNvPr>
            <p:cNvSpPr/>
            <p:nvPr/>
          </p:nvSpPr>
          <p:spPr>
            <a:xfrm>
              <a:off x="1561936" y="1467230"/>
              <a:ext cx="1396118" cy="1396118"/>
            </a:xfrm>
            <a:prstGeom prst="diamon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D76DC321-133C-4DCF-BCDD-357BF0B18BF1}"/>
              </a:ext>
            </a:extLst>
          </p:cNvPr>
          <p:cNvSpPr txBox="1"/>
          <p:nvPr/>
        </p:nvSpPr>
        <p:spPr>
          <a:xfrm>
            <a:off x="1881702" y="187290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3B4486B-0729-48E4-A98E-A05873AC11C0}"/>
              </a:ext>
            </a:extLst>
          </p:cNvPr>
          <p:cNvSpPr txBox="1"/>
          <p:nvPr/>
        </p:nvSpPr>
        <p:spPr>
          <a:xfrm>
            <a:off x="1480160" y="292953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设计团队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F589924-B956-4A9C-BABA-7669F4D2F421}"/>
              </a:ext>
            </a:extLst>
          </p:cNvPr>
          <p:cNvSpPr/>
          <p:nvPr/>
        </p:nvSpPr>
        <p:spPr>
          <a:xfrm>
            <a:off x="1494354" y="3233427"/>
            <a:ext cx="107433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design team</a:t>
            </a:r>
          </a:p>
        </p:txBody>
      </p:sp>
    </p:spTree>
    <p:extLst>
      <p:ext uri="{BB962C8B-B14F-4D97-AF65-F5344CB8AC3E}">
        <p14:creationId xmlns:p14="http://schemas.microsoft.com/office/powerpoint/2010/main" val="775545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5AE5117B-D9B8-4508-A5AC-EA5675E8F039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0B46B2E-F244-4567-9F37-7470AE614359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9867183-773E-4430-9504-2FE13CCAEEC2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0A6AED88-B222-4D33-B499-59F1A22B8A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58566862-106B-402F-93D2-74DB9A50DDE3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1F9E525-0308-4FF8-9058-A5EE918A7C73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ADBCD84-BE58-4501-9B15-560059D8CEA0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1E29ADDB-4713-4829-ACD6-0902D05C1FEF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D5C38123-6D0B-4049-9A0C-FF009CB59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DEF7B8B4-C8A2-44F4-8CDD-063488F1D1B5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816B4EF-8E23-43DF-B08E-060576819BC8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25340242-1C48-4A25-8E31-C73E2DA85E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84" b="7358"/>
          <a:stretch/>
        </p:blipFill>
        <p:spPr>
          <a:xfrm>
            <a:off x="1041787" y="1737819"/>
            <a:ext cx="1094662" cy="105734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F3CDD7A-CF6F-4CE9-A4D4-5DD6A04CB2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4" r="12883"/>
          <a:stretch/>
        </p:blipFill>
        <p:spPr>
          <a:xfrm>
            <a:off x="2886188" y="1737819"/>
            <a:ext cx="1230595" cy="10754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A6D0BD7-482E-46E6-B8C9-ECAA0F2BD3D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3"/>
          <a:stretch/>
        </p:blipFill>
        <p:spPr>
          <a:xfrm flipH="1">
            <a:off x="5375637" y="1730922"/>
            <a:ext cx="1230596" cy="108919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4C48718-3CF5-4364-B271-00298DD4306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54429" y="1737818"/>
            <a:ext cx="1230597" cy="107540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19E86532-E4B2-4C8A-A04F-0064499BD05F}"/>
              </a:ext>
            </a:extLst>
          </p:cNvPr>
          <p:cNvGrpSpPr/>
          <p:nvPr/>
        </p:nvGrpSpPr>
        <p:grpSpPr>
          <a:xfrm>
            <a:off x="1131207" y="3057934"/>
            <a:ext cx="800219" cy="442401"/>
            <a:chOff x="1131207" y="3057934"/>
            <a:chExt cx="800219" cy="442401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9598B9A-6ACE-4E42-AB46-67A1B075D5DD}"/>
                </a:ext>
              </a:extLst>
            </p:cNvPr>
            <p:cNvSpPr txBox="1"/>
            <p:nvPr/>
          </p:nvSpPr>
          <p:spPr>
            <a:xfrm>
              <a:off x="1131207" y="305793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添加姓名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CEEEC6D-FF73-4572-887D-20329CDF0C61}"/>
                </a:ext>
              </a:extLst>
            </p:cNvPr>
            <p:cNvSpPr/>
            <p:nvPr/>
          </p:nvSpPr>
          <p:spPr>
            <a:xfrm>
              <a:off x="1166473" y="3254114"/>
              <a:ext cx="76495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name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FA6B97B5-C30F-4A43-8994-DE7A3D7979AC}"/>
              </a:ext>
            </a:extLst>
          </p:cNvPr>
          <p:cNvSpPr/>
          <p:nvPr/>
        </p:nvSpPr>
        <p:spPr>
          <a:xfrm>
            <a:off x="924473" y="3517427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3181D538-F810-494F-92E7-09FEEBA8FE22}"/>
              </a:ext>
            </a:extLst>
          </p:cNvPr>
          <p:cNvGrpSpPr/>
          <p:nvPr/>
        </p:nvGrpSpPr>
        <p:grpSpPr>
          <a:xfrm>
            <a:off x="3006691" y="3039382"/>
            <a:ext cx="800219" cy="440311"/>
            <a:chOff x="3006691" y="3039382"/>
            <a:chExt cx="800219" cy="440311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339E0DF-EFF0-488E-A6C2-3FFAB80726FE}"/>
                </a:ext>
              </a:extLst>
            </p:cNvPr>
            <p:cNvSpPr txBox="1"/>
            <p:nvPr/>
          </p:nvSpPr>
          <p:spPr>
            <a:xfrm>
              <a:off x="3006691" y="303938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添加姓名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30BD82F-890E-4A2F-A6FD-6FB1BB4BE073}"/>
                </a:ext>
              </a:extLst>
            </p:cNvPr>
            <p:cNvSpPr/>
            <p:nvPr/>
          </p:nvSpPr>
          <p:spPr>
            <a:xfrm>
              <a:off x="3031389" y="3233472"/>
              <a:ext cx="76495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name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E6283622-25E4-42EE-9571-EFAC579391CC}"/>
              </a:ext>
            </a:extLst>
          </p:cNvPr>
          <p:cNvSpPr/>
          <p:nvPr/>
        </p:nvSpPr>
        <p:spPr>
          <a:xfrm>
            <a:off x="2818358" y="3517427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9952AB25-6C14-44ED-AF93-6D3940AAAA55}"/>
              </a:ext>
            </a:extLst>
          </p:cNvPr>
          <p:cNvGrpSpPr/>
          <p:nvPr/>
        </p:nvGrpSpPr>
        <p:grpSpPr>
          <a:xfrm>
            <a:off x="5616240" y="3017408"/>
            <a:ext cx="817852" cy="435996"/>
            <a:chOff x="5616240" y="3017408"/>
            <a:chExt cx="817852" cy="435996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9B45F9F-2CC4-41FD-9E0B-27CE61C2DBDC}"/>
                </a:ext>
              </a:extLst>
            </p:cNvPr>
            <p:cNvSpPr txBox="1"/>
            <p:nvPr/>
          </p:nvSpPr>
          <p:spPr>
            <a:xfrm>
              <a:off x="5616240" y="3017408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添加姓名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329976D5-DDCD-43E1-A3EF-F10CA483F8C8}"/>
                </a:ext>
              </a:extLst>
            </p:cNvPr>
            <p:cNvSpPr/>
            <p:nvPr/>
          </p:nvSpPr>
          <p:spPr>
            <a:xfrm>
              <a:off x="5669139" y="3207183"/>
              <a:ext cx="76495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name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6ED15C68-BCBC-453B-A0C1-655C952650DD}"/>
              </a:ext>
            </a:extLst>
          </p:cNvPr>
          <p:cNvSpPr/>
          <p:nvPr/>
        </p:nvSpPr>
        <p:spPr>
          <a:xfrm>
            <a:off x="5344837" y="3476901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9749BA31-F46D-4ADE-8CD0-E5468AFF4C8A}"/>
              </a:ext>
            </a:extLst>
          </p:cNvPr>
          <p:cNvGrpSpPr/>
          <p:nvPr/>
        </p:nvGrpSpPr>
        <p:grpSpPr>
          <a:xfrm>
            <a:off x="7539528" y="3017408"/>
            <a:ext cx="808223" cy="435996"/>
            <a:chOff x="7539528" y="3017408"/>
            <a:chExt cx="808223" cy="435996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7A7600A-AEB7-4A3A-8C32-A662090988A1}"/>
                </a:ext>
              </a:extLst>
            </p:cNvPr>
            <p:cNvSpPr txBox="1"/>
            <p:nvPr/>
          </p:nvSpPr>
          <p:spPr>
            <a:xfrm>
              <a:off x="7539528" y="3017408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添加姓名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EBB3531A-2AF5-458A-9A8A-89B13FBB1286}"/>
                </a:ext>
              </a:extLst>
            </p:cNvPr>
            <p:cNvSpPr/>
            <p:nvPr/>
          </p:nvSpPr>
          <p:spPr>
            <a:xfrm>
              <a:off x="7582798" y="3207183"/>
              <a:ext cx="76495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name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1BC39135-F3E1-437A-B013-81251DA6A6EE}"/>
              </a:ext>
            </a:extLst>
          </p:cNvPr>
          <p:cNvSpPr/>
          <p:nvPr/>
        </p:nvSpPr>
        <p:spPr>
          <a:xfrm>
            <a:off x="7319400" y="3476901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354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  <p:bldP spid="36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F768C26-6170-4CB7-BE96-E05C0114781B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1B920DC-5508-410D-B5B4-693CBDAB9835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9E9283DE-5D00-47E1-89EA-9C83B5B1C489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BE013D9B-8433-44B3-9B06-9F98A45247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4E36C317-A9BD-46F9-8AE2-DDFFED056415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8DAF635-5234-42F4-AB8F-963879752709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78AEB65-FCD8-4EA9-A71B-248C81E12B08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6F648D85-ECEB-489B-964B-D8E2B9AD5796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31C7EB22-5BC6-4BD9-88E7-C53BDC9F7E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22CC6F2C-0F6B-42B5-92D6-EA59BFB2F661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A58B751-09CC-47F1-A03E-D8976531F4BD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FA8CEDA9-703E-4816-AE32-DFA06D77D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503" y="1398386"/>
            <a:ext cx="3352800" cy="223418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63E754E0-FDC4-440D-AA80-D2B3B2D6FB11}"/>
              </a:ext>
            </a:extLst>
          </p:cNvPr>
          <p:cNvSpPr/>
          <p:nvPr/>
        </p:nvSpPr>
        <p:spPr>
          <a:xfrm>
            <a:off x="-2" y="1398386"/>
            <a:ext cx="5023505" cy="22341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C831EFBD-0182-4FF6-8625-91BA821A06AD}"/>
              </a:ext>
            </a:extLst>
          </p:cNvPr>
          <p:cNvCxnSpPr/>
          <p:nvPr/>
        </p:nvCxnSpPr>
        <p:spPr>
          <a:xfrm>
            <a:off x="4631820" y="1398386"/>
            <a:ext cx="0" cy="2234184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51627460-4311-4697-AD94-8D9983A4D277}"/>
              </a:ext>
            </a:extLst>
          </p:cNvPr>
          <p:cNvSpPr/>
          <p:nvPr/>
        </p:nvSpPr>
        <p:spPr>
          <a:xfrm>
            <a:off x="6335608" y="3849943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68386" y="4836260"/>
            <a:ext cx="2412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aseline="-25000" dirty="0" smtClean="0"/>
              <a:t>小芥末素材 </a:t>
            </a:r>
            <a:r>
              <a:rPr lang="en-US" altLang="zh-CN" baseline="-25000" dirty="0" smtClean="0"/>
              <a:t>rosyhouse.taobao.com</a:t>
            </a:r>
            <a:endParaRPr lang="zh-CN" altLang="en-US" baseline="-250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E534424-AC42-47BA-82D2-024375A6EE64}"/>
              </a:ext>
            </a:extLst>
          </p:cNvPr>
          <p:cNvSpPr txBox="1"/>
          <p:nvPr/>
        </p:nvSpPr>
        <p:spPr>
          <a:xfrm>
            <a:off x="6335608" y="10132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特邀设计师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4208E70-DCAF-4911-A560-49165C65A69F}"/>
              </a:ext>
            </a:extLst>
          </p:cNvPr>
          <p:cNvGrpSpPr/>
          <p:nvPr/>
        </p:nvGrpSpPr>
        <p:grpSpPr>
          <a:xfrm>
            <a:off x="18581" y="685874"/>
            <a:ext cx="4426625" cy="3164069"/>
            <a:chOff x="18581" y="685874"/>
            <a:chExt cx="4426625" cy="3164069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224C64B4-D93D-4BFE-8EA9-47D15A3C4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73" y="693987"/>
              <a:ext cx="2154605" cy="140879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F862742D-8AA5-4F63-8DB5-0C8413AAB9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10"/>
            <a:stretch/>
          </p:blipFill>
          <p:spPr>
            <a:xfrm>
              <a:off x="18581" y="2354438"/>
              <a:ext cx="2160597" cy="149550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5741BBE7-CB32-4019-A6B9-498710360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1908" y="685874"/>
              <a:ext cx="2043298" cy="141691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31AC0DF5-49F0-4BB3-85B5-7FDD65D2A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5976" y="2313020"/>
              <a:ext cx="2049230" cy="153692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289860D6-3D50-49D1-9FDF-CC192A754E64}"/>
                </a:ext>
              </a:extLst>
            </p:cNvPr>
            <p:cNvSpPr/>
            <p:nvPr/>
          </p:nvSpPr>
          <p:spPr>
            <a:xfrm>
              <a:off x="1881652" y="1760432"/>
              <a:ext cx="811851" cy="789597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4297170F-188C-417C-BC1C-EDDA288E8A6A}"/>
              </a:ext>
            </a:extLst>
          </p:cNvPr>
          <p:cNvSpPr/>
          <p:nvPr/>
        </p:nvSpPr>
        <p:spPr>
          <a:xfrm>
            <a:off x="18581" y="546931"/>
            <a:ext cx="4536327" cy="358923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05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3D29A504-3662-49CB-9CB1-1524EA9872EC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5ECBFD2-FC8A-4515-ACDF-E45F68C79EEB}"/>
              </a:ext>
            </a:extLst>
          </p:cNvPr>
          <p:cNvSpPr/>
          <p:nvPr/>
        </p:nvSpPr>
        <p:spPr>
          <a:xfrm>
            <a:off x="-2" y="599902"/>
            <a:ext cx="2854295" cy="36712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9097A41-4CAE-4D9E-A114-9032D31B9C7D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A39CDB42-4A7D-4B1E-A4E0-8FC0D5F33CA1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8CD620BE-231C-4567-9691-E4EECBACAB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BFDCEE13-9B9D-4146-BB1C-B1BD99AE8C40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F5841C1-0E73-46F8-BA63-0D641DABE024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CF2EFAA-B3A5-4C5E-BA50-1BFC2DA29C84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57317FC0-3D0C-4567-BDD1-4485FC4FAAFF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6B9F20BB-97A7-4FA3-BE9F-85F2350AA8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06AE581C-9F01-4E97-8BEE-65A96C35BA83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54849C1-A620-4D25-8EAD-E6049723A45B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22DCDD80-0476-4554-BF16-403A50FAE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528" y="1062384"/>
            <a:ext cx="2870652" cy="287065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E2AD21A-F6C5-465D-B48E-A761F3A610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2"/>
          <a:stretch/>
        </p:blipFill>
        <p:spPr>
          <a:xfrm>
            <a:off x="5062136" y="1280282"/>
            <a:ext cx="1808681" cy="121742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B99BD61-C9CA-49A3-97A2-8DF5E54C829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554" y="1299413"/>
            <a:ext cx="1875802" cy="1198297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EC0D9069-908D-4E44-93B9-66840A32109F}"/>
              </a:ext>
            </a:extLst>
          </p:cNvPr>
          <p:cNvSpPr/>
          <p:nvPr/>
        </p:nvSpPr>
        <p:spPr>
          <a:xfrm>
            <a:off x="5061909" y="2715608"/>
            <a:ext cx="1808908" cy="12174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C80652D-9D15-4310-A0AD-4D77B2AEA93D}"/>
              </a:ext>
            </a:extLst>
          </p:cNvPr>
          <p:cNvSpPr/>
          <p:nvPr/>
        </p:nvSpPr>
        <p:spPr>
          <a:xfrm>
            <a:off x="7054552" y="2715608"/>
            <a:ext cx="1875803" cy="12174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395F284-F895-4CBC-9096-546419801F60}"/>
              </a:ext>
            </a:extLst>
          </p:cNvPr>
          <p:cNvSpPr/>
          <p:nvPr/>
        </p:nvSpPr>
        <p:spPr>
          <a:xfrm>
            <a:off x="5387024" y="3149188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10229D8-5B5F-4C5D-A9EA-38E1BE816A84}"/>
              </a:ext>
            </a:extLst>
          </p:cNvPr>
          <p:cNvSpPr/>
          <p:nvPr/>
        </p:nvSpPr>
        <p:spPr>
          <a:xfrm>
            <a:off x="7416652" y="3149187"/>
            <a:ext cx="136952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3F5E4D2-5C1A-4293-8254-9256CDB039FD}"/>
              </a:ext>
            </a:extLst>
          </p:cNvPr>
          <p:cNvSpPr txBox="1"/>
          <p:nvPr/>
        </p:nvSpPr>
        <p:spPr>
          <a:xfrm>
            <a:off x="5613353" y="2715608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5D26546-CC19-4ED4-BF09-EE4D7FA5263C}"/>
              </a:ext>
            </a:extLst>
          </p:cNvPr>
          <p:cNvSpPr/>
          <p:nvPr/>
        </p:nvSpPr>
        <p:spPr>
          <a:xfrm>
            <a:off x="5691098" y="2927607"/>
            <a:ext cx="6447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4282B62-A436-49CE-8B90-EA48DB5879F1}"/>
              </a:ext>
            </a:extLst>
          </p:cNvPr>
          <p:cNvSpPr txBox="1"/>
          <p:nvPr/>
        </p:nvSpPr>
        <p:spPr>
          <a:xfrm>
            <a:off x="7669874" y="2703288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4944B195-BFEE-4FC0-B45E-688795DF0BD1}"/>
              </a:ext>
            </a:extLst>
          </p:cNvPr>
          <p:cNvSpPr/>
          <p:nvPr/>
        </p:nvSpPr>
        <p:spPr>
          <a:xfrm>
            <a:off x="7747619" y="2915287"/>
            <a:ext cx="6447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49076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2318215E-F26D-4551-95D5-9CBD7A134A42}"/>
              </a:ext>
            </a:extLst>
          </p:cNvPr>
          <p:cNvSpPr/>
          <p:nvPr/>
        </p:nvSpPr>
        <p:spPr>
          <a:xfrm>
            <a:off x="-10495" y="-3257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B0406B0-3A89-4C6C-85E6-3B5649FED99E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6DA2C01A-5F54-4889-A247-782A2D973208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97188FB7-5160-4A8E-A3AB-3B9E30E805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F0EF9464-5FFD-4892-A610-06ACB8918946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0913D5C-94B4-45B7-A2E6-18547C249FF7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DC419861-43D5-43AF-8B95-85D83E2955BF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81B5C11B-9A4E-4F0E-9CF5-7570D07A097D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36A1D0DB-3CE4-4A54-B5E0-209268A83D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1876D3D2-1D30-44FD-9A86-A6AB269E7546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D2250C0-F8FA-49F6-9EBB-34A1B5EAAF20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1C004FB-97C4-49CC-9A7E-5B185A6A81BA}"/>
              </a:ext>
            </a:extLst>
          </p:cNvPr>
          <p:cNvGrpSpPr/>
          <p:nvPr/>
        </p:nvGrpSpPr>
        <p:grpSpPr>
          <a:xfrm>
            <a:off x="5326602" y="0"/>
            <a:ext cx="2944319" cy="1793289"/>
            <a:chOff x="5326602" y="0"/>
            <a:chExt cx="2944319" cy="1793289"/>
          </a:xfrm>
          <a:blipFill>
            <a:blip r:embed="rId2"/>
            <a:stretch>
              <a:fillRect/>
            </a:stretch>
          </a:blip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DB35252D-8381-496F-AA41-CF52B1E71132}"/>
                </a:ext>
              </a:extLst>
            </p:cNvPr>
            <p:cNvSpPr/>
            <p:nvPr/>
          </p:nvSpPr>
          <p:spPr>
            <a:xfrm>
              <a:off x="5326602" y="0"/>
              <a:ext cx="568172" cy="12162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5C1EE24-9694-47C6-8B04-C3306C7A4E80}"/>
                </a:ext>
              </a:extLst>
            </p:cNvPr>
            <p:cNvSpPr/>
            <p:nvPr/>
          </p:nvSpPr>
          <p:spPr>
            <a:xfrm>
              <a:off x="6616122" y="0"/>
              <a:ext cx="570827" cy="17932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411E4E17-CF5C-4BF8-B989-DB958525DEE9}"/>
                </a:ext>
              </a:extLst>
            </p:cNvPr>
            <p:cNvSpPr/>
            <p:nvPr/>
          </p:nvSpPr>
          <p:spPr>
            <a:xfrm>
              <a:off x="5983866" y="0"/>
              <a:ext cx="568172" cy="15624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808F3E6C-6E21-4A47-A2BF-541801F059F9}"/>
                </a:ext>
              </a:extLst>
            </p:cNvPr>
            <p:cNvSpPr/>
            <p:nvPr/>
          </p:nvSpPr>
          <p:spPr>
            <a:xfrm>
              <a:off x="7302227" y="0"/>
              <a:ext cx="426708" cy="13405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EFCB899-B079-4D4E-808B-777958D4CF17}"/>
                </a:ext>
              </a:extLst>
            </p:cNvPr>
            <p:cNvSpPr/>
            <p:nvPr/>
          </p:nvSpPr>
          <p:spPr>
            <a:xfrm>
              <a:off x="7844213" y="0"/>
              <a:ext cx="426708" cy="16867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4CD23E8-4C3B-4F35-B86A-AD7DFF88FD0E}"/>
              </a:ext>
            </a:extLst>
          </p:cNvPr>
          <p:cNvGrpSpPr/>
          <p:nvPr/>
        </p:nvGrpSpPr>
        <p:grpSpPr>
          <a:xfrm rot="10800000">
            <a:off x="59870" y="2927363"/>
            <a:ext cx="2944319" cy="1793289"/>
            <a:chOff x="5326602" y="0"/>
            <a:chExt cx="2944319" cy="1793289"/>
          </a:xfrm>
          <a:blipFill>
            <a:blip r:embed="rId3"/>
            <a:stretch>
              <a:fillRect/>
            </a:stretch>
          </a:blipFill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9B7DCDC-68CD-4F41-B86D-7B637CD3DAB3}"/>
                </a:ext>
              </a:extLst>
            </p:cNvPr>
            <p:cNvSpPr/>
            <p:nvPr/>
          </p:nvSpPr>
          <p:spPr>
            <a:xfrm>
              <a:off x="5326602" y="0"/>
              <a:ext cx="568172" cy="12162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52EDDE29-DAFB-411A-966E-A62D70002942}"/>
                </a:ext>
              </a:extLst>
            </p:cNvPr>
            <p:cNvSpPr/>
            <p:nvPr/>
          </p:nvSpPr>
          <p:spPr>
            <a:xfrm>
              <a:off x="6616122" y="0"/>
              <a:ext cx="570827" cy="17932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E6490D0A-6A17-4CC5-84E7-1387F40022D1}"/>
                </a:ext>
              </a:extLst>
            </p:cNvPr>
            <p:cNvSpPr/>
            <p:nvPr/>
          </p:nvSpPr>
          <p:spPr>
            <a:xfrm>
              <a:off x="5983866" y="0"/>
              <a:ext cx="568172" cy="15624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9C21CC1A-A6B6-4969-82C0-DB5C9AF213DD}"/>
                </a:ext>
              </a:extLst>
            </p:cNvPr>
            <p:cNvSpPr/>
            <p:nvPr/>
          </p:nvSpPr>
          <p:spPr>
            <a:xfrm>
              <a:off x="7302227" y="0"/>
              <a:ext cx="426708" cy="13405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7FE3F22-9DD8-4817-9F1A-813905214B21}"/>
                </a:ext>
              </a:extLst>
            </p:cNvPr>
            <p:cNvSpPr/>
            <p:nvPr/>
          </p:nvSpPr>
          <p:spPr>
            <a:xfrm>
              <a:off x="7844213" y="0"/>
              <a:ext cx="426708" cy="16867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A39D85CE-46C8-45C4-9FB9-AD904016E0FD}"/>
              </a:ext>
            </a:extLst>
          </p:cNvPr>
          <p:cNvSpPr txBox="1"/>
          <p:nvPr/>
        </p:nvSpPr>
        <p:spPr>
          <a:xfrm>
            <a:off x="6308717" y="2080583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604E25A8-AB61-4914-B425-1470271C53A0}"/>
              </a:ext>
            </a:extLst>
          </p:cNvPr>
          <p:cNvSpPr/>
          <p:nvPr/>
        </p:nvSpPr>
        <p:spPr>
          <a:xfrm>
            <a:off x="5317516" y="2480250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310C285E-E104-49C2-8190-B58EE9B106B5}"/>
              </a:ext>
            </a:extLst>
          </p:cNvPr>
          <p:cNvCxnSpPr>
            <a:cxnSpLocks/>
          </p:cNvCxnSpPr>
          <p:nvPr/>
        </p:nvCxnSpPr>
        <p:spPr>
          <a:xfrm>
            <a:off x="4916337" y="2387428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FDE1459B-2335-4AA1-805F-52AE01AB94C4}"/>
              </a:ext>
            </a:extLst>
          </p:cNvPr>
          <p:cNvSpPr txBox="1"/>
          <p:nvPr/>
        </p:nvSpPr>
        <p:spPr>
          <a:xfrm>
            <a:off x="6411354" y="288644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0111D51-EEAE-43B0-8F16-1AD596D41E0F}"/>
              </a:ext>
            </a:extLst>
          </p:cNvPr>
          <p:cNvSpPr/>
          <p:nvPr/>
        </p:nvSpPr>
        <p:spPr>
          <a:xfrm>
            <a:off x="6489099" y="3098448"/>
            <a:ext cx="644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4CC220C-9E2B-4C8E-A87E-6E1B58E6B640}"/>
              </a:ext>
            </a:extLst>
          </p:cNvPr>
          <p:cNvSpPr/>
          <p:nvPr/>
        </p:nvSpPr>
        <p:spPr>
          <a:xfrm>
            <a:off x="5705462" y="3394678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BDAC3D8-9D44-47D6-9F55-A87928633F85}"/>
              </a:ext>
            </a:extLst>
          </p:cNvPr>
          <p:cNvSpPr txBox="1"/>
          <p:nvPr/>
        </p:nvSpPr>
        <p:spPr>
          <a:xfrm>
            <a:off x="1588730" y="190732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C2F7EA92-45BD-45E3-A253-557DA65F988E}"/>
              </a:ext>
            </a:extLst>
          </p:cNvPr>
          <p:cNvSpPr/>
          <p:nvPr/>
        </p:nvSpPr>
        <p:spPr>
          <a:xfrm>
            <a:off x="597529" y="590399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07F727B5-2A00-44B5-8C37-984BE2E46BF0}"/>
              </a:ext>
            </a:extLst>
          </p:cNvPr>
          <p:cNvCxnSpPr>
            <a:cxnSpLocks/>
          </p:cNvCxnSpPr>
          <p:nvPr/>
        </p:nvCxnSpPr>
        <p:spPr>
          <a:xfrm>
            <a:off x="196350" y="497577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8F7342E1-68C7-4484-920D-62A88799394D}"/>
              </a:ext>
            </a:extLst>
          </p:cNvPr>
          <p:cNvSpPr txBox="1"/>
          <p:nvPr/>
        </p:nvSpPr>
        <p:spPr>
          <a:xfrm>
            <a:off x="1644864" y="127226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CF6B67DE-B61D-46A3-AD41-9CFD7BEB773E}"/>
              </a:ext>
            </a:extLst>
          </p:cNvPr>
          <p:cNvSpPr/>
          <p:nvPr/>
        </p:nvSpPr>
        <p:spPr>
          <a:xfrm>
            <a:off x="1722609" y="1484259"/>
            <a:ext cx="6447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5464CA07-C24A-4A66-B2C5-8F18B1BDEEAA}"/>
              </a:ext>
            </a:extLst>
          </p:cNvPr>
          <p:cNvSpPr/>
          <p:nvPr/>
        </p:nvSpPr>
        <p:spPr>
          <a:xfrm>
            <a:off x="938972" y="1780489"/>
            <a:ext cx="257659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6794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airplan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7" grpId="0"/>
      <p:bldP spid="48" grpId="0"/>
      <p:bldP spid="49" grpId="0"/>
      <p:bldP spid="50" grpId="0"/>
      <p:bldP spid="51" grpId="0"/>
      <p:bldP spid="53" grpId="0"/>
      <p:bldP spid="54" grpId="0"/>
      <p:bldP spid="5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D866934A-B094-40CF-90A5-E6AFA0B0CA49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A573A54-E5B1-4BB8-970E-81ADF804446C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94856AAA-02F7-497D-981E-A7B1346FCE0B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D8070B4C-0909-4B5C-9A6B-C73DB9240C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C2C215B0-4AD6-4070-B099-094850E09897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741B496-5B8B-4A7B-8DD8-B4CA3611FFC7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9B85EDB3-B537-49DF-A54F-3545ACCF9E16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54EB4FF-A6D8-40A8-B743-B8D7CFDF3923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578B8EF0-F507-4793-9DD6-0A7BAD20A1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4CEF40ED-D729-4CCF-9791-F478FB4E9756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1A022BE0-AF71-4E82-A5FF-22A2B0E87418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E8CA71D0-3080-4F07-B298-2888DA883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509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0747" y="1690357"/>
            <a:ext cx="2194560" cy="329184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89BE6F6-85EC-46A4-9B10-2CDBF89CF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509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43385" y="1690357"/>
            <a:ext cx="2307365" cy="3291840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34221569-7880-40CF-A6C1-224D2E1A3D48}"/>
              </a:ext>
            </a:extLst>
          </p:cNvPr>
          <p:cNvGrpSpPr/>
          <p:nvPr/>
        </p:nvGrpSpPr>
        <p:grpSpPr>
          <a:xfrm>
            <a:off x="3216063" y="2286664"/>
            <a:ext cx="2821540" cy="2099226"/>
            <a:chOff x="3221050" y="2386479"/>
            <a:chExt cx="2821540" cy="2099226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C4D1B11-174D-463E-A93E-5356C31B0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1050" y="2386479"/>
              <a:ext cx="2821540" cy="2099226"/>
            </a:xfrm>
            <a:prstGeom prst="rect">
              <a:avLst/>
            </a:prstGeom>
          </p:spPr>
        </p:pic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27B38EAA-730C-4171-A68D-5D1B5E0282A6}"/>
                </a:ext>
              </a:extLst>
            </p:cNvPr>
            <p:cNvCxnSpPr>
              <a:stCxn id="20" idx="0"/>
              <a:endCxn id="20" idx="2"/>
            </p:cNvCxnSpPr>
            <p:nvPr/>
          </p:nvCxnSpPr>
          <p:spPr>
            <a:xfrm>
              <a:off x="4631820" y="2386479"/>
              <a:ext cx="0" cy="20992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DAB517EE-06AD-42DF-811A-E792F6A1EF3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763" y="2286664"/>
            <a:ext cx="1572457" cy="10472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DB9F51D7-F3D5-47A7-8C3F-C66D384F0BA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797" y="2258734"/>
            <a:ext cx="1497526" cy="9775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43C3FB3E-FE35-43DA-9F24-8F24F5E3BD4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608" y="3382155"/>
            <a:ext cx="1583358" cy="9812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46B71C4-CCCD-4288-96D7-E67D247583D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797" y="3324975"/>
            <a:ext cx="1497526" cy="10196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094D5BE5-6428-40D9-AC13-24E25F44E23E}"/>
              </a:ext>
            </a:extLst>
          </p:cNvPr>
          <p:cNvSpPr txBox="1"/>
          <p:nvPr/>
        </p:nvSpPr>
        <p:spPr>
          <a:xfrm>
            <a:off x="4101067" y="766787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 欧 家 居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882A9F2-14B1-4125-9526-D97B91D3331F}"/>
              </a:ext>
            </a:extLst>
          </p:cNvPr>
          <p:cNvSpPr/>
          <p:nvPr/>
        </p:nvSpPr>
        <p:spPr>
          <a:xfrm>
            <a:off x="3109866" y="1166454"/>
            <a:ext cx="3043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magazinewind general template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E976D246-79C5-4A4E-987C-D365B6CA79A7}"/>
              </a:ext>
            </a:extLst>
          </p:cNvPr>
          <p:cNvCxnSpPr>
            <a:cxnSpLocks/>
          </p:cNvCxnSpPr>
          <p:nvPr/>
        </p:nvCxnSpPr>
        <p:spPr>
          <a:xfrm>
            <a:off x="2708687" y="1073632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15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flip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35758E42-F2A5-4134-BC1E-A3FA0C169400}"/>
              </a:ext>
            </a:extLst>
          </p:cNvPr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8BE9FE0-1B77-4616-87AD-545C220DCE26}"/>
              </a:ext>
            </a:extLst>
          </p:cNvPr>
          <p:cNvGrpSpPr/>
          <p:nvPr/>
        </p:nvGrpSpPr>
        <p:grpSpPr>
          <a:xfrm>
            <a:off x="0" y="4771926"/>
            <a:ext cx="3006691" cy="215444"/>
            <a:chOff x="0" y="4771926"/>
            <a:chExt cx="3006691" cy="21544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B95400F-68B3-4F32-A84B-B9D1760EF8DE}"/>
                </a:ext>
              </a:extLst>
            </p:cNvPr>
            <p:cNvGrpSpPr/>
            <p:nvPr/>
          </p:nvGrpSpPr>
          <p:grpSpPr>
            <a:xfrm>
              <a:off x="0" y="4836919"/>
              <a:ext cx="2179178" cy="85458"/>
              <a:chOff x="0" y="4836919"/>
              <a:chExt cx="2179178" cy="854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5431E45B-2E0C-4E0E-A215-F65188C458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1E495BEA-5809-409F-9758-D2CF4732B60E}"/>
                  </a:ext>
                </a:extLst>
              </p:cNvPr>
              <p:cNvSpPr/>
              <p:nvPr/>
            </p:nvSpPr>
            <p:spPr>
              <a:xfrm>
                <a:off x="2093720" y="4836919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C8A581B-E63D-484B-972F-526D5A233BCB}"/>
                </a:ext>
              </a:extLst>
            </p:cNvPr>
            <p:cNvSpPr/>
            <p:nvPr/>
          </p:nvSpPr>
          <p:spPr>
            <a:xfrm>
              <a:off x="2201662" y="4771926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9A4B6FE-A584-4461-9162-B1AA73D8677A}"/>
              </a:ext>
            </a:extLst>
          </p:cNvPr>
          <p:cNvGrpSpPr/>
          <p:nvPr/>
        </p:nvGrpSpPr>
        <p:grpSpPr>
          <a:xfrm>
            <a:off x="6163045" y="4766753"/>
            <a:ext cx="2985228" cy="215444"/>
            <a:chOff x="6163045" y="4766753"/>
            <a:chExt cx="2985228" cy="215444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667506BE-CD26-4FD7-A8A9-C72A34265A80}"/>
                </a:ext>
              </a:extLst>
            </p:cNvPr>
            <p:cNvGrpSpPr/>
            <p:nvPr/>
          </p:nvGrpSpPr>
          <p:grpSpPr>
            <a:xfrm rot="10800000">
              <a:off x="6977641" y="4816454"/>
              <a:ext cx="2170632" cy="85458"/>
              <a:chOff x="0" y="4819827"/>
              <a:chExt cx="2170632" cy="85458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797572DA-AB9A-4632-B441-2E2C7540A7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4871102"/>
                <a:ext cx="209372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51D90192-DEC1-4D60-9E51-BC7925773489}"/>
                  </a:ext>
                </a:extLst>
              </p:cNvPr>
              <p:cNvSpPr/>
              <p:nvPr/>
            </p:nvSpPr>
            <p:spPr>
              <a:xfrm>
                <a:off x="2085174" y="4819827"/>
                <a:ext cx="85458" cy="8545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C20517B-5753-4152-B408-0FAEDD85AA36}"/>
                </a:ext>
              </a:extLst>
            </p:cNvPr>
            <p:cNvSpPr/>
            <p:nvPr/>
          </p:nvSpPr>
          <p:spPr>
            <a:xfrm>
              <a:off x="6163045" y="4766753"/>
              <a:ext cx="80502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Page number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AAF3738-0E27-46A7-99A4-448D2F97A968}"/>
              </a:ext>
            </a:extLst>
          </p:cNvPr>
          <p:cNvGrpSpPr/>
          <p:nvPr/>
        </p:nvGrpSpPr>
        <p:grpSpPr>
          <a:xfrm>
            <a:off x="4849540" y="1202739"/>
            <a:ext cx="4005081" cy="2814221"/>
            <a:chOff x="4849540" y="1202739"/>
            <a:chExt cx="4005081" cy="2814221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8A2889C-B18A-43CA-87C6-32B3202EDAB1}"/>
                </a:ext>
              </a:extLst>
            </p:cNvPr>
            <p:cNvSpPr/>
            <p:nvPr/>
          </p:nvSpPr>
          <p:spPr>
            <a:xfrm>
              <a:off x="4849540" y="1202739"/>
              <a:ext cx="4005081" cy="281422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5E25CD3-A935-4E96-8483-CA2E927A1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680" y="1436369"/>
              <a:ext cx="3352800" cy="2346960"/>
            </a:xfrm>
            <a:prstGeom prst="rect">
              <a:avLst/>
            </a:prstGeom>
          </p:spPr>
        </p:pic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08D687B6-37E0-4809-B50C-69F2635AD4E3}"/>
              </a:ext>
            </a:extLst>
          </p:cNvPr>
          <p:cNvSpPr txBox="1"/>
          <p:nvPr/>
        </p:nvSpPr>
        <p:spPr>
          <a:xfrm>
            <a:off x="1293400" y="1994813"/>
            <a:ext cx="18165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 谢 观 看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74F2D53-BE73-4AD3-A605-6AB6A46700AA}"/>
              </a:ext>
            </a:extLst>
          </p:cNvPr>
          <p:cNvSpPr txBox="1"/>
          <p:nvPr/>
        </p:nvSpPr>
        <p:spPr>
          <a:xfrm>
            <a:off x="1593910" y="1294629"/>
            <a:ext cx="1215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32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8A61ECF-D1A7-42E9-8F00-2BCB5B292A00}"/>
              </a:ext>
            </a:extLst>
          </p:cNvPr>
          <p:cNvSpPr/>
          <p:nvPr/>
        </p:nvSpPr>
        <p:spPr>
          <a:xfrm>
            <a:off x="617300" y="2609850"/>
            <a:ext cx="30799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Nordic Home magazine wind general template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D3D0657-B094-496F-800C-E60E4040E21C}"/>
              </a:ext>
            </a:extLst>
          </p:cNvPr>
          <p:cNvCxnSpPr>
            <a:cxnSpLocks/>
          </p:cNvCxnSpPr>
          <p:nvPr/>
        </p:nvCxnSpPr>
        <p:spPr>
          <a:xfrm>
            <a:off x="363984" y="2494440"/>
            <a:ext cx="35865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BF998368-55E0-4B44-B753-02280C01E5E8}"/>
              </a:ext>
            </a:extLst>
          </p:cNvPr>
          <p:cNvSpPr/>
          <p:nvPr/>
        </p:nvSpPr>
        <p:spPr>
          <a:xfrm>
            <a:off x="865874" y="3174033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汇报人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：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7D5FBDF-EB7F-4A20-8335-E9C84A16AE56}"/>
              </a:ext>
            </a:extLst>
          </p:cNvPr>
          <p:cNvSpPr/>
          <p:nvPr/>
        </p:nvSpPr>
        <p:spPr>
          <a:xfrm>
            <a:off x="2394438" y="3174032"/>
            <a:ext cx="10278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时间：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2019.1.1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215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</TotalTime>
  <Words>2430</Words>
  <Application>Microsoft Office PowerPoint</Application>
  <PresentationFormat>自定义</PresentationFormat>
  <Paragraphs>265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Hiragino Sans GB W3</vt:lpstr>
      <vt:lpstr>等线</vt:lpstr>
      <vt:lpstr>等线 Light</vt:lpstr>
      <vt:lpstr>微软雅黑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Administrator</cp:lastModifiedBy>
  <cp:revision>39</cp:revision>
  <dcterms:created xsi:type="dcterms:W3CDTF">2017-10-23T11:53:03Z</dcterms:created>
  <dcterms:modified xsi:type="dcterms:W3CDTF">2018-03-08T01:28:34Z</dcterms:modified>
</cp:coreProperties>
</file>