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  <p:sldMasterId id="2147483723" r:id="rId2"/>
  </p:sldMasterIdLst>
  <p:notesMasterIdLst>
    <p:notesMasterId r:id="rId25"/>
  </p:notesMasterIdLst>
  <p:handoutMasterIdLst>
    <p:handoutMasterId r:id="rId26"/>
  </p:handoutMasterIdLst>
  <p:sldIdLst>
    <p:sldId id="4804" r:id="rId3"/>
    <p:sldId id="4839" r:id="rId4"/>
    <p:sldId id="4841" r:id="rId5"/>
    <p:sldId id="4716" r:id="rId6"/>
    <p:sldId id="4847" r:id="rId7"/>
    <p:sldId id="4858" r:id="rId8"/>
    <p:sldId id="4848" r:id="rId9"/>
    <p:sldId id="4842" r:id="rId10"/>
    <p:sldId id="4664" r:id="rId11"/>
    <p:sldId id="4846" r:id="rId12"/>
    <p:sldId id="4856" r:id="rId13"/>
    <p:sldId id="4853" r:id="rId14"/>
    <p:sldId id="4843" r:id="rId15"/>
    <p:sldId id="4715" r:id="rId16"/>
    <p:sldId id="4849" r:id="rId17"/>
    <p:sldId id="4850" r:id="rId18"/>
    <p:sldId id="4854" r:id="rId19"/>
    <p:sldId id="4844" r:id="rId20"/>
    <p:sldId id="4857" r:id="rId21"/>
    <p:sldId id="4851" r:id="rId22"/>
    <p:sldId id="4852" r:id="rId23"/>
    <p:sldId id="4860" r:id="rId24"/>
  </p:sldIdLst>
  <p:sldSz cx="12858750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E4C3"/>
    <a:srgbClr val="329589"/>
    <a:srgbClr val="8DB04B"/>
    <a:srgbClr val="A47291"/>
    <a:srgbClr val="4A6644"/>
    <a:srgbClr val="486041"/>
    <a:srgbClr val="134B73"/>
    <a:srgbClr val="73A6A3"/>
    <a:srgbClr val="FBB80D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5274" autoAdjust="0"/>
  </p:normalViewPr>
  <p:slideViewPr>
    <p:cSldViewPr>
      <p:cViewPr varScale="1">
        <p:scale>
          <a:sx n="87" d="100"/>
          <a:sy n="87" d="100"/>
        </p:scale>
        <p:origin x="46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2019/4/3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2019/4/3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910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496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256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35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1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579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442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431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706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40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768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06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891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433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801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7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208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977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245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5772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524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975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893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  <a:t>2019/4/3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18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72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620A9-DA74-42BF-9043-257E1E63600C}" type="datetimeFigureOut">
              <a:rPr lang="zh-CN" altLang="en-US" smtClean="0"/>
              <a:t>2019/4/3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93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620A9-DA74-42BF-9043-257E1E63600C}" type="datetimeFigureOut">
              <a:rPr lang="zh-CN" altLang="en-US" smtClean="0"/>
              <a:t>2019/4/3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20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192236" y="4241048"/>
            <a:ext cx="6474278" cy="60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PPT IN THE NEW YEAR</a:t>
            </a:r>
          </a:p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会议报告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座谈交流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工作总结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03550" y="3400292"/>
            <a:ext cx="68516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招聘专员转正述职报告</a:t>
            </a:r>
            <a:r>
              <a:rPr lang="en-US" altLang="zh-CN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61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443844" y="2383906"/>
            <a:ext cx="3556906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  <a:endParaRPr lang="zh-CN" altLang="en-US" sz="115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2316025" y="4171824"/>
            <a:ext cx="3812544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7613912" y="1751250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613912" y="2800519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7613912" y="3849788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7613912" y="4899056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169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15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en-AU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>
            <a:spLocks/>
          </p:cNvSpPr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>
            <a:spLocks/>
          </p:cNvSpPr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719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07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257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91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992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257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60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573890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7351" y="2493345"/>
              <a:ext cx="143689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275469" y="2281610"/>
              <a:ext cx="1260656" cy="153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573890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99314" y="5078600"/>
            <a:ext cx="2006548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418146" y="4723777"/>
            <a:ext cx="1988691" cy="246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573890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193014" y="674521"/>
              <a:ext cx="144303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106377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7141" y="1573890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97773" y="2493345"/>
              <a:ext cx="1431928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60548"/>
              <a:ext cx="1471824" cy="175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573889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21189" y="674819"/>
              <a:ext cx="1421373" cy="5254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123630" y="441919"/>
              <a:ext cx="1616492" cy="175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748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174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527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1117027"/>
            <a:ext cx="4028238" cy="28906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5256" y="111702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35965" y="1117027"/>
            <a:ext cx="4028238" cy="28906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547" y="408278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15256" y="4082786"/>
            <a:ext cx="4028238" cy="28906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35965" y="408278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38058" y="1764351"/>
            <a:ext cx="2754535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867276" y="4847534"/>
            <a:ext cx="2753787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209588" y="4847534"/>
            <a:ext cx="283636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32"/>
          <p:cNvSpPr/>
          <p:nvPr/>
        </p:nvSpPr>
        <p:spPr>
          <a:xfrm flipH="1">
            <a:off x="4415256" y="304029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3391426" y="600605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8553966" y="406478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0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50185" y="2489190"/>
            <a:ext cx="4332610" cy="4266143"/>
            <a:chOff x="3716515" y="2198268"/>
            <a:chExt cx="4730828" cy="465825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36753" y="2566683"/>
            <a:ext cx="2085109" cy="702873"/>
            <a:chOff x="9720774" y="2761849"/>
            <a:chExt cx="2511867" cy="767479"/>
          </a:xfrm>
        </p:grpSpPr>
        <p:sp>
          <p:nvSpPr>
            <p:cNvPr id="36" name="TextBox 35"/>
            <p:cNvSpPr txBox="1"/>
            <p:nvPr/>
          </p:nvSpPr>
          <p:spPr>
            <a:xfrm>
              <a:off x="9726738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4" y="3060235"/>
              <a:ext cx="2511867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736752" y="3683835"/>
            <a:ext cx="2085111" cy="716466"/>
            <a:chOff x="9720773" y="2761849"/>
            <a:chExt cx="2511870" cy="782321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1397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5"/>
              <a:ext cx="2511868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736752" y="4802712"/>
            <a:ext cx="2085111" cy="716466"/>
            <a:chOff x="9720772" y="2761849"/>
            <a:chExt cx="2511870" cy="782321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3" y="3060235"/>
              <a:ext cx="2511869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2061029" y="2566686"/>
            <a:ext cx="2107425" cy="716464"/>
            <a:chOff x="9720775" y="2761849"/>
            <a:chExt cx="2343012" cy="782319"/>
          </a:xfrm>
        </p:grpSpPr>
        <p:sp>
          <p:nvSpPr>
            <p:cNvPr id="46" name="TextBox 45"/>
            <p:cNvSpPr txBox="1"/>
            <p:nvPr/>
          </p:nvSpPr>
          <p:spPr>
            <a:xfrm>
              <a:off x="9747983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2057866" y="3683836"/>
            <a:ext cx="2124855" cy="716464"/>
            <a:chOff x="9701397" y="2761849"/>
            <a:chExt cx="2362390" cy="782319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527914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2061029" y="4802712"/>
            <a:ext cx="2107425" cy="702871"/>
            <a:chOff x="9720775" y="2761849"/>
            <a:chExt cx="2343012" cy="767477"/>
          </a:xfrm>
        </p:grpSpPr>
        <p:sp>
          <p:nvSpPr>
            <p:cNvPr id="52" name="TextBox 51"/>
            <p:cNvSpPr txBox="1"/>
            <p:nvPr/>
          </p:nvSpPr>
          <p:spPr>
            <a:xfrm>
              <a:off x="9768598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432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07" name="直接连接符 10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55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61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20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589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457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456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86100" y="3514592"/>
            <a:ext cx="668655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</a:t>
            </a:r>
            <a:endParaRPr lang="en-US" altLang="zh-CN" sz="115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62976" y="5259363"/>
            <a:ext cx="473279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:p14="http://schemas.microsoft.com/office/powerpoint/2010/main" val="1775145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水彩效果工作报告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3607</Words>
  <Application>Microsoft Office PowerPoint</Application>
  <PresentationFormat>自定义</PresentationFormat>
  <Paragraphs>258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Lato Regular</vt:lpstr>
      <vt:lpstr>League Gothic Regular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水彩效果工作报告PPT模板</dc:title>
  <dc:creator/>
  <cp:keywords>http://www.ypppt.com/</cp:keywords>
  <cp:lastModifiedBy/>
  <cp:revision>1</cp:revision>
  <dcterms:created xsi:type="dcterms:W3CDTF">2016-11-29T11:45:09Z</dcterms:created>
  <dcterms:modified xsi:type="dcterms:W3CDTF">2019-04-03T06:01:32Z</dcterms:modified>
</cp:coreProperties>
</file>