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40" r:id="rId2"/>
    <p:sldId id="313" r:id="rId3"/>
    <p:sldId id="312" r:id="rId4"/>
    <p:sldId id="317" r:id="rId5"/>
    <p:sldId id="342" r:id="rId6"/>
    <p:sldId id="349" r:id="rId7"/>
    <p:sldId id="343" r:id="rId8"/>
    <p:sldId id="314" r:id="rId9"/>
    <p:sldId id="345" r:id="rId10"/>
    <p:sldId id="320" r:id="rId11"/>
    <p:sldId id="330" r:id="rId12"/>
    <p:sldId id="335" r:id="rId13"/>
    <p:sldId id="315" r:id="rId14"/>
    <p:sldId id="324" r:id="rId15"/>
    <p:sldId id="333" r:id="rId16"/>
    <p:sldId id="328" r:id="rId17"/>
    <p:sldId id="331" r:id="rId18"/>
    <p:sldId id="318" r:id="rId19"/>
    <p:sldId id="316" r:id="rId20"/>
    <p:sldId id="346" r:id="rId21"/>
    <p:sldId id="344" r:id="rId22"/>
    <p:sldId id="347" r:id="rId23"/>
    <p:sldId id="348" r:id="rId24"/>
    <p:sldId id="341" r:id="rId25"/>
  </p:sldIdLst>
  <p:sldSz cx="9144000" cy="51450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6D36"/>
    <a:srgbClr val="F7F7F7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37" autoAdjust="0"/>
    <p:restoredTop sz="94660"/>
  </p:normalViewPr>
  <p:slideViewPr>
    <p:cSldViewPr>
      <p:cViewPr varScale="1">
        <p:scale>
          <a:sx n="64" d="100"/>
          <a:sy n="64" d="100"/>
        </p:scale>
        <p:origin x="264" y="90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6" d="100"/>
        <a:sy n="2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6570D-A9DA-4CA3-BE98-55692B62D853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6680C-2A23-4F48-827E-EED156A343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89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37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959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6680C-2A23-4F48-827E-EED156A343F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66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3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219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891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37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954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425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37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859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63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167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5287355-3731-4F51-9C06-203E9FE286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7" y="1569"/>
            <a:ext cx="9130618" cy="5144807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项目介绍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40A9904-9CC3-4DF4-96E1-0937DDEBFD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7" y="1569"/>
            <a:ext cx="9130618" cy="5144807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产品运行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BD19B21-DD48-48E2-B7C7-BE7BCCCB3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7" y="1569"/>
            <a:ext cx="9130618" cy="5144807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市场分析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CE7EF03-387D-4EA1-92CB-E408AC7E72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7" y="1569"/>
            <a:ext cx="9130618" cy="5144807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959245" cy="523224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投资回报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altLang="zh-CN" sz="6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616817"/>
      </p:ext>
    </p:extLst>
  </p:cSld>
  <p:clrMapOvr>
    <a:masterClrMapping/>
  </p:clrMapOvr>
  <p:transition spd="med" advClick="0" advTm="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133268"/>
      </p:ext>
    </p:extLst>
  </p:cSld>
  <p:clrMapOvr>
    <a:masterClrMapping/>
  </p:clrMapOvr>
  <p:transition spd="med" advClick="0" advTm="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868087"/>
      </p:ext>
    </p:extLst>
  </p:cSld>
  <p:clrMapOvr>
    <a:masterClrMapping/>
  </p:clrMapOvr>
  <p:transition advClick="0"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819084"/>
      </p:ext>
    </p:extLst>
  </p:cSld>
  <p:clrMapOvr>
    <a:masterClrMapping/>
  </p:clrMapOvr>
  <p:transition spd="med" advClick="0" advTm="0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199712"/>
      </p:ext>
    </p:extLst>
  </p:cSld>
  <p:clrMapOvr>
    <a:masterClrMapping/>
  </p:clrMapOvr>
  <p:transition spd="slow" advClick="0" advTm="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465424"/>
      </p:ext>
    </p:extLst>
  </p:cSld>
  <p:clrMapOvr>
    <a:masterClrMapping/>
  </p:clrMapOvr>
  <p:transition advClick="0" advTm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586733"/>
      </p:ext>
    </p:extLst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354E3-2E1C-4A1F-8D37-52E9231683F1}" type="datetimeFigureOut">
              <a:rPr lang="zh-CN" altLang="en-US" smtClean="0"/>
              <a:pPr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6" r:id="rId8"/>
    <p:sldLayoutId id="2147483667" r:id="rId9"/>
    <p:sldLayoutId id="2147483668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2" r:id="rId16"/>
    <p:sldLayoutId id="2147483663" r:id="rId17"/>
    <p:sldLayoutId id="2147483669" r:id="rId18"/>
    <p:sldLayoutId id="2147483670" r:id="rId19"/>
    <p:sldLayoutId id="2147483671" r:id="rId20"/>
    <p:sldLayoutId id="2147483672" r:id="rId21"/>
    <p:sldLayoutId id="2147483673" r:id="rId22"/>
  </p:sldLayoutIdLst>
  <p:transition spd="med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D7C3F66-49B8-4FCE-A2F4-6F0CE7A8B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" y="1821"/>
            <a:ext cx="9140764" cy="5144598"/>
          </a:xfrm>
          <a:prstGeom prst="rect">
            <a:avLst/>
          </a:prstGeom>
          <a:solidFill>
            <a:srgbClr val="346D36"/>
          </a:solidFill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503548" y="1977247"/>
            <a:ext cx="5256076" cy="502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健康美食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-540568" y="2636176"/>
            <a:ext cx="4807056" cy="322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项目介绍、年终总结、工作汇报、述职报告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7" name="爱的罗曼史 romance de amor">
            <a:hlinkClick r:id="" action="ppaction://media"/>
            <a:extLst>
              <a:ext uri="{FF2B5EF4-FFF2-40B4-BE49-F238E27FC236}">
                <a16:creationId xmlns:a16="http://schemas.microsoft.com/office/drawing/2014/main" id="{B85283CF-41D9-433F-A879-FC1AFECB0D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622823" y="1132384"/>
            <a:ext cx="609600" cy="609600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683568" y="3098992"/>
            <a:ext cx="2448272" cy="22465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泡泡糖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2019x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3244161" y="395906"/>
            <a:ext cx="2304255" cy="849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6600" dirty="0">
                <a:solidFill>
                  <a:srgbClr val="346D36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营</a:t>
            </a:r>
            <a:r>
              <a:rPr lang="zh-CN" altLang="en-US" sz="9600" dirty="0">
                <a:solidFill>
                  <a:srgbClr val="346D36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养</a:t>
            </a:r>
            <a:endParaRPr lang="zh-CN" altLang="en-US" sz="6600" dirty="0">
              <a:solidFill>
                <a:srgbClr val="346D36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3288CD7-A1D9-404A-BC30-4CDC98547F79}"/>
              </a:ext>
            </a:extLst>
          </p:cNvPr>
          <p:cNvSpPr txBox="1">
            <a:spLocks noChangeArrowheads="1"/>
          </p:cNvSpPr>
          <p:nvPr/>
        </p:nvSpPr>
        <p:spPr>
          <a:xfrm>
            <a:off x="4485776" y="590067"/>
            <a:ext cx="2304255" cy="849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5400" dirty="0">
                <a:solidFill>
                  <a:srgbClr val="346D36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美食</a:t>
            </a:r>
          </a:p>
        </p:txBody>
      </p:sp>
    </p:spTree>
    <p:extLst>
      <p:ext uri="{BB962C8B-B14F-4D97-AF65-F5344CB8AC3E}">
        <p14:creationId xmlns:p14="http://schemas.microsoft.com/office/powerpoint/2010/main" val="362160315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5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" grpId="0" autoUpdateAnimBg="0"/>
      <p:bldP spid="12" grpId="0"/>
      <p:bldP spid="9" grpId="0" animBg="1"/>
      <p:bldP spid="20" grpId="0" autoUpdateAnimBg="0"/>
      <p:bldP spid="1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63D055B0-5715-48B9-B752-58E6AED65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" y="1569"/>
            <a:ext cx="9130618" cy="51448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pic>
      <p:sp>
        <p:nvSpPr>
          <p:cNvPr id="18436" name="Freeform 6"/>
          <p:cNvSpPr>
            <a:spLocks/>
          </p:cNvSpPr>
          <p:nvPr/>
        </p:nvSpPr>
        <p:spPr bwMode="auto">
          <a:xfrm>
            <a:off x="3047697" y="2632293"/>
            <a:ext cx="1012827" cy="709832"/>
          </a:xfrm>
          <a:custGeom>
            <a:avLst/>
            <a:gdLst>
              <a:gd name="T0" fmla="*/ 0 w 1432"/>
              <a:gd name="T1" fmla="*/ 2147483646 h 1002"/>
              <a:gd name="T2" fmla="*/ 2147483646 w 1432"/>
              <a:gd name="T3" fmla="*/ 0 h 1002"/>
              <a:gd name="T4" fmla="*/ 2147483646 w 1432"/>
              <a:gd name="T5" fmla="*/ 2147483646 h 1002"/>
              <a:gd name="T6" fmla="*/ 2147483646 w 1432"/>
              <a:gd name="T7" fmla="*/ 2147483646 h 1002"/>
              <a:gd name="T8" fmla="*/ 0 w 1432"/>
              <a:gd name="T9" fmla="*/ 2147483646 h 10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32" h="1002">
                <a:moveTo>
                  <a:pt x="0" y="290"/>
                </a:moveTo>
                <a:lnTo>
                  <a:pt x="1432" y="0"/>
                </a:lnTo>
                <a:lnTo>
                  <a:pt x="1245" y="793"/>
                </a:lnTo>
                <a:lnTo>
                  <a:pt x="275" y="1002"/>
                </a:lnTo>
                <a:lnTo>
                  <a:pt x="0" y="29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37" name="Oval 7"/>
          <p:cNvSpPr>
            <a:spLocks noChangeArrowheads="1"/>
          </p:cNvSpPr>
          <p:nvPr/>
        </p:nvSpPr>
        <p:spPr bwMode="auto">
          <a:xfrm>
            <a:off x="2130083" y="1740241"/>
            <a:ext cx="1654322" cy="1655480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pPr eaLnBrk="1" hangingPunct="1"/>
            <a:endParaRPr lang="zh-CN" altLang="en-US"/>
          </a:p>
        </p:txBody>
      </p:sp>
      <p:sp>
        <p:nvSpPr>
          <p:cNvPr id="18438" name="Freeform 8"/>
          <p:cNvSpPr>
            <a:spLocks/>
          </p:cNvSpPr>
          <p:nvPr/>
        </p:nvSpPr>
        <p:spPr bwMode="auto">
          <a:xfrm>
            <a:off x="1699244" y="2632294"/>
            <a:ext cx="2361278" cy="538329"/>
          </a:xfrm>
          <a:custGeom>
            <a:avLst/>
            <a:gdLst>
              <a:gd name="T0" fmla="*/ 0 w 3337"/>
              <a:gd name="T1" fmla="*/ 0 h 760"/>
              <a:gd name="T2" fmla="*/ 2147483646 w 3337"/>
              <a:gd name="T3" fmla="*/ 0 h 760"/>
              <a:gd name="T4" fmla="*/ 2147483646 w 3337"/>
              <a:gd name="T5" fmla="*/ 2147483646 h 760"/>
              <a:gd name="T6" fmla="*/ 2147483646 w 3337"/>
              <a:gd name="T7" fmla="*/ 2147483646 h 760"/>
              <a:gd name="T8" fmla="*/ 0 w 3337"/>
              <a:gd name="T9" fmla="*/ 0 h 7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37" h="760">
                <a:moveTo>
                  <a:pt x="0" y="0"/>
                </a:moveTo>
                <a:lnTo>
                  <a:pt x="3337" y="0"/>
                </a:lnTo>
                <a:lnTo>
                  <a:pt x="3150" y="760"/>
                </a:lnTo>
                <a:lnTo>
                  <a:pt x="275" y="7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0" name="TextBox 8"/>
          <p:cNvSpPr txBox="1">
            <a:spLocks noChangeArrowheads="1"/>
          </p:cNvSpPr>
          <p:nvPr/>
        </p:nvSpPr>
        <p:spPr bwMode="auto">
          <a:xfrm>
            <a:off x="2379314" y="2141969"/>
            <a:ext cx="1043771" cy="43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2" tIns="34281" rIns="68562" bIns="34281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目录</a:t>
            </a:r>
          </a:p>
        </p:txBody>
      </p:sp>
      <p:sp>
        <p:nvSpPr>
          <p:cNvPr id="18441" name="TextBox 9"/>
          <p:cNvSpPr txBox="1">
            <a:spLocks noChangeArrowheads="1"/>
          </p:cNvSpPr>
          <p:nvPr/>
        </p:nvSpPr>
        <p:spPr bwMode="auto">
          <a:xfrm>
            <a:off x="2306961" y="2693034"/>
            <a:ext cx="1234960" cy="2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</a:p>
        </p:txBody>
      </p:sp>
      <p:sp>
        <p:nvSpPr>
          <p:cNvPr id="18442" name="Freeform 9"/>
          <p:cNvSpPr>
            <a:spLocks/>
          </p:cNvSpPr>
          <p:nvPr/>
        </p:nvSpPr>
        <p:spPr bwMode="auto">
          <a:xfrm>
            <a:off x="4587763" y="1060376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3" name="Freeform 10"/>
          <p:cNvSpPr>
            <a:spLocks/>
          </p:cNvSpPr>
          <p:nvPr/>
        </p:nvSpPr>
        <p:spPr bwMode="auto">
          <a:xfrm>
            <a:off x="4463988" y="1060376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rgbClr val="346D36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4" name="Freeform 11"/>
          <p:cNvSpPr>
            <a:spLocks/>
          </p:cNvSpPr>
          <p:nvPr/>
        </p:nvSpPr>
        <p:spPr bwMode="auto">
          <a:xfrm>
            <a:off x="4587763" y="1969653"/>
            <a:ext cx="1588864" cy="381118"/>
          </a:xfrm>
          <a:custGeom>
            <a:avLst/>
            <a:gdLst>
              <a:gd name="T0" fmla="*/ 0 w 2601"/>
              <a:gd name="T1" fmla="*/ 2147483646 h 626"/>
              <a:gd name="T2" fmla="*/ 2147483646 w 2601"/>
              <a:gd name="T3" fmla="*/ 0 h 626"/>
              <a:gd name="T4" fmla="*/ 2147483646 w 2601"/>
              <a:gd name="T5" fmla="*/ 2147483646 h 626"/>
              <a:gd name="T6" fmla="*/ 2147483646 w 2601"/>
              <a:gd name="T7" fmla="*/ 2147483646 h 626"/>
              <a:gd name="T8" fmla="*/ 0 w 2601"/>
              <a:gd name="T9" fmla="*/ 2147483646 h 6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6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6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5" name="Freeform 12"/>
          <p:cNvSpPr>
            <a:spLocks/>
          </p:cNvSpPr>
          <p:nvPr/>
        </p:nvSpPr>
        <p:spPr bwMode="auto">
          <a:xfrm>
            <a:off x="4463988" y="1969654"/>
            <a:ext cx="1712641" cy="314422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rgbClr val="346D36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6" name="Freeform 13"/>
          <p:cNvSpPr>
            <a:spLocks/>
          </p:cNvSpPr>
          <p:nvPr/>
        </p:nvSpPr>
        <p:spPr bwMode="auto">
          <a:xfrm>
            <a:off x="4587763" y="2796556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9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7" name="Freeform 14"/>
          <p:cNvSpPr>
            <a:spLocks/>
          </p:cNvSpPr>
          <p:nvPr/>
        </p:nvSpPr>
        <p:spPr bwMode="auto">
          <a:xfrm>
            <a:off x="4463988" y="2796556"/>
            <a:ext cx="1712641" cy="314422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rgbClr val="346D36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8" name="TextBox 17"/>
          <p:cNvSpPr txBox="1">
            <a:spLocks noChangeArrowheads="1"/>
          </p:cNvSpPr>
          <p:nvPr/>
        </p:nvSpPr>
        <p:spPr bwMode="auto">
          <a:xfrm>
            <a:off x="4876152" y="1032360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项目介绍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8449" name="TextBox 18"/>
          <p:cNvSpPr txBox="1">
            <a:spLocks noChangeArrowheads="1"/>
          </p:cNvSpPr>
          <p:nvPr/>
        </p:nvSpPr>
        <p:spPr bwMode="auto">
          <a:xfrm>
            <a:off x="4797483" y="1940142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产品运行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8450" name="TextBox 19"/>
          <p:cNvSpPr txBox="1">
            <a:spLocks noChangeArrowheads="1"/>
          </p:cNvSpPr>
          <p:nvPr/>
        </p:nvSpPr>
        <p:spPr bwMode="auto">
          <a:xfrm>
            <a:off x="4797483" y="2789671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市场分析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8451" name="TextBox 20"/>
          <p:cNvSpPr txBox="1">
            <a:spLocks noChangeArrowheads="1"/>
          </p:cNvSpPr>
          <p:nvPr/>
        </p:nvSpPr>
        <p:spPr bwMode="auto">
          <a:xfrm>
            <a:off x="4448515" y="1493897"/>
            <a:ext cx="3799106" cy="4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单击此处添加文本内容       单击此处添加文本内容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452" name="TextBox 21"/>
          <p:cNvSpPr txBox="1">
            <a:spLocks noChangeArrowheads="1"/>
          </p:cNvSpPr>
          <p:nvPr/>
        </p:nvSpPr>
        <p:spPr bwMode="auto">
          <a:xfrm>
            <a:off x="4448515" y="2380547"/>
            <a:ext cx="3619086" cy="4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单击此处添加文本内容    单击此处添加文本内容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453" name="TextBox 22"/>
          <p:cNvSpPr txBox="1">
            <a:spLocks noChangeArrowheads="1"/>
          </p:cNvSpPr>
          <p:nvPr/>
        </p:nvSpPr>
        <p:spPr bwMode="auto">
          <a:xfrm>
            <a:off x="4448515" y="3269380"/>
            <a:ext cx="3511074" cy="4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单击此处添加文本内容   单击此处添加文本内容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Freeform 13"/>
          <p:cNvSpPr>
            <a:spLocks/>
          </p:cNvSpPr>
          <p:nvPr/>
        </p:nvSpPr>
        <p:spPr bwMode="auto">
          <a:xfrm>
            <a:off x="4570445" y="3685369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9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25" name="Freeform 14"/>
          <p:cNvSpPr>
            <a:spLocks/>
          </p:cNvSpPr>
          <p:nvPr/>
        </p:nvSpPr>
        <p:spPr bwMode="auto">
          <a:xfrm>
            <a:off x="4446670" y="3685369"/>
            <a:ext cx="1712641" cy="314422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rgbClr val="346D36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4780165" y="3678484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投资回报</a:t>
            </a:r>
          </a:p>
        </p:txBody>
      </p:sp>
      <p:sp>
        <p:nvSpPr>
          <p:cNvPr id="27" name="TextBox 22"/>
          <p:cNvSpPr txBox="1">
            <a:spLocks noChangeArrowheads="1"/>
          </p:cNvSpPr>
          <p:nvPr/>
        </p:nvSpPr>
        <p:spPr bwMode="auto">
          <a:xfrm>
            <a:off x="4431197" y="4158193"/>
            <a:ext cx="3511074" cy="4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单击此处添加文本内容   单击此处添加文本内容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7815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4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4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4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3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00"/>
                            </p:stCondLst>
                            <p:childTnLst>
                              <p:par>
                                <p:cTn id="9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 autoUpdateAnimBg="0"/>
      <p:bldP spid="18438" grpId="0" animBg="1"/>
      <p:bldP spid="18440" grpId="0" autoUpdateAnimBg="0"/>
      <p:bldP spid="18441" grpId="0" autoUpdateAnimBg="0"/>
      <p:bldP spid="18442" grpId="0" animBg="1"/>
      <p:bldP spid="18443" grpId="0" animBg="1"/>
      <p:bldP spid="18444" grpId="0" animBg="1"/>
      <p:bldP spid="18445" grpId="0" animBg="1"/>
      <p:bldP spid="18446" grpId="0" animBg="1"/>
      <p:bldP spid="18447" grpId="0" animBg="1"/>
      <p:bldP spid="18448" grpId="0" autoUpdateAnimBg="0"/>
      <p:bldP spid="18449" grpId="0" autoUpdateAnimBg="0"/>
      <p:bldP spid="18450" grpId="0" autoUpdateAnimBg="0"/>
      <p:bldP spid="18451" grpId="0" autoUpdateAnimBg="0"/>
      <p:bldP spid="18452" grpId="0" autoUpdateAnimBg="0"/>
      <p:bldP spid="18453" grpId="0" autoUpdateAnimBg="0"/>
      <p:bldP spid="24" grpId="0" animBg="1"/>
      <p:bldP spid="25" grpId="0" animBg="1"/>
      <p:bldP spid="26" grpId="0" autoUpdateAnimBg="0"/>
      <p:bldP spid="2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CBC42A51-95E5-4FF5-98B5-54A5DD9CD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" y="1777"/>
            <a:ext cx="9143244" cy="514459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372703" y="2716560"/>
            <a:ext cx="1028521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5032" y="2716560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436096" y="2716560"/>
            <a:ext cx="1026933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372701" y="3064224"/>
            <a:ext cx="985666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25032" y="3064224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34507" y="3064224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4011699" y="2104492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887924" y="2104492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4300088" y="2076476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项目介绍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4139952" y="1420416"/>
            <a:ext cx="1404156" cy="54006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n-US" altLang="zh-CN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  </a:t>
            </a:r>
            <a:r>
              <a:rPr lang="en-US" altLang="zh-CN" sz="20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01</a:t>
            </a: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6569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14" grpId="0" animBg="1"/>
      <p:bldP spid="15" grpId="0" animBg="1"/>
      <p:bldP spid="16" grpId="0" autoUpdateAnimBg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3548065" y="1650669"/>
            <a:ext cx="1771244" cy="1771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137943" y="2808112"/>
            <a:ext cx="410122" cy="614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rot="16200000">
            <a:off x="4812922" y="3320581"/>
            <a:ext cx="410271" cy="6142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rot="16200000">
            <a:off x="3653537" y="1144677"/>
            <a:ext cx="410271" cy="6142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rot="10800000">
            <a:off x="5312198" y="1646226"/>
            <a:ext cx="410122" cy="614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82" name="Freeform 167"/>
          <p:cNvSpPr>
            <a:spLocks noEditPoints="1"/>
          </p:cNvSpPr>
          <p:nvPr/>
        </p:nvSpPr>
        <p:spPr bwMode="auto">
          <a:xfrm>
            <a:off x="4098759" y="1807008"/>
            <a:ext cx="641285" cy="942113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73" tIns="34287" rIns="68573" bIns="34287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3602321" y="2876466"/>
            <a:ext cx="1662736" cy="284577"/>
          </a:xfrm>
          <a:prstGeom prst="rect">
            <a:avLst/>
          </a:prstGeom>
          <a:noFill/>
          <a:ln>
            <a:noFill/>
          </a:ln>
        </p:spPr>
        <p:txBody>
          <a:bodyPr wrap="square" lIns="65021" tIns="32510" rIns="65021" bIns="32510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DIGITALVIDEOS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Box 23"/>
          <p:cNvSpPr txBox="1"/>
          <p:nvPr/>
        </p:nvSpPr>
        <p:spPr>
          <a:xfrm>
            <a:off x="5902734" y="1700831"/>
            <a:ext cx="2067904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6292496" y="1481320"/>
            <a:ext cx="11524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5902734" y="3534087"/>
            <a:ext cx="2067904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6292496" y="3314577"/>
            <a:ext cx="11524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76945" y="1700831"/>
            <a:ext cx="2067904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1492368" y="1481320"/>
            <a:ext cx="11524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576945" y="3534087"/>
            <a:ext cx="2067904" cy="619557"/>
          </a:xfrm>
          <a:prstGeom prst="rect">
            <a:avLst/>
          </a:prstGeom>
          <a:noFill/>
        </p:spPr>
        <p:txBody>
          <a:bodyPr wrap="square" lIns="65021" tIns="32510" rIns="65021" bIns="325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1492368" y="3314577"/>
            <a:ext cx="1152481" cy="240795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28906061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82" grpId="0" animBg="1"/>
      <p:bldP spid="83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2737000" y="2179475"/>
            <a:ext cx="1700950" cy="1656949"/>
            <a:chOff x="3399977" y="2908113"/>
            <a:chExt cx="2267933" cy="2209265"/>
          </a:xfrm>
        </p:grpSpPr>
        <p:sp>
          <p:nvSpPr>
            <p:cNvPr id="9" name="矩形 8"/>
            <p:cNvSpPr/>
            <p:nvPr/>
          </p:nvSpPr>
          <p:spPr>
            <a:xfrm>
              <a:off x="3399977" y="2908113"/>
              <a:ext cx="426880" cy="2209265"/>
            </a:xfrm>
            <a:prstGeom prst="rect">
              <a:avLst/>
            </a:prstGeom>
            <a:solidFill>
              <a:srgbClr val="7751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华文黑体" charset="-122"/>
                <a:ea typeface="华文黑体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6857" y="2908113"/>
              <a:ext cx="1841053" cy="2209265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395536" y="1771468"/>
            <a:ext cx="2102854" cy="1665901"/>
            <a:chOff x="899005" y="2272861"/>
            <a:chExt cx="2803807" cy="22212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05" t="39885" r="24642" b="21034"/>
            <a:stretch/>
          </p:blipFill>
          <p:spPr>
            <a:xfrm>
              <a:off x="899005" y="2272861"/>
              <a:ext cx="2269757" cy="2219873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矩形 7"/>
            <p:cNvSpPr/>
            <p:nvPr/>
          </p:nvSpPr>
          <p:spPr>
            <a:xfrm>
              <a:off x="3124962" y="2272862"/>
              <a:ext cx="577850" cy="2221200"/>
            </a:xfrm>
            <a:prstGeom prst="rect">
              <a:avLst/>
            </a:prstGeom>
            <a:solidFill>
              <a:srgbClr val="0805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华文黑体" charset="-122"/>
                <a:ea typeface="华文黑体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893363" y="2233629"/>
            <a:ext cx="1783090" cy="1548639"/>
            <a:chOff x="8613302" y="2688941"/>
            <a:chExt cx="2711990" cy="20648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03" r="29675"/>
            <a:stretch/>
          </p:blipFill>
          <p:spPr>
            <a:xfrm>
              <a:off x="9082005" y="2688941"/>
              <a:ext cx="2243287" cy="2064852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8613302" y="2688941"/>
              <a:ext cx="468703" cy="1603659"/>
            </a:xfrm>
            <a:prstGeom prst="rect">
              <a:avLst/>
            </a:prstGeom>
            <a:solidFill>
              <a:srgbClr val="1014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华文黑体" charset="-122"/>
                <a:ea typeface="华文黑体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615445" y="4292600"/>
              <a:ext cx="466965" cy="461193"/>
            </a:xfrm>
            <a:prstGeom prst="rect">
              <a:avLst/>
            </a:prstGeom>
            <a:solidFill>
              <a:srgbClr val="1014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华文黑体" charset="-122"/>
                <a:ea typeface="华文黑体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80624" y="1478009"/>
            <a:ext cx="1779608" cy="1657754"/>
            <a:chOff x="6091716" y="2082260"/>
            <a:chExt cx="1841053" cy="221033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190"/>
            <a:stretch/>
          </p:blipFill>
          <p:spPr>
            <a:xfrm>
              <a:off x="6346301" y="2082260"/>
              <a:ext cx="1586468" cy="2210339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6091716" y="2082260"/>
              <a:ext cx="269426" cy="2210339"/>
            </a:xfrm>
            <a:prstGeom prst="rect">
              <a:avLst/>
            </a:prstGeom>
            <a:solidFill>
              <a:srgbClr val="746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华文黑体" charset="-122"/>
                <a:ea typeface="华文黑体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9535" y="4034083"/>
            <a:ext cx="1477226" cy="848267"/>
            <a:chOff x="738860" y="5644390"/>
            <a:chExt cx="3296998" cy="1087511"/>
          </a:xfrm>
        </p:grpSpPr>
        <p:sp>
          <p:nvSpPr>
            <p:cNvPr id="14" name="文本框 13"/>
            <p:cNvSpPr txBox="1"/>
            <p:nvPr/>
          </p:nvSpPr>
          <p:spPr>
            <a:xfrm>
              <a:off x="738860" y="5644390"/>
              <a:ext cx="2271643" cy="473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rPr>
                <a:t>TITLE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38862" y="6140399"/>
              <a:ext cx="3296996" cy="24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Lorem</a:t>
              </a:r>
              <a:r>
                <a:rPr lang="en-US" altLang="zh-CN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ipsum</a:t>
              </a:r>
              <a:r>
                <a:rPr lang="en-US" altLang="zh-CN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doloror</a:t>
              </a:r>
              <a:r>
                <a:rPr lang="en-US" altLang="zh-CN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amet</a:t>
              </a:r>
              <a:r>
                <a:rPr lang="en-US" altLang="zh-CN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con</a:t>
              </a:r>
              <a:endPara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黑体" charset="-122"/>
                <a:ea typeface="华文黑体" charset="-122"/>
                <a:sym typeface="+mn-ea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869119" y="6731901"/>
              <a:ext cx="6073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2828930" y="4029871"/>
            <a:ext cx="1627415" cy="848267"/>
            <a:chOff x="738860" y="5644390"/>
            <a:chExt cx="3632202" cy="1087511"/>
          </a:xfrm>
        </p:grpSpPr>
        <p:sp>
          <p:nvSpPr>
            <p:cNvPr id="30" name="文本框 29"/>
            <p:cNvSpPr txBox="1"/>
            <p:nvPr/>
          </p:nvSpPr>
          <p:spPr>
            <a:xfrm>
              <a:off x="738860" y="5644390"/>
              <a:ext cx="3178543" cy="473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rPr>
                <a:t>TITLE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38862" y="6140399"/>
              <a:ext cx="3632200" cy="497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Lorem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ipsum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doloror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amet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con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黑体" charset="-122"/>
                <a:ea typeface="华文黑体" charset="-122"/>
                <a:sym typeface="+mn-ea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869119" y="6731901"/>
              <a:ext cx="6073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4712494" y="4029870"/>
            <a:ext cx="1627415" cy="848267"/>
            <a:chOff x="738860" y="5644390"/>
            <a:chExt cx="3632202" cy="1087511"/>
          </a:xfrm>
        </p:grpSpPr>
        <p:sp>
          <p:nvSpPr>
            <p:cNvPr id="34" name="文本框 33"/>
            <p:cNvSpPr txBox="1"/>
            <p:nvPr/>
          </p:nvSpPr>
          <p:spPr>
            <a:xfrm>
              <a:off x="738860" y="5644390"/>
              <a:ext cx="2271643" cy="473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rPr>
                <a:t>TITLE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38862" y="6140399"/>
              <a:ext cx="3632200" cy="497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Lorem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ipsum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doloror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amet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con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黑体" charset="-122"/>
                <a:ea typeface="华文黑体" charset="-122"/>
                <a:sym typeface="+mn-ea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869119" y="6731901"/>
              <a:ext cx="6073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6893364" y="4034084"/>
            <a:ext cx="1627415" cy="848267"/>
            <a:chOff x="738860" y="5644390"/>
            <a:chExt cx="3632202" cy="1087511"/>
          </a:xfrm>
        </p:grpSpPr>
        <p:sp>
          <p:nvSpPr>
            <p:cNvPr id="38" name="文本框 37"/>
            <p:cNvSpPr txBox="1"/>
            <p:nvPr/>
          </p:nvSpPr>
          <p:spPr>
            <a:xfrm>
              <a:off x="738860" y="5644390"/>
              <a:ext cx="2271643" cy="473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rPr>
                <a:t>TITLE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38862" y="6140399"/>
              <a:ext cx="3632200" cy="497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Lorem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ipsum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doloror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amet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黑体" charset="-122"/>
                  <a:ea typeface="华文黑体" charset="-122"/>
                  <a:sym typeface="+mn-ea"/>
                </a:rPr>
                <a:t> con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黑体" charset="-122"/>
                <a:ea typeface="华文黑体" charset="-122"/>
                <a:sym typeface="+mn-ea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869119" y="6731901"/>
              <a:ext cx="60733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046315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2"/>
          <p:cNvGrpSpPr>
            <a:grpSpLocks/>
          </p:cNvGrpSpPr>
          <p:nvPr/>
        </p:nvGrpSpPr>
        <p:grpSpPr bwMode="auto">
          <a:xfrm>
            <a:off x="2480471" y="2765823"/>
            <a:ext cx="1539080" cy="1539080"/>
            <a:chOff x="3868719" y="1776670"/>
            <a:chExt cx="2628619" cy="2628031"/>
          </a:xfrm>
        </p:grpSpPr>
        <p:sp>
          <p:nvSpPr>
            <p:cNvPr id="24593" name="Freeform 4"/>
            <p:cNvSpPr>
              <a:spLocks/>
            </p:cNvSpPr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2147483647 w 1050"/>
                <a:gd name="T1" fmla="*/ 2147483647 h 1049"/>
                <a:gd name="T2" fmla="*/ 2147483647 w 1050"/>
                <a:gd name="T3" fmla="*/ 2147483647 h 1049"/>
                <a:gd name="T4" fmla="*/ 2147483647 w 1050"/>
                <a:gd name="T5" fmla="*/ 2147483647 h 1049"/>
                <a:gd name="T6" fmla="*/ 2147483647 w 1050"/>
                <a:gd name="T7" fmla="*/ 2147483647 h 1049"/>
                <a:gd name="T8" fmla="*/ 2147483647 w 1050"/>
                <a:gd name="T9" fmla="*/ 2147483647 h 1049"/>
                <a:gd name="T10" fmla="*/ 2147483647 w 1050"/>
                <a:gd name="T11" fmla="*/ 2147483647 h 1049"/>
                <a:gd name="T12" fmla="*/ 2147483647 w 1050"/>
                <a:gd name="T13" fmla="*/ 2147483647 h 1049"/>
                <a:gd name="T14" fmla="*/ 1886439439 w 1050"/>
                <a:gd name="T15" fmla="*/ 2147483647 h 1049"/>
                <a:gd name="T16" fmla="*/ 1704689296 w 1050"/>
                <a:gd name="T17" fmla="*/ 2147483647 h 1049"/>
                <a:gd name="T18" fmla="*/ 1454001774 w 1050"/>
                <a:gd name="T19" fmla="*/ 2147483647 h 1049"/>
                <a:gd name="T20" fmla="*/ 877415403 w 1050"/>
                <a:gd name="T21" fmla="*/ 2147483647 h 1049"/>
                <a:gd name="T22" fmla="*/ 839811148 w 1050"/>
                <a:gd name="T23" fmla="*/ 2147483647 h 1049"/>
                <a:gd name="T24" fmla="*/ 294560483 w 1050"/>
                <a:gd name="T25" fmla="*/ 2147483647 h 1049"/>
                <a:gd name="T26" fmla="*/ 488845456 w 1050"/>
                <a:gd name="T27" fmla="*/ 2147483647 h 1049"/>
                <a:gd name="T28" fmla="*/ 0 w 1050"/>
                <a:gd name="T29" fmla="*/ 2147483647 h 1049"/>
                <a:gd name="T30" fmla="*/ 376035195 w 1050"/>
                <a:gd name="T31" fmla="*/ 2147483647 h 1049"/>
                <a:gd name="T32" fmla="*/ 37604265 w 1050"/>
                <a:gd name="T33" fmla="*/ 2147483647 h 1049"/>
                <a:gd name="T34" fmla="*/ 538981959 w 1050"/>
                <a:gd name="T35" fmla="*/ 2147483647 h 1049"/>
                <a:gd name="T36" fmla="*/ 344699568 w 1050"/>
                <a:gd name="T37" fmla="*/ 1782493765 h 1049"/>
                <a:gd name="T38" fmla="*/ 927551906 w 1050"/>
                <a:gd name="T39" fmla="*/ 1569097246 h 1049"/>
                <a:gd name="T40" fmla="*/ 877415403 w 1050"/>
                <a:gd name="T41" fmla="*/ 1023050467 h 1049"/>
                <a:gd name="T42" fmla="*/ 1454001774 w 1050"/>
                <a:gd name="T43" fmla="*/ 1016774762 h 1049"/>
                <a:gd name="T44" fmla="*/ 1698423172 w 1050"/>
                <a:gd name="T45" fmla="*/ 382860754 h 1049"/>
                <a:gd name="T46" fmla="*/ 2147483647 w 1050"/>
                <a:gd name="T47" fmla="*/ 552322327 h 1049"/>
                <a:gd name="T48" fmla="*/ 2147483647 w 1050"/>
                <a:gd name="T49" fmla="*/ 458176730 h 1049"/>
                <a:gd name="T50" fmla="*/ 2147483647 w 1050"/>
                <a:gd name="T51" fmla="*/ 364031133 h 1049"/>
                <a:gd name="T52" fmla="*/ 2147483647 w 1050"/>
                <a:gd name="T53" fmla="*/ 0 h 1049"/>
                <a:gd name="T54" fmla="*/ 2147483647 w 1050"/>
                <a:gd name="T55" fmla="*/ 458176730 h 1049"/>
                <a:gd name="T56" fmla="*/ 2147483647 w 1050"/>
                <a:gd name="T57" fmla="*/ 552322327 h 1049"/>
                <a:gd name="T58" fmla="*/ 2147483647 w 1050"/>
                <a:gd name="T59" fmla="*/ 382860754 h 1049"/>
                <a:gd name="T60" fmla="*/ 2147483647 w 1050"/>
                <a:gd name="T61" fmla="*/ 972839816 h 1049"/>
                <a:gd name="T62" fmla="*/ 2147483647 w 1050"/>
                <a:gd name="T63" fmla="*/ 947734491 h 1049"/>
                <a:gd name="T64" fmla="*/ 2147483647 w 1050"/>
                <a:gd name="T65" fmla="*/ 1569097246 h 1049"/>
                <a:gd name="T66" fmla="*/ 2147483647 w 1050"/>
                <a:gd name="T67" fmla="*/ 1782493765 h 1049"/>
                <a:gd name="T68" fmla="*/ 2147483647 w 1050"/>
                <a:gd name="T69" fmla="*/ 2147483647 h 1049"/>
                <a:gd name="T70" fmla="*/ 2147483647 w 1050"/>
                <a:gd name="T71" fmla="*/ 2147483647 h 1049"/>
                <a:gd name="T72" fmla="*/ 2147483647 w 1050"/>
                <a:gd name="T73" fmla="*/ 2147483647 h 1049"/>
                <a:gd name="T74" fmla="*/ 2147483647 w 1050"/>
                <a:gd name="T75" fmla="*/ 2147483647 h 1049"/>
                <a:gd name="T76" fmla="*/ 2147483647 w 1050"/>
                <a:gd name="T77" fmla="*/ 2147483647 h 1049"/>
                <a:gd name="T78" fmla="*/ 2147483647 w 1050"/>
                <a:gd name="T79" fmla="*/ 2147483647 h 1049"/>
                <a:gd name="T80" fmla="*/ 2147483647 w 1050"/>
                <a:gd name="T81" fmla="*/ 2147483647 h 1049"/>
                <a:gd name="T82" fmla="*/ 2147483647 w 1050"/>
                <a:gd name="T83" fmla="*/ 2147483647 h 1049"/>
                <a:gd name="T84" fmla="*/ 2147483647 w 1050"/>
                <a:gd name="T85" fmla="*/ 2147483647 h 1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50"/>
                <a:gd name="T130" fmla="*/ 0 h 1049"/>
                <a:gd name="T131" fmla="*/ 1050 w 1050"/>
                <a:gd name="T132" fmla="*/ 1049 h 104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lIns="0" rIns="0" anchor="ctr"/>
            <a:lstStyle/>
            <a:p>
              <a:endParaRPr lang="zh-CN" alt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5" name="Oval 5"/>
            <p:cNvSpPr>
              <a:spLocks noChangeArrowheads="1"/>
            </p:cNvSpPr>
            <p:nvPr/>
          </p:nvSpPr>
          <p:spPr bwMode="auto">
            <a:xfrm>
              <a:off x="4275077" y="2176588"/>
              <a:ext cx="1822256" cy="1828195"/>
            </a:xfrm>
            <a:prstGeom prst="ellipse">
              <a:avLst/>
            </a:prstGeom>
            <a:solidFill>
              <a:srgbClr val="F2F2F2"/>
            </a:solidFill>
            <a:ln w="22225">
              <a:noFill/>
              <a:round/>
              <a:headEnd/>
              <a:tailEnd/>
            </a:ln>
            <a:effectLst/>
          </p:spPr>
          <p:txBody>
            <a:bodyPr lIns="86402" tIns="43201" rIns="86402" bIns="43201" anchor="ctr" anchorCtr="1"/>
            <a:lstStyle/>
            <a:p>
              <a:pPr defTabSz="91281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>
                      <a:lumMod val="7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单击此处</a:t>
              </a:r>
              <a:endParaRPr lang="en-US" altLang="zh-CN" sz="1100" dirty="0">
                <a:solidFill>
                  <a:schemeClr val="bg1">
                    <a:lumMod val="75000"/>
                  </a:schemeClr>
                </a:solidFill>
                <a:latin typeface="Calibri" pitchFamily="34" charset="0"/>
                <a:ea typeface="微软雅黑" pitchFamily="34" charset="-122"/>
              </a:endParaRPr>
            </a:p>
            <a:p>
              <a:pPr defTabSz="91281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>
                      <a:lumMod val="7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添加文本</a:t>
              </a:r>
            </a:p>
          </p:txBody>
        </p:sp>
      </p:grpSp>
      <p:grpSp>
        <p:nvGrpSpPr>
          <p:cNvPr id="3" name="组合 55"/>
          <p:cNvGrpSpPr>
            <a:grpSpLocks/>
          </p:cNvGrpSpPr>
          <p:nvPr/>
        </p:nvGrpSpPr>
        <p:grpSpPr bwMode="auto">
          <a:xfrm>
            <a:off x="5257800" y="1049338"/>
            <a:ext cx="1790700" cy="1790700"/>
            <a:chOff x="6012485" y="1170407"/>
            <a:chExt cx="1487948" cy="1487615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1030118 w 637"/>
                <a:gd name="T1" fmla="*/ 1282427 h 638"/>
                <a:gd name="T2" fmla="*/ 981065 w 637"/>
                <a:gd name="T3" fmla="*/ 1305744 h 638"/>
                <a:gd name="T4" fmla="*/ 927340 w 637"/>
                <a:gd name="T5" fmla="*/ 1324397 h 638"/>
                <a:gd name="T6" fmla="*/ 845584 w 637"/>
                <a:gd name="T7" fmla="*/ 1482952 h 638"/>
                <a:gd name="T8" fmla="*/ 728791 w 637"/>
                <a:gd name="T9" fmla="*/ 1350046 h 638"/>
                <a:gd name="T10" fmla="*/ 672730 w 637"/>
                <a:gd name="T11" fmla="*/ 1345382 h 638"/>
                <a:gd name="T12" fmla="*/ 616669 w 637"/>
                <a:gd name="T13" fmla="*/ 1336055 h 638"/>
                <a:gd name="T14" fmla="*/ 488196 w 637"/>
                <a:gd name="T15" fmla="*/ 1443313 h 638"/>
                <a:gd name="T16" fmla="*/ 422792 w 637"/>
                <a:gd name="T17" fmla="*/ 1417664 h 638"/>
                <a:gd name="T18" fmla="*/ 406441 w 637"/>
                <a:gd name="T19" fmla="*/ 1242788 h 638"/>
                <a:gd name="T20" fmla="*/ 362060 w 637"/>
                <a:gd name="T21" fmla="*/ 1210144 h 638"/>
                <a:gd name="T22" fmla="*/ 184534 w 637"/>
                <a:gd name="T23" fmla="*/ 1238125 h 638"/>
                <a:gd name="T24" fmla="*/ 130809 w 637"/>
                <a:gd name="T25" fmla="*/ 1170506 h 638"/>
                <a:gd name="T26" fmla="*/ 207892 w 637"/>
                <a:gd name="T27" fmla="*/ 1007288 h 638"/>
                <a:gd name="T28" fmla="*/ 182198 w 637"/>
                <a:gd name="T29" fmla="*/ 955991 h 638"/>
                <a:gd name="T30" fmla="*/ 14015 w 637"/>
                <a:gd name="T31" fmla="*/ 893035 h 638"/>
                <a:gd name="T32" fmla="*/ 0 w 637"/>
                <a:gd name="T33" fmla="*/ 806763 h 638"/>
                <a:gd name="T34" fmla="*/ 149496 w 637"/>
                <a:gd name="T35" fmla="*/ 701837 h 638"/>
                <a:gd name="T36" fmla="*/ 156503 w 637"/>
                <a:gd name="T37" fmla="*/ 643545 h 638"/>
                <a:gd name="T38" fmla="*/ 39710 w 637"/>
                <a:gd name="T39" fmla="*/ 501312 h 638"/>
                <a:gd name="T40" fmla="*/ 70076 w 637"/>
                <a:gd name="T41" fmla="*/ 424367 h 638"/>
                <a:gd name="T42" fmla="*/ 254610 w 637"/>
                <a:gd name="T43" fmla="*/ 408045 h 638"/>
                <a:gd name="T44" fmla="*/ 289648 w 637"/>
                <a:gd name="T45" fmla="*/ 361411 h 638"/>
                <a:gd name="T46" fmla="*/ 259281 w 637"/>
                <a:gd name="T47" fmla="*/ 177208 h 638"/>
                <a:gd name="T48" fmla="*/ 322350 w 637"/>
                <a:gd name="T49" fmla="*/ 128243 h 638"/>
                <a:gd name="T50" fmla="*/ 492868 w 637"/>
                <a:gd name="T51" fmla="*/ 205188 h 638"/>
                <a:gd name="T52" fmla="*/ 546593 w 637"/>
                <a:gd name="T53" fmla="*/ 184203 h 638"/>
                <a:gd name="T54" fmla="*/ 609662 w 637"/>
                <a:gd name="T55" fmla="*/ 9327 h 638"/>
                <a:gd name="T56" fmla="*/ 651707 w 637"/>
                <a:gd name="T57" fmla="*/ 2332 h 638"/>
                <a:gd name="T58" fmla="*/ 770836 w 637"/>
                <a:gd name="T59" fmla="*/ 149228 h 638"/>
                <a:gd name="T60" fmla="*/ 829233 w 637"/>
                <a:gd name="T61" fmla="*/ 153891 h 638"/>
                <a:gd name="T62" fmla="*/ 885294 w 637"/>
                <a:gd name="T63" fmla="*/ 163218 h 638"/>
                <a:gd name="T64" fmla="*/ 1018439 w 637"/>
                <a:gd name="T65" fmla="*/ 48965 h 638"/>
                <a:gd name="T66" fmla="*/ 1076835 w 637"/>
                <a:gd name="T67" fmla="*/ 74614 h 638"/>
                <a:gd name="T68" fmla="*/ 1093186 w 637"/>
                <a:gd name="T69" fmla="*/ 256485 h 638"/>
                <a:gd name="T70" fmla="*/ 1139904 w 637"/>
                <a:gd name="T71" fmla="*/ 291461 h 638"/>
                <a:gd name="T72" fmla="*/ 1312758 w 637"/>
                <a:gd name="T73" fmla="*/ 261149 h 638"/>
                <a:gd name="T74" fmla="*/ 1352468 w 637"/>
                <a:gd name="T75" fmla="*/ 317109 h 638"/>
                <a:gd name="T76" fmla="*/ 1280056 w 637"/>
                <a:gd name="T77" fmla="*/ 468669 h 638"/>
                <a:gd name="T78" fmla="*/ 1294071 w 637"/>
                <a:gd name="T79" fmla="*/ 496649 h 638"/>
                <a:gd name="T80" fmla="*/ 1315094 w 637"/>
                <a:gd name="T81" fmla="*/ 547946 h 638"/>
                <a:gd name="T82" fmla="*/ 1476269 w 637"/>
                <a:gd name="T83" fmla="*/ 608570 h 638"/>
                <a:gd name="T84" fmla="*/ 1487948 w 637"/>
                <a:gd name="T85" fmla="*/ 701837 h 638"/>
                <a:gd name="T86" fmla="*/ 1347796 w 637"/>
                <a:gd name="T87" fmla="*/ 802100 h 638"/>
                <a:gd name="T88" fmla="*/ 1340788 w 637"/>
                <a:gd name="T89" fmla="*/ 855728 h 638"/>
                <a:gd name="T90" fmla="*/ 1448238 w 637"/>
                <a:gd name="T91" fmla="*/ 988634 h 638"/>
                <a:gd name="T92" fmla="*/ 1410864 w 637"/>
                <a:gd name="T93" fmla="*/ 1077238 h 638"/>
                <a:gd name="T94" fmla="*/ 1242682 w 637"/>
                <a:gd name="T95" fmla="*/ 1093560 h 638"/>
                <a:gd name="T96" fmla="*/ 1209980 w 637"/>
                <a:gd name="T97" fmla="*/ 1137862 h 638"/>
                <a:gd name="T98" fmla="*/ 1235674 w 637"/>
                <a:gd name="T99" fmla="*/ 1303412 h 638"/>
                <a:gd name="T100" fmla="*/ 1179613 w 637"/>
                <a:gd name="T101" fmla="*/ 1350046 h 6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solidFill>
              <a:schemeClr val="accent3"/>
            </a:solidFill>
            <a:ln w="635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lIns="0" r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8" name="Oval 7"/>
            <p:cNvSpPr>
              <a:spLocks noChangeArrowheads="1"/>
            </p:cNvSpPr>
            <p:nvPr/>
          </p:nvSpPr>
          <p:spPr bwMode="auto">
            <a:xfrm>
              <a:off x="6307964" y="1468458"/>
              <a:ext cx="896990" cy="891514"/>
            </a:xfrm>
            <a:prstGeom prst="ellipse">
              <a:avLst/>
            </a:prstGeom>
            <a:solidFill>
              <a:srgbClr val="F2F2F2"/>
            </a:solidFill>
            <a:ln w="22225">
              <a:noFill/>
              <a:round/>
              <a:headEnd/>
              <a:tailEnd/>
            </a:ln>
            <a:effectLst/>
          </p:spPr>
          <p:txBody>
            <a:bodyPr lIns="86402" tIns="43201" rIns="86402" bIns="43201" anchor="ctr" anchorCtr="1"/>
            <a:lstStyle/>
            <a:p>
              <a:pPr defTabSz="8636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>
                      <a:lumMod val="7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>
                    <a:lumMod val="75000"/>
                  </a:schemeClr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</p:grpSp>
      <p:grpSp>
        <p:nvGrpSpPr>
          <p:cNvPr id="4" name="组合 58"/>
          <p:cNvGrpSpPr>
            <a:grpSpLocks/>
          </p:cNvGrpSpPr>
          <p:nvPr/>
        </p:nvGrpSpPr>
        <p:grpSpPr bwMode="auto">
          <a:xfrm>
            <a:off x="992188" y="1277938"/>
            <a:ext cx="2074862" cy="2081212"/>
            <a:chOff x="2057536" y="1194444"/>
            <a:chExt cx="2075647" cy="2080525"/>
          </a:xfrm>
        </p:grpSpPr>
        <p:sp>
          <p:nvSpPr>
            <p:cNvPr id="24589" name="Freeform 8"/>
            <p:cNvSpPr>
              <a:spLocks/>
            </p:cNvSpPr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2147483647 w 808"/>
                <a:gd name="T1" fmla="*/ 2147483647 h 810"/>
                <a:gd name="T2" fmla="*/ 2147483647 w 808"/>
                <a:gd name="T3" fmla="*/ 2147483647 h 810"/>
                <a:gd name="T4" fmla="*/ 2147483647 w 808"/>
                <a:gd name="T5" fmla="*/ 2147483647 h 810"/>
                <a:gd name="T6" fmla="*/ 2147483647 w 808"/>
                <a:gd name="T7" fmla="*/ 2147483647 h 810"/>
                <a:gd name="T8" fmla="*/ 2147483647 w 808"/>
                <a:gd name="T9" fmla="*/ 2147483647 h 810"/>
                <a:gd name="T10" fmla="*/ 2147483647 w 808"/>
                <a:gd name="T11" fmla="*/ 2147483647 h 810"/>
                <a:gd name="T12" fmla="*/ 2147483647 w 808"/>
                <a:gd name="T13" fmla="*/ 2147483647 h 810"/>
                <a:gd name="T14" fmla="*/ 2147483647 w 808"/>
                <a:gd name="T15" fmla="*/ 2147483647 h 810"/>
                <a:gd name="T16" fmla="*/ 2091913095 w 808"/>
                <a:gd name="T17" fmla="*/ 2147483647 h 810"/>
                <a:gd name="T18" fmla="*/ 1926935173 w 808"/>
                <a:gd name="T19" fmla="*/ 2147483647 h 810"/>
                <a:gd name="T20" fmla="*/ 1484796807 w 808"/>
                <a:gd name="T21" fmla="*/ 2147483647 h 810"/>
                <a:gd name="T22" fmla="*/ 1313219138 w 808"/>
                <a:gd name="T23" fmla="*/ 2147483647 h 810"/>
                <a:gd name="T24" fmla="*/ 1300020288 w 808"/>
                <a:gd name="T25" fmla="*/ 2147483647 h 810"/>
                <a:gd name="T26" fmla="*/ 1168039491 w 808"/>
                <a:gd name="T27" fmla="*/ 2147483647 h 810"/>
                <a:gd name="T28" fmla="*/ 653309856 w 808"/>
                <a:gd name="T29" fmla="*/ 2147483647 h 810"/>
                <a:gd name="T30" fmla="*/ 534525341 w 808"/>
                <a:gd name="T31" fmla="*/ 2147483647 h 810"/>
                <a:gd name="T32" fmla="*/ 679707718 w 808"/>
                <a:gd name="T33" fmla="*/ 2147483647 h 810"/>
                <a:gd name="T34" fmla="*/ 607116449 w 808"/>
                <a:gd name="T35" fmla="*/ 2147483647 h 810"/>
                <a:gd name="T36" fmla="*/ 105585705 w 808"/>
                <a:gd name="T37" fmla="*/ 2147483647 h 810"/>
                <a:gd name="T38" fmla="*/ 442138527 w 808"/>
                <a:gd name="T39" fmla="*/ 2147483647 h 810"/>
                <a:gd name="T40" fmla="*/ 422342820 w 808"/>
                <a:gd name="T41" fmla="*/ 2147483647 h 810"/>
                <a:gd name="T42" fmla="*/ 409143970 w 808"/>
                <a:gd name="T43" fmla="*/ 2147483647 h 810"/>
                <a:gd name="T44" fmla="*/ 6599428 w 808"/>
                <a:gd name="T45" fmla="*/ 2147483647 h 810"/>
                <a:gd name="T46" fmla="*/ 461936802 w 808"/>
                <a:gd name="T47" fmla="*/ 2147483647 h 810"/>
                <a:gd name="T48" fmla="*/ 514729635 w 808"/>
                <a:gd name="T49" fmla="*/ 1999024968 h 810"/>
                <a:gd name="T50" fmla="*/ 567522467 w 808"/>
                <a:gd name="T51" fmla="*/ 1834090756 h 810"/>
                <a:gd name="T52" fmla="*/ 316757075 w 808"/>
                <a:gd name="T53" fmla="*/ 1398657553 h 810"/>
                <a:gd name="T54" fmla="*/ 824887365 w 808"/>
                <a:gd name="T55" fmla="*/ 1359073650 h 810"/>
                <a:gd name="T56" fmla="*/ 923873604 w 808"/>
                <a:gd name="T57" fmla="*/ 1227124419 h 810"/>
                <a:gd name="T58" fmla="*/ 1036058694 w 808"/>
                <a:gd name="T59" fmla="*/ 1095175508 h 810"/>
                <a:gd name="T60" fmla="*/ 976666437 w 808"/>
                <a:gd name="T61" fmla="*/ 600367575 h 810"/>
                <a:gd name="T62" fmla="*/ 1458399106 w 808"/>
                <a:gd name="T63" fmla="*/ 752109882 h 810"/>
                <a:gd name="T64" fmla="*/ 1682769286 w 808"/>
                <a:gd name="T65" fmla="*/ 626756844 h 810"/>
                <a:gd name="T66" fmla="*/ 1794954376 w 808"/>
                <a:gd name="T67" fmla="*/ 138547552 h 810"/>
                <a:gd name="T68" fmla="*/ 1992926856 w 808"/>
                <a:gd name="T69" fmla="*/ 79170394 h 810"/>
                <a:gd name="T70" fmla="*/ 2147483647 w 808"/>
                <a:gd name="T71" fmla="*/ 415640128 h 810"/>
                <a:gd name="T72" fmla="*/ 2147483647 w 808"/>
                <a:gd name="T73" fmla="*/ 402445494 h 810"/>
                <a:gd name="T74" fmla="*/ 2147483647 w 808"/>
                <a:gd name="T75" fmla="*/ 0 h 810"/>
                <a:gd name="T76" fmla="*/ 2147483647 w 808"/>
                <a:gd name="T77" fmla="*/ 19793241 h 810"/>
                <a:gd name="T78" fmla="*/ 2147483647 w 808"/>
                <a:gd name="T79" fmla="*/ 468418665 h 810"/>
                <a:gd name="T80" fmla="*/ 2147483647 w 808"/>
                <a:gd name="T81" fmla="*/ 514601169 h 810"/>
                <a:gd name="T82" fmla="*/ 2147483647 w 808"/>
                <a:gd name="T83" fmla="*/ 257299300 h 810"/>
                <a:gd name="T84" fmla="*/ 2147483647 w 808"/>
                <a:gd name="T85" fmla="*/ 356262990 h 810"/>
                <a:gd name="T86" fmla="*/ 2147483647 w 808"/>
                <a:gd name="T87" fmla="*/ 857666955 h 810"/>
                <a:gd name="T88" fmla="*/ 2147483647 w 808"/>
                <a:gd name="T89" fmla="*/ 963226598 h 810"/>
                <a:gd name="T90" fmla="*/ 2147483647 w 808"/>
                <a:gd name="T91" fmla="*/ 884058792 h 810"/>
                <a:gd name="T92" fmla="*/ 2147483647 w 808"/>
                <a:gd name="T93" fmla="*/ 1042396971 h 810"/>
                <a:gd name="T94" fmla="*/ 2147483647 w 808"/>
                <a:gd name="T95" fmla="*/ 1589983602 h 810"/>
                <a:gd name="T96" fmla="*/ 2147483647 w 808"/>
                <a:gd name="T97" fmla="*/ 1741725748 h 810"/>
                <a:gd name="T98" fmla="*/ 2147483647 w 808"/>
                <a:gd name="T99" fmla="*/ 1880273260 h 810"/>
                <a:gd name="T100" fmla="*/ 2147483647 w 808"/>
                <a:gd name="T101" fmla="*/ 2147483647 h 810"/>
                <a:gd name="T102" fmla="*/ 2147483647 w 808"/>
                <a:gd name="T103" fmla="*/ 2147483647 h 810"/>
                <a:gd name="T104" fmla="*/ 2147483647 w 808"/>
                <a:gd name="T105" fmla="*/ 2147483647 h 810"/>
                <a:gd name="T106" fmla="*/ 2147483647 w 808"/>
                <a:gd name="T107" fmla="*/ 2147483647 h 810"/>
                <a:gd name="T108" fmla="*/ 2147483647 w 808"/>
                <a:gd name="T109" fmla="*/ 2147483647 h 810"/>
                <a:gd name="T110" fmla="*/ 2147483647 w 808"/>
                <a:gd name="T111" fmla="*/ 2147483647 h 810"/>
                <a:gd name="T112" fmla="*/ 2147483647 w 808"/>
                <a:gd name="T113" fmla="*/ 2147483647 h 810"/>
                <a:gd name="T114" fmla="*/ 2147483647 w 808"/>
                <a:gd name="T115" fmla="*/ 2147483647 h 810"/>
                <a:gd name="T116" fmla="*/ 2147483647 w 808"/>
                <a:gd name="T117" fmla="*/ 2147483647 h 810"/>
                <a:gd name="T118" fmla="*/ 2147483647 w 808"/>
                <a:gd name="T119" fmla="*/ 2147483647 h 810"/>
                <a:gd name="T120" fmla="*/ 2147483647 w 808"/>
                <a:gd name="T121" fmla="*/ 2147483647 h 810"/>
                <a:gd name="T122" fmla="*/ 2147483647 w 808"/>
                <a:gd name="T123" fmla="*/ 2147483647 h 81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8"/>
                <a:gd name="T187" fmla="*/ 0 h 810"/>
                <a:gd name="T188" fmla="*/ 808 w 808"/>
                <a:gd name="T189" fmla="*/ 810 h 81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lIns="0" rIns="0" anchor="ctr"/>
            <a:lstStyle/>
            <a:p>
              <a:endParaRPr lang="zh-CN" alt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1" name="Oval 9"/>
            <p:cNvSpPr>
              <a:spLocks noChangeArrowheads="1"/>
            </p:cNvSpPr>
            <p:nvPr/>
          </p:nvSpPr>
          <p:spPr bwMode="auto">
            <a:xfrm>
              <a:off x="2405330" y="1543579"/>
              <a:ext cx="1378471" cy="1379082"/>
            </a:xfrm>
            <a:prstGeom prst="ellipse">
              <a:avLst/>
            </a:prstGeom>
            <a:solidFill>
              <a:srgbClr val="F2F2F2"/>
            </a:solidFill>
            <a:ln w="22225">
              <a:noFill/>
              <a:round/>
              <a:headEnd/>
              <a:tailEnd/>
            </a:ln>
            <a:effectLst/>
          </p:spPr>
          <p:txBody>
            <a:bodyPr lIns="86402" tIns="43201" rIns="86402" bIns="43201" anchor="ctr"/>
            <a:lstStyle/>
            <a:p>
              <a:pPr algn="ctr" defTabSz="91281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>
                      <a:lumMod val="7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单击此处添加文本</a:t>
              </a:r>
            </a:p>
          </p:txBody>
        </p:sp>
      </p:grpSp>
      <p:sp>
        <p:nvSpPr>
          <p:cNvPr id="63" name="TextBox 53"/>
          <p:cNvSpPr txBox="1">
            <a:spLocks noChangeArrowheads="1"/>
          </p:cNvSpPr>
          <p:nvPr/>
        </p:nvSpPr>
        <p:spPr bwMode="auto">
          <a:xfrm>
            <a:off x="1050926" y="928688"/>
            <a:ext cx="1730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7" tIns="45724" rIns="91447" bIns="45724">
            <a:spAutoFit/>
          </a:bodyPr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TextBox 53"/>
          <p:cNvSpPr txBox="1">
            <a:spLocks noChangeArrowheads="1"/>
          </p:cNvSpPr>
          <p:nvPr/>
        </p:nvSpPr>
        <p:spPr bwMode="auto">
          <a:xfrm>
            <a:off x="2883694" y="2361406"/>
            <a:ext cx="1727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7" tIns="45724" rIns="91447" bIns="45724">
            <a:spAutoFit/>
          </a:bodyPr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53"/>
          <p:cNvSpPr txBox="1">
            <a:spLocks noChangeArrowheads="1"/>
          </p:cNvSpPr>
          <p:nvPr/>
        </p:nvSpPr>
        <p:spPr bwMode="auto">
          <a:xfrm>
            <a:off x="6813550" y="1504952"/>
            <a:ext cx="15113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7" tIns="45724" rIns="91447" bIns="45724">
            <a:spAutoFit/>
          </a:bodyPr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65"/>
          <p:cNvGrpSpPr>
            <a:grpSpLocks/>
          </p:cNvGrpSpPr>
          <p:nvPr/>
        </p:nvGrpSpPr>
        <p:grpSpPr bwMode="auto">
          <a:xfrm>
            <a:off x="6409531" y="2270129"/>
            <a:ext cx="1658938" cy="1660525"/>
            <a:chOff x="2057536" y="1194444"/>
            <a:chExt cx="2075647" cy="2080525"/>
          </a:xfrm>
        </p:grpSpPr>
        <p:sp>
          <p:nvSpPr>
            <p:cNvPr id="67" name="Freeform 8"/>
            <p:cNvSpPr>
              <a:spLocks/>
            </p:cNvSpPr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1507927 w 808"/>
                <a:gd name="T1" fmla="*/ 1774868 h 810"/>
                <a:gd name="T2" fmla="*/ 1420585 w 808"/>
                <a:gd name="T3" fmla="*/ 1823670 h 810"/>
                <a:gd name="T4" fmla="*/ 1374345 w 808"/>
                <a:gd name="T5" fmla="*/ 2026585 h 810"/>
                <a:gd name="T6" fmla="*/ 1307555 w 808"/>
                <a:gd name="T7" fmla="*/ 2047134 h 810"/>
                <a:gd name="T8" fmla="*/ 1155992 w 808"/>
                <a:gd name="T9" fmla="*/ 1903295 h 810"/>
                <a:gd name="T10" fmla="*/ 1091770 w 808"/>
                <a:gd name="T11" fmla="*/ 1911001 h 810"/>
                <a:gd name="T12" fmla="*/ 971033 w 808"/>
                <a:gd name="T13" fmla="*/ 2080525 h 810"/>
                <a:gd name="T14" fmla="*/ 901673 w 808"/>
                <a:gd name="T15" fmla="*/ 2072819 h 810"/>
                <a:gd name="T16" fmla="*/ 814332 w 808"/>
                <a:gd name="T17" fmla="*/ 1882747 h 810"/>
                <a:gd name="T18" fmla="*/ 750110 w 808"/>
                <a:gd name="T19" fmla="*/ 1864767 h 810"/>
                <a:gd name="T20" fmla="*/ 577996 w 808"/>
                <a:gd name="T21" fmla="*/ 1975214 h 810"/>
                <a:gd name="T22" fmla="*/ 511205 w 808"/>
                <a:gd name="T23" fmla="*/ 1939255 h 810"/>
                <a:gd name="T24" fmla="*/ 506067 w 808"/>
                <a:gd name="T25" fmla="*/ 1733771 h 810"/>
                <a:gd name="T26" fmla="*/ 454690 w 808"/>
                <a:gd name="T27" fmla="*/ 1690105 h 810"/>
                <a:gd name="T28" fmla="*/ 254318 w 808"/>
                <a:gd name="T29" fmla="*/ 1726065 h 810"/>
                <a:gd name="T30" fmla="*/ 208078 w 808"/>
                <a:gd name="T31" fmla="*/ 1666989 h 810"/>
                <a:gd name="T32" fmla="*/ 264594 w 808"/>
                <a:gd name="T33" fmla="*/ 1446093 h 810"/>
                <a:gd name="T34" fmla="*/ 236336 w 808"/>
                <a:gd name="T35" fmla="*/ 1387017 h 810"/>
                <a:gd name="T36" fmla="*/ 41102 w 808"/>
                <a:gd name="T37" fmla="*/ 1338214 h 810"/>
                <a:gd name="T38" fmla="*/ 172114 w 808"/>
                <a:gd name="T39" fmla="*/ 1184101 h 810"/>
                <a:gd name="T40" fmla="*/ 164408 w 808"/>
                <a:gd name="T41" fmla="*/ 1119888 h 810"/>
                <a:gd name="T42" fmla="*/ 159270 w 808"/>
                <a:gd name="T43" fmla="*/ 1053105 h 810"/>
                <a:gd name="T44" fmla="*/ 2569 w 808"/>
                <a:gd name="T45" fmla="*/ 929815 h 810"/>
                <a:gd name="T46" fmla="*/ 179821 w 808"/>
                <a:gd name="T47" fmla="*/ 842484 h 810"/>
                <a:gd name="T48" fmla="*/ 200372 w 808"/>
                <a:gd name="T49" fmla="*/ 778270 h 810"/>
                <a:gd name="T50" fmla="*/ 220923 w 808"/>
                <a:gd name="T51" fmla="*/ 714057 h 810"/>
                <a:gd name="T52" fmla="*/ 123306 w 808"/>
                <a:gd name="T53" fmla="*/ 544532 h 810"/>
                <a:gd name="T54" fmla="*/ 321109 w 808"/>
                <a:gd name="T55" fmla="*/ 529121 h 810"/>
                <a:gd name="T56" fmla="*/ 359642 w 808"/>
                <a:gd name="T57" fmla="*/ 477750 h 810"/>
                <a:gd name="T58" fmla="*/ 403313 w 808"/>
                <a:gd name="T59" fmla="*/ 426379 h 810"/>
                <a:gd name="T60" fmla="*/ 380193 w 808"/>
                <a:gd name="T61" fmla="*/ 233738 h 810"/>
                <a:gd name="T62" fmla="*/ 567720 w 808"/>
                <a:gd name="T63" fmla="*/ 292815 h 810"/>
                <a:gd name="T64" fmla="*/ 655062 w 808"/>
                <a:gd name="T65" fmla="*/ 244012 h 810"/>
                <a:gd name="T66" fmla="*/ 698733 w 808"/>
                <a:gd name="T67" fmla="*/ 53940 h 810"/>
                <a:gd name="T68" fmla="*/ 775799 w 808"/>
                <a:gd name="T69" fmla="*/ 30823 h 810"/>
                <a:gd name="T70" fmla="*/ 919655 w 808"/>
                <a:gd name="T71" fmla="*/ 161819 h 810"/>
                <a:gd name="T72" fmla="*/ 983877 w 808"/>
                <a:gd name="T73" fmla="*/ 156682 h 810"/>
                <a:gd name="T74" fmla="*/ 1096908 w 808"/>
                <a:gd name="T75" fmla="*/ 0 h 810"/>
                <a:gd name="T76" fmla="*/ 1179111 w 808"/>
                <a:gd name="T77" fmla="*/ 7706 h 810"/>
                <a:gd name="T78" fmla="*/ 1261315 w 808"/>
                <a:gd name="T79" fmla="*/ 182367 h 810"/>
                <a:gd name="T80" fmla="*/ 1322968 w 808"/>
                <a:gd name="T81" fmla="*/ 200347 h 810"/>
                <a:gd name="T82" fmla="*/ 1487376 w 808"/>
                <a:gd name="T83" fmla="*/ 100173 h 810"/>
                <a:gd name="T84" fmla="*/ 1559304 w 808"/>
                <a:gd name="T85" fmla="*/ 138702 h 810"/>
                <a:gd name="T86" fmla="*/ 1569580 w 808"/>
                <a:gd name="T87" fmla="*/ 333911 h 810"/>
                <a:gd name="T88" fmla="*/ 1618388 w 808"/>
                <a:gd name="T89" fmla="*/ 375008 h 810"/>
                <a:gd name="T90" fmla="*/ 1811053 w 808"/>
                <a:gd name="T91" fmla="*/ 344186 h 810"/>
                <a:gd name="T92" fmla="*/ 1862431 w 808"/>
                <a:gd name="T93" fmla="*/ 405831 h 810"/>
                <a:gd name="T94" fmla="*/ 1811053 w 808"/>
                <a:gd name="T95" fmla="*/ 619020 h 810"/>
                <a:gd name="T96" fmla="*/ 1839311 w 808"/>
                <a:gd name="T97" fmla="*/ 678097 h 810"/>
                <a:gd name="T98" fmla="*/ 2031976 w 808"/>
                <a:gd name="T99" fmla="*/ 732037 h 810"/>
                <a:gd name="T100" fmla="*/ 1900964 w 808"/>
                <a:gd name="T101" fmla="*/ 881012 h 810"/>
                <a:gd name="T102" fmla="*/ 1911239 w 808"/>
                <a:gd name="T103" fmla="*/ 945226 h 810"/>
                <a:gd name="T104" fmla="*/ 1913808 w 808"/>
                <a:gd name="T105" fmla="*/ 1014577 h 810"/>
                <a:gd name="T106" fmla="*/ 2073078 w 808"/>
                <a:gd name="T107" fmla="*/ 1135299 h 810"/>
                <a:gd name="T108" fmla="*/ 1893257 w 808"/>
                <a:gd name="T109" fmla="*/ 1225198 h 810"/>
                <a:gd name="T110" fmla="*/ 1875275 w 808"/>
                <a:gd name="T111" fmla="*/ 1289412 h 810"/>
                <a:gd name="T112" fmla="*/ 1854724 w 808"/>
                <a:gd name="T113" fmla="*/ 1351057 h 810"/>
                <a:gd name="T114" fmla="*/ 1957479 w 808"/>
                <a:gd name="T115" fmla="*/ 1528287 h 810"/>
                <a:gd name="T116" fmla="*/ 1754538 w 808"/>
                <a:gd name="T117" fmla="*/ 1538561 h 810"/>
                <a:gd name="T118" fmla="*/ 1716005 w 808"/>
                <a:gd name="T119" fmla="*/ 1592501 h 810"/>
                <a:gd name="T120" fmla="*/ 1672334 w 808"/>
                <a:gd name="T121" fmla="*/ 1641303 h 810"/>
                <a:gd name="T122" fmla="*/ 1700592 w 808"/>
                <a:gd name="T123" fmla="*/ 1844218 h 81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lIns="0" r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8" name="Oval 9"/>
            <p:cNvSpPr>
              <a:spLocks noChangeArrowheads="1"/>
            </p:cNvSpPr>
            <p:nvPr/>
          </p:nvSpPr>
          <p:spPr bwMode="auto">
            <a:xfrm>
              <a:off x="2405133" y="1544513"/>
              <a:ext cx="1378468" cy="1378397"/>
            </a:xfrm>
            <a:prstGeom prst="ellipse">
              <a:avLst/>
            </a:prstGeom>
            <a:solidFill>
              <a:srgbClr val="F2F2F2"/>
            </a:solidFill>
            <a:ln w="22225">
              <a:noFill/>
              <a:round/>
              <a:headEnd/>
              <a:tailEnd/>
            </a:ln>
            <a:effectLst/>
          </p:spPr>
          <p:txBody>
            <a:bodyPr lIns="86402" tIns="43201" rIns="86402" bIns="43201" anchor="ctr"/>
            <a:lstStyle/>
            <a:p>
              <a:pPr algn="ctr" defTabSz="91281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bg1">
                      <a:lumMod val="7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单击此处添加文本</a:t>
              </a:r>
            </a:p>
          </p:txBody>
        </p:sp>
      </p:grpSp>
      <p:sp>
        <p:nvSpPr>
          <p:cNvPr id="69" name="TextBox 53"/>
          <p:cNvSpPr txBox="1">
            <a:spLocks noChangeArrowheads="1"/>
          </p:cNvSpPr>
          <p:nvPr/>
        </p:nvSpPr>
        <p:spPr bwMode="auto">
          <a:xfrm>
            <a:off x="5237164" y="661988"/>
            <a:ext cx="17287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7" tIns="45724" rIns="91447" bIns="45724">
            <a:spAutoFit/>
          </a:bodyPr>
          <a:lstStyle/>
          <a:p>
            <a:pPr algn="ctr" defTabSz="9128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075442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536022" y="244464"/>
            <a:ext cx="8446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dirty="0">
                <a:solidFill>
                  <a:schemeClr val="bg1"/>
                </a:solidFill>
                <a:latin typeface="华文黑体" charset="-122"/>
                <a:ea typeface="华文黑体" charset="-122"/>
              </a:rPr>
              <a:t>产品计划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19524" y="244464"/>
            <a:ext cx="8446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dirty="0">
                <a:solidFill>
                  <a:schemeClr val="bg1"/>
                </a:solidFill>
                <a:latin typeface="华文黑体" charset="-122"/>
                <a:ea typeface="华文黑体" charset="-122"/>
              </a:rPr>
              <a:t>预算报告</a:t>
            </a:r>
          </a:p>
        </p:txBody>
      </p:sp>
      <p:sp>
        <p:nvSpPr>
          <p:cNvPr id="12" name="矩形 11"/>
          <p:cNvSpPr/>
          <p:nvPr/>
        </p:nvSpPr>
        <p:spPr>
          <a:xfrm>
            <a:off x="617421" y="2604358"/>
            <a:ext cx="82817" cy="797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schemeClr val="bg1"/>
              </a:solidFill>
              <a:latin typeface="华文黑体" charset="-122"/>
              <a:ea typeface="华文黑体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421" y="3580386"/>
            <a:ext cx="82817" cy="797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schemeClr val="bg1"/>
              </a:solidFill>
              <a:latin typeface="华文黑体" charset="-122"/>
              <a:ea typeface="华文黑体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306279" y="637866"/>
            <a:ext cx="5357863" cy="14438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800952" y="2604358"/>
            <a:ext cx="3515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黑体" charset="-122"/>
                <a:ea typeface="华文黑体" charset="-122"/>
              </a:rPr>
              <a:t>ADD YOUR TEXT </a:t>
            </a:r>
            <a:r>
              <a:rPr lang="en-US" altLang="zh-CN" dirty="0">
                <a:solidFill>
                  <a:schemeClr val="bg1"/>
                </a:solidFill>
                <a:latin typeface="华文黑体" charset="-122"/>
                <a:ea typeface="华文黑体" charset="-122"/>
              </a:rPr>
              <a:t>HERE</a:t>
            </a:r>
            <a:endParaRPr lang="zh-CN" altLang="en-US" dirty="0">
              <a:solidFill>
                <a:schemeClr val="bg1"/>
              </a:solidFill>
              <a:latin typeface="华文黑体" charset="-122"/>
              <a:ea typeface="华文黑体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97167" y="3263452"/>
            <a:ext cx="15496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dirty="0">
                <a:solidFill>
                  <a:schemeClr val="bg1"/>
                </a:solidFill>
                <a:latin typeface="华文黑体" charset="-122"/>
                <a:ea typeface="华文黑体" charset="-122"/>
              </a:rPr>
              <a:t>汇报人：萌萌队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2777483"/>
            <a:ext cx="9144000" cy="1876873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华文黑体" charset="-122"/>
              <a:ea typeface="华文黑体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799" y="1791679"/>
            <a:ext cx="3859526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Lorem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ipsum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doloror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amet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consectetur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adipisicing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elit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sed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do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eiusmod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temporLorem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350" dirty="0" err="1">
                <a:latin typeface="华文黑体" charset="-122"/>
                <a:ea typeface="华文黑体" charset="-122"/>
                <a:sym typeface="+mn-ea"/>
              </a:rPr>
              <a:t>ipsum</a:t>
            </a:r>
            <a:r>
              <a:rPr lang="en-US" altLang="zh-CN" sz="1350" dirty="0">
                <a:latin typeface="华文黑体" charset="-122"/>
                <a:ea typeface="华文黑体" charset="-122"/>
                <a:sym typeface="+mn-ea"/>
              </a:rPr>
              <a:t> </a:t>
            </a:r>
            <a:endParaRPr lang="zh-CN" altLang="en-US" sz="1350" dirty="0">
              <a:latin typeface="华文黑体" charset="-122"/>
              <a:ea typeface="华文黑体" charset="-122"/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117" y="1275998"/>
            <a:ext cx="4630655" cy="282984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020" y="1565514"/>
            <a:ext cx="3158283" cy="210618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66888" y="3422001"/>
            <a:ext cx="282460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Lorem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ipsum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doloror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amet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consectetur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adipisicing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elit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sed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do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eiusmod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temporLorem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ipsum</a:t>
            </a:r>
            <a:r>
              <a:rPr lang="en-US" altLang="zh-CN" sz="1050" dirty="0">
                <a:solidFill>
                  <a:schemeClr val="bg1"/>
                </a:solidFill>
                <a:latin typeface="华文黑体" charset="-122"/>
                <a:ea typeface="华文黑体" charset="-122"/>
                <a:sym typeface="+mn-ea"/>
              </a:rPr>
              <a:t> </a:t>
            </a:r>
            <a:endParaRPr lang="zh-CN" altLang="en-US" sz="1050" dirty="0">
              <a:solidFill>
                <a:schemeClr val="bg1"/>
              </a:solidFill>
              <a:latin typeface="华文黑体" charset="-122"/>
              <a:ea typeface="华文黑体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3011013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7C107364-3295-46CC-8B56-0BA0D92E3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" y="1777"/>
            <a:ext cx="9143244" cy="514459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300695" y="2716560"/>
            <a:ext cx="1028521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53024" y="2716560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64088" y="2716560"/>
            <a:ext cx="1026933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300693" y="3064224"/>
            <a:ext cx="985666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353024" y="3064224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62499" y="3064224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939691" y="2104492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815916" y="2104492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4228080" y="2076476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产品运行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4067944" y="1420416"/>
            <a:ext cx="1404156" cy="54006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n-US" altLang="zh-CN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  </a:t>
            </a:r>
            <a:r>
              <a:rPr lang="en-US" altLang="zh-CN" sz="20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02</a:t>
            </a: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6569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14" grpId="0" animBg="1"/>
      <p:bldP spid="15" grpId="0" animBg="1"/>
      <p:bldP spid="16" grpId="0" autoUpdateAnimBg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3">
            <a:extLst>
              <a:ext uri="{FF2B5EF4-FFF2-40B4-BE49-F238E27FC236}">
                <a16:creationId xmlns:a16="http://schemas.microsoft.com/office/drawing/2014/main" id="{4A05BBDA-B674-4A48-ADE5-C7D043D3D43C}"/>
              </a:ext>
            </a:extLst>
          </p:cNvPr>
          <p:cNvSpPr/>
          <p:nvPr/>
        </p:nvSpPr>
        <p:spPr>
          <a:xfrm>
            <a:off x="4479705" y="1863789"/>
            <a:ext cx="4454998" cy="6539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7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C2EF72A6-B429-4069-A700-3C1F4EA4BE38}"/>
              </a:ext>
            </a:extLst>
          </p:cNvPr>
          <p:cNvSpPr/>
          <p:nvPr/>
        </p:nvSpPr>
        <p:spPr>
          <a:xfrm>
            <a:off x="4375432" y="2598081"/>
            <a:ext cx="4454998" cy="6539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7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AE25B79F-0E0B-4DB6-83A5-0CE68D8B2631}"/>
              </a:ext>
            </a:extLst>
          </p:cNvPr>
          <p:cNvSpPr/>
          <p:nvPr/>
        </p:nvSpPr>
        <p:spPr>
          <a:xfrm>
            <a:off x="4479705" y="3541758"/>
            <a:ext cx="4454998" cy="6539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7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D4B7209-2148-4769-8181-4E0A6F78E3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" y="1652666"/>
            <a:ext cx="4133506" cy="275653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0850BA7-7AF7-441C-B2C4-B620C58490A2}"/>
              </a:ext>
            </a:extLst>
          </p:cNvPr>
          <p:cNvSpPr/>
          <p:nvPr/>
        </p:nvSpPr>
        <p:spPr>
          <a:xfrm>
            <a:off x="3632200" y="2057400"/>
            <a:ext cx="4318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418B733-703D-4B11-AF07-A965DFAE1466}"/>
              </a:ext>
            </a:extLst>
          </p:cNvPr>
          <p:cNvSpPr/>
          <p:nvPr/>
        </p:nvSpPr>
        <p:spPr>
          <a:xfrm>
            <a:off x="3632200" y="2813297"/>
            <a:ext cx="4318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026643B-E76C-4563-A4C5-3CD3E0DEAE4F}"/>
              </a:ext>
            </a:extLst>
          </p:cNvPr>
          <p:cNvSpPr/>
          <p:nvPr/>
        </p:nvSpPr>
        <p:spPr>
          <a:xfrm>
            <a:off x="3632200" y="3615387"/>
            <a:ext cx="4318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38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4596246" y="1686408"/>
            <a:ext cx="1" cy="102272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42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4596244" y="1686409"/>
            <a:ext cx="3103473" cy="101720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42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4600695" y="1686407"/>
            <a:ext cx="1561084" cy="1017206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42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3041749" y="1686408"/>
            <a:ext cx="1555067" cy="101168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42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1487253" y="1686408"/>
            <a:ext cx="3108992" cy="102272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171442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42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786853" y="2517307"/>
            <a:ext cx="1418946" cy="441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14289" tIns="14289" rIns="14289" bIns="14289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2333569" y="2517307"/>
            <a:ext cx="1418946" cy="44178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14289" tIns="14289" rIns="14289" bIns="14289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3869410" y="2517307"/>
            <a:ext cx="1418946" cy="4417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4289" tIns="14289" rIns="14289" bIns="14289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5385782" y="2517307"/>
            <a:ext cx="1418946" cy="44178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14289" tIns="14289" rIns="14289" bIns="14289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6920451" y="2517307"/>
            <a:ext cx="1418946" cy="44178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14289" tIns="14289" rIns="14289" bIns="14289" anchor="ctr"/>
          <a:lstStyle/>
          <a:p>
            <a:pPr lvl="0">
              <a:lnSpc>
                <a:spcPct val="120000"/>
              </a:lnSpc>
            </a:pPr>
            <a:endParaRPr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1688785" y="3273259"/>
            <a:ext cx="5805395" cy="1013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14289" tIns="14289" rIns="14289" bIns="14289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4144853" y="1273324"/>
            <a:ext cx="893258" cy="893413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52" tIns="19052" rIns="19052" bIns="19052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>
            <a:spLocks/>
          </p:cNvSpPr>
          <p:nvPr/>
        </p:nvSpPr>
        <p:spPr>
          <a:xfrm>
            <a:off x="2166741" y="3496033"/>
            <a:ext cx="4796453" cy="56765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56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339383" y="2584909"/>
            <a:ext cx="1407316" cy="30657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875222" y="2584909"/>
            <a:ext cx="1407316" cy="3065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5391595" y="2584909"/>
            <a:ext cx="1407316" cy="3065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04442" y="2584909"/>
            <a:ext cx="1407316" cy="3065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6931026" y="2584189"/>
            <a:ext cx="1407316" cy="3065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65837" y="4804792"/>
            <a:ext cx="2412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/>
              <a:t>小芥末素材 </a:t>
            </a:r>
            <a:r>
              <a:rPr lang="en-US" altLang="zh-CN" sz="1200" dirty="0" smtClean="0"/>
              <a:t>rosyhouse.taobao.com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50205554"/>
      </p:ext>
    </p:extLst>
  </p:cSld>
  <p:clrMapOvr>
    <a:masterClrMapping/>
  </p:clrMapOvr>
  <p:transition spd="slow" advClick="0" advTm="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3096816" y="952794"/>
            <a:ext cx="3095625" cy="3727807"/>
            <a:chOff x="4129498" y="1270306"/>
            <a:chExt cx="4127239" cy="4969341"/>
          </a:xfrm>
        </p:grpSpPr>
        <p:sp>
          <p:nvSpPr>
            <p:cNvPr id="19" name="矩形 18"/>
            <p:cNvSpPr/>
            <p:nvPr/>
          </p:nvSpPr>
          <p:spPr>
            <a:xfrm>
              <a:off x="4129498" y="1270306"/>
              <a:ext cx="3862143" cy="4969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3" name="组合 19"/>
            <p:cNvGrpSpPr>
              <a:grpSpLocks/>
            </p:cNvGrpSpPr>
            <p:nvPr/>
          </p:nvGrpSpPr>
          <p:grpSpPr bwMode="auto">
            <a:xfrm>
              <a:off x="4404289" y="1716436"/>
              <a:ext cx="3852448" cy="4202126"/>
              <a:chOff x="4555259" y="1716436"/>
              <a:chExt cx="3852448" cy="4202126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4802722" y="1716436"/>
                <a:ext cx="3604985" cy="45130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17435" name="文本框 21"/>
              <p:cNvSpPr txBox="1">
                <a:spLocks noChangeArrowheads="1"/>
              </p:cNvSpPr>
              <p:nvPr/>
            </p:nvSpPr>
            <p:spPr bwMode="auto">
              <a:xfrm>
                <a:off x="4555259" y="2239713"/>
                <a:ext cx="3300371" cy="3678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2857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>
                  <a:lnSpc>
                    <a:spcPts val="1275"/>
                  </a:lnSpc>
                  <a:buFont typeface="Wingdings" pitchFamily="2" charset="2"/>
                  <a:buChar char="ü"/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Remember that happiness is a way of travel, not a destination. Remember that happiness is a way of travel, not a destination.</a:t>
                </a:r>
              </a:p>
              <a:p>
                <a:pPr>
                  <a:lnSpc>
                    <a:spcPts val="1275"/>
                  </a:lnSpc>
                  <a:buFont typeface="Wingdings" pitchFamily="2" charset="2"/>
                  <a:buChar char="ü"/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Remember that happiness is a way of travel, not a destination. Remember that happiness is a way of travel, not a destination.</a:t>
                </a:r>
              </a:p>
              <a:p>
                <a:pPr>
                  <a:lnSpc>
                    <a:spcPts val="1275"/>
                  </a:lnSpc>
                  <a:buFont typeface="Wingdings" pitchFamily="2" charset="2"/>
                  <a:buChar char="ü"/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Remember that happiness is a way of travel, not a destination. Remember that happiness is a way of travel, not a destination.</a:t>
                </a:r>
              </a:p>
              <a:p>
                <a:pPr>
                  <a:lnSpc>
                    <a:spcPts val="1275"/>
                  </a:lnSpc>
                  <a:buFont typeface="Wingdings" pitchFamily="2" charset="2"/>
                  <a:buChar char="ü"/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Remember that happiness is a way of travel, not a destination. Remember that happiness is a way of travel, not a destination.</a:t>
                </a:r>
              </a:p>
            </p:txBody>
          </p:sp>
        </p:grpSp>
      </p:grpSp>
      <p:grpSp>
        <p:nvGrpSpPr>
          <p:cNvPr id="4" name="组合 31"/>
          <p:cNvGrpSpPr>
            <a:grpSpLocks/>
          </p:cNvGrpSpPr>
          <p:nvPr/>
        </p:nvGrpSpPr>
        <p:grpSpPr bwMode="auto">
          <a:xfrm>
            <a:off x="356934" y="999665"/>
            <a:ext cx="2657983" cy="1772543"/>
            <a:chOff x="476322" y="1332775"/>
            <a:chExt cx="3543977" cy="2362374"/>
          </a:xfrm>
        </p:grpSpPr>
        <p:pic>
          <p:nvPicPr>
            <p:cNvPr id="17430" name="图片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22" y="1332775"/>
              <a:ext cx="3543977" cy="236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9" name="文本框 9"/>
            <p:cNvSpPr txBox="1">
              <a:spLocks noChangeArrowheads="1"/>
            </p:cNvSpPr>
            <p:nvPr/>
          </p:nvSpPr>
          <p:spPr bwMode="auto">
            <a:xfrm>
              <a:off x="1151349" y="2049234"/>
              <a:ext cx="2182310" cy="963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4100" dirty="0">
                  <a:solidFill>
                    <a:schemeClr val="bg1"/>
                  </a:solidFill>
                  <a:latin typeface="Impact" pitchFamily="34" charset="0"/>
                </a:rPr>
                <a:t>01</a:t>
              </a:r>
              <a:endParaRPr lang="zh-CN" altLang="en-US" sz="41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5" name="组合 32"/>
          <p:cNvGrpSpPr>
            <a:grpSpLocks/>
          </p:cNvGrpSpPr>
          <p:nvPr/>
        </p:nvGrpSpPr>
        <p:grpSpPr bwMode="auto">
          <a:xfrm>
            <a:off x="356935" y="2812552"/>
            <a:ext cx="2657982" cy="1868049"/>
            <a:chOff x="476305" y="3748980"/>
            <a:chExt cx="3543510" cy="2490668"/>
          </a:xfrm>
        </p:grpSpPr>
        <p:pic>
          <p:nvPicPr>
            <p:cNvPr id="17426" name="图片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6305" y="3748980"/>
              <a:ext cx="3543510" cy="2490668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5" name="文本框 10"/>
            <p:cNvSpPr txBox="1">
              <a:spLocks noChangeArrowheads="1"/>
            </p:cNvSpPr>
            <p:nvPr/>
          </p:nvSpPr>
          <p:spPr bwMode="auto">
            <a:xfrm>
              <a:off x="1174118" y="4525496"/>
              <a:ext cx="2182310" cy="964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4100" dirty="0">
                  <a:solidFill>
                    <a:schemeClr val="bg1"/>
                  </a:solidFill>
                  <a:latin typeface="Impact" pitchFamily="34" charset="0"/>
                </a:rPr>
                <a:t>02</a:t>
              </a:r>
              <a:endParaRPr lang="zh-CN" altLang="en-US" sz="41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6" name="组合 33"/>
          <p:cNvGrpSpPr>
            <a:grpSpLocks/>
          </p:cNvGrpSpPr>
          <p:nvPr/>
        </p:nvGrpSpPr>
        <p:grpSpPr bwMode="auto">
          <a:xfrm>
            <a:off x="6047507" y="952794"/>
            <a:ext cx="2728268" cy="1819414"/>
            <a:chOff x="8063341" y="1270307"/>
            <a:chExt cx="3637692" cy="2425061"/>
          </a:xfrm>
        </p:grpSpPr>
        <p:pic>
          <p:nvPicPr>
            <p:cNvPr id="17422" name="图片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063341" y="1270307"/>
              <a:ext cx="3637692" cy="2425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1" name="文本框 11"/>
            <p:cNvSpPr txBox="1">
              <a:spLocks noChangeArrowheads="1"/>
            </p:cNvSpPr>
            <p:nvPr/>
          </p:nvSpPr>
          <p:spPr bwMode="auto">
            <a:xfrm>
              <a:off x="8791029" y="2049235"/>
              <a:ext cx="2182310" cy="9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4100" dirty="0">
                  <a:solidFill>
                    <a:schemeClr val="bg1"/>
                  </a:solidFill>
                  <a:latin typeface="Impact" pitchFamily="34" charset="0"/>
                </a:rPr>
                <a:t>03</a:t>
              </a:r>
              <a:endParaRPr lang="zh-CN" altLang="en-US" sz="41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7" name="组合 34"/>
          <p:cNvGrpSpPr>
            <a:grpSpLocks/>
          </p:cNvGrpSpPr>
          <p:nvPr/>
        </p:nvGrpSpPr>
        <p:grpSpPr bwMode="auto">
          <a:xfrm>
            <a:off x="6045681" y="2830579"/>
            <a:ext cx="2731920" cy="1821849"/>
            <a:chOff x="8060905" y="3772254"/>
            <a:chExt cx="3642562" cy="2429820"/>
          </a:xfrm>
        </p:grpSpPr>
        <p:pic>
          <p:nvPicPr>
            <p:cNvPr id="17418" name="图片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060905" y="3772254"/>
              <a:ext cx="3642562" cy="2429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7" name="文本框 12"/>
            <p:cNvSpPr txBox="1">
              <a:spLocks noChangeArrowheads="1"/>
            </p:cNvSpPr>
            <p:nvPr/>
          </p:nvSpPr>
          <p:spPr bwMode="auto">
            <a:xfrm>
              <a:off x="8791028" y="4533905"/>
              <a:ext cx="2182310" cy="964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4100" dirty="0">
                  <a:solidFill>
                    <a:schemeClr val="bg1"/>
                  </a:solidFill>
                  <a:latin typeface="Impact" pitchFamily="34" charset="0"/>
                </a:rPr>
                <a:t>04</a:t>
              </a:r>
              <a:endParaRPr lang="zh-CN" altLang="en-US" sz="41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0915538"/>
      </p:ext>
    </p:extLst>
  </p:cSld>
  <p:clrMapOvr>
    <a:masterClrMapping/>
  </p:clrMapOvr>
  <p:transition spd="slow" advClick="0" advTm="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/>
        </p:nvCxnSpPr>
        <p:spPr>
          <a:xfrm>
            <a:off x="4572000" y="1543526"/>
            <a:ext cx="0" cy="2744047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061628" y="1546788"/>
            <a:ext cx="357791" cy="357901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5096929" y="1627569"/>
            <a:ext cx="280805" cy="184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cap="all" spc="20" dirty="0">
                <a:solidFill>
                  <a:schemeClr val="bg1"/>
                </a:solidFill>
                <a:latin typeface="微软雅黑" panose="020B0503020204020204" pitchFamily="34" charset="-122"/>
              </a:rPr>
              <a:t>01</a:t>
            </a:r>
          </a:p>
        </p:txBody>
      </p:sp>
      <p:sp>
        <p:nvSpPr>
          <p:cNvPr id="67" name="Oval 66"/>
          <p:cNvSpPr/>
          <p:nvPr/>
        </p:nvSpPr>
        <p:spPr>
          <a:xfrm>
            <a:off x="5061628" y="2310740"/>
            <a:ext cx="357791" cy="357901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600" dirty="0"/>
          </a:p>
        </p:txBody>
      </p:sp>
      <p:sp>
        <p:nvSpPr>
          <p:cNvPr id="68" name="TextBox 67"/>
          <p:cNvSpPr txBox="1"/>
          <p:nvPr/>
        </p:nvSpPr>
        <p:spPr>
          <a:xfrm>
            <a:off x="5096929" y="2391522"/>
            <a:ext cx="280805" cy="184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cap="all" spc="20" dirty="0">
                <a:solidFill>
                  <a:schemeClr val="bg1"/>
                </a:solidFill>
                <a:latin typeface="微软雅黑" panose="020B0503020204020204" pitchFamily="34" charset="-122"/>
              </a:rPr>
              <a:t>02</a:t>
            </a:r>
          </a:p>
        </p:txBody>
      </p:sp>
      <p:sp>
        <p:nvSpPr>
          <p:cNvPr id="72" name="Oval 71"/>
          <p:cNvSpPr/>
          <p:nvPr/>
        </p:nvSpPr>
        <p:spPr>
          <a:xfrm>
            <a:off x="5061628" y="3838645"/>
            <a:ext cx="357791" cy="357901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5096929" y="3919426"/>
            <a:ext cx="280805" cy="184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cap="all" spc="20" dirty="0">
                <a:solidFill>
                  <a:schemeClr val="bg1"/>
                </a:solidFill>
                <a:latin typeface="微软雅黑" panose="020B0503020204020204" pitchFamily="34" charset="-122"/>
              </a:rPr>
              <a:t>04</a:t>
            </a:r>
          </a:p>
        </p:txBody>
      </p:sp>
      <p:sp>
        <p:nvSpPr>
          <p:cNvPr id="77" name="Oval 76"/>
          <p:cNvSpPr/>
          <p:nvPr/>
        </p:nvSpPr>
        <p:spPr>
          <a:xfrm>
            <a:off x="5061628" y="3074693"/>
            <a:ext cx="357791" cy="357901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600" dirty="0"/>
          </a:p>
        </p:txBody>
      </p:sp>
      <p:sp>
        <p:nvSpPr>
          <p:cNvPr id="78" name="TextBox 77"/>
          <p:cNvSpPr txBox="1"/>
          <p:nvPr/>
        </p:nvSpPr>
        <p:spPr>
          <a:xfrm>
            <a:off x="5096929" y="3155474"/>
            <a:ext cx="280805" cy="1847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cap="all" spc="20" dirty="0">
                <a:solidFill>
                  <a:schemeClr val="bg1"/>
                </a:solidFill>
                <a:latin typeface="微软雅黑" panose="020B0503020204020204" pitchFamily="34" charset="-122"/>
              </a:rPr>
              <a:t>03</a:t>
            </a:r>
          </a:p>
        </p:txBody>
      </p:sp>
      <p:sp>
        <p:nvSpPr>
          <p:cNvPr id="20" name="Oval 5"/>
          <p:cNvSpPr>
            <a:spLocks noChangeArrowheads="1"/>
          </p:cNvSpPr>
          <p:nvPr/>
        </p:nvSpPr>
        <p:spPr bwMode="auto">
          <a:xfrm>
            <a:off x="2503867" y="2429017"/>
            <a:ext cx="212649" cy="21549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22" name="Freeform 7"/>
          <p:cNvSpPr/>
          <p:nvPr/>
        </p:nvSpPr>
        <p:spPr bwMode="auto">
          <a:xfrm>
            <a:off x="2338473" y="2665366"/>
            <a:ext cx="544825" cy="1148378"/>
          </a:xfrm>
          <a:custGeom>
            <a:avLst/>
            <a:gdLst>
              <a:gd name="T0" fmla="*/ 728 w 916"/>
              <a:gd name="T1" fmla="*/ 0 h 1939"/>
              <a:gd name="T2" fmla="*/ 589 w 916"/>
              <a:gd name="T3" fmla="*/ 0 h 1939"/>
              <a:gd name="T4" fmla="*/ 569 w 916"/>
              <a:gd name="T5" fmla="*/ 148 h 1939"/>
              <a:gd name="T6" fmla="*/ 525 w 916"/>
              <a:gd name="T7" fmla="*/ 294 h 1939"/>
              <a:gd name="T8" fmla="*/ 498 w 916"/>
              <a:gd name="T9" fmla="*/ 186 h 1939"/>
              <a:gd name="T10" fmla="*/ 476 w 916"/>
              <a:gd name="T11" fmla="*/ 127 h 1939"/>
              <a:gd name="T12" fmla="*/ 504 w 916"/>
              <a:gd name="T13" fmla="*/ 90 h 1939"/>
              <a:gd name="T14" fmla="*/ 458 w 916"/>
              <a:gd name="T15" fmla="*/ 46 h 1939"/>
              <a:gd name="T16" fmla="*/ 412 w 916"/>
              <a:gd name="T17" fmla="*/ 90 h 1939"/>
              <a:gd name="T18" fmla="*/ 440 w 916"/>
              <a:gd name="T19" fmla="*/ 127 h 1939"/>
              <a:gd name="T20" fmla="*/ 417 w 916"/>
              <a:gd name="T21" fmla="*/ 186 h 1939"/>
              <a:gd name="T22" fmla="*/ 391 w 916"/>
              <a:gd name="T23" fmla="*/ 294 h 1939"/>
              <a:gd name="T24" fmla="*/ 347 w 916"/>
              <a:gd name="T25" fmla="*/ 148 h 1939"/>
              <a:gd name="T26" fmla="*/ 327 w 916"/>
              <a:gd name="T27" fmla="*/ 0 h 1939"/>
              <a:gd name="T28" fmla="*/ 187 w 916"/>
              <a:gd name="T29" fmla="*/ 0 h 1939"/>
              <a:gd name="T30" fmla="*/ 0 w 916"/>
              <a:gd name="T31" fmla="*/ 189 h 1939"/>
              <a:gd name="T32" fmla="*/ 0 w 916"/>
              <a:gd name="T33" fmla="*/ 869 h 1939"/>
              <a:gd name="T34" fmla="*/ 76 w 916"/>
              <a:gd name="T35" fmla="*/ 945 h 1939"/>
              <a:gd name="T36" fmla="*/ 149 w 916"/>
              <a:gd name="T37" fmla="*/ 869 h 1939"/>
              <a:gd name="T38" fmla="*/ 149 w 916"/>
              <a:gd name="T39" fmla="*/ 302 h 1939"/>
              <a:gd name="T40" fmla="*/ 223 w 916"/>
              <a:gd name="T41" fmla="*/ 302 h 1939"/>
              <a:gd name="T42" fmla="*/ 223 w 916"/>
              <a:gd name="T43" fmla="*/ 1837 h 1939"/>
              <a:gd name="T44" fmla="*/ 326 w 916"/>
              <a:gd name="T45" fmla="*/ 1939 h 1939"/>
              <a:gd name="T46" fmla="*/ 427 w 916"/>
              <a:gd name="T47" fmla="*/ 1837 h 1939"/>
              <a:gd name="T48" fmla="*/ 427 w 916"/>
              <a:gd name="T49" fmla="*/ 932 h 1939"/>
              <a:gd name="T50" fmla="*/ 490 w 916"/>
              <a:gd name="T51" fmla="*/ 932 h 1939"/>
              <a:gd name="T52" fmla="*/ 490 w 916"/>
              <a:gd name="T53" fmla="*/ 1837 h 1939"/>
              <a:gd name="T54" fmla="*/ 591 w 916"/>
              <a:gd name="T55" fmla="*/ 1939 h 1939"/>
              <a:gd name="T56" fmla="*/ 693 w 916"/>
              <a:gd name="T57" fmla="*/ 1837 h 1939"/>
              <a:gd name="T58" fmla="*/ 693 w 916"/>
              <a:gd name="T59" fmla="*/ 302 h 1939"/>
              <a:gd name="T60" fmla="*/ 766 w 916"/>
              <a:gd name="T61" fmla="*/ 302 h 1939"/>
              <a:gd name="T62" fmla="*/ 766 w 916"/>
              <a:gd name="T63" fmla="*/ 869 h 1939"/>
              <a:gd name="T64" fmla="*/ 840 w 916"/>
              <a:gd name="T65" fmla="*/ 945 h 1939"/>
              <a:gd name="T66" fmla="*/ 916 w 916"/>
              <a:gd name="T67" fmla="*/ 869 h 1939"/>
              <a:gd name="T68" fmla="*/ 916 w 916"/>
              <a:gd name="T69" fmla="*/ 189 h 1939"/>
              <a:gd name="T70" fmla="*/ 728 w 916"/>
              <a:gd name="T7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16" h="1939">
                <a:moveTo>
                  <a:pt x="728" y="0"/>
                </a:moveTo>
                <a:cubicBezTo>
                  <a:pt x="677" y="0"/>
                  <a:pt x="631" y="0"/>
                  <a:pt x="589" y="0"/>
                </a:cubicBezTo>
                <a:cubicBezTo>
                  <a:pt x="587" y="18"/>
                  <a:pt x="582" y="81"/>
                  <a:pt x="569" y="148"/>
                </a:cubicBezTo>
                <a:cubicBezTo>
                  <a:pt x="561" y="186"/>
                  <a:pt x="525" y="294"/>
                  <a:pt x="525" y="294"/>
                </a:cubicBezTo>
                <a:cubicBezTo>
                  <a:pt x="525" y="294"/>
                  <a:pt x="505" y="211"/>
                  <a:pt x="498" y="186"/>
                </a:cubicBezTo>
                <a:cubicBezTo>
                  <a:pt x="494" y="167"/>
                  <a:pt x="476" y="127"/>
                  <a:pt x="476" y="127"/>
                </a:cubicBezTo>
                <a:cubicBezTo>
                  <a:pt x="504" y="90"/>
                  <a:pt x="504" y="90"/>
                  <a:pt x="504" y="90"/>
                </a:cubicBezTo>
                <a:cubicBezTo>
                  <a:pt x="458" y="46"/>
                  <a:pt x="458" y="46"/>
                  <a:pt x="458" y="46"/>
                </a:cubicBezTo>
                <a:cubicBezTo>
                  <a:pt x="412" y="90"/>
                  <a:pt x="412" y="90"/>
                  <a:pt x="412" y="90"/>
                </a:cubicBezTo>
                <a:cubicBezTo>
                  <a:pt x="440" y="127"/>
                  <a:pt x="440" y="127"/>
                  <a:pt x="440" y="127"/>
                </a:cubicBezTo>
                <a:cubicBezTo>
                  <a:pt x="440" y="127"/>
                  <a:pt x="422" y="167"/>
                  <a:pt x="417" y="186"/>
                </a:cubicBezTo>
                <a:cubicBezTo>
                  <a:pt x="410" y="211"/>
                  <a:pt x="391" y="294"/>
                  <a:pt x="391" y="294"/>
                </a:cubicBezTo>
                <a:cubicBezTo>
                  <a:pt x="391" y="294"/>
                  <a:pt x="355" y="186"/>
                  <a:pt x="347" y="148"/>
                </a:cubicBezTo>
                <a:cubicBezTo>
                  <a:pt x="333" y="81"/>
                  <a:pt x="328" y="18"/>
                  <a:pt x="327" y="0"/>
                </a:cubicBezTo>
                <a:cubicBezTo>
                  <a:pt x="187" y="0"/>
                  <a:pt x="187" y="0"/>
                  <a:pt x="187" y="0"/>
                </a:cubicBezTo>
                <a:cubicBezTo>
                  <a:pt x="84" y="0"/>
                  <a:pt x="0" y="85"/>
                  <a:pt x="0" y="189"/>
                </a:cubicBezTo>
                <a:cubicBezTo>
                  <a:pt x="0" y="270"/>
                  <a:pt x="0" y="869"/>
                  <a:pt x="0" y="869"/>
                </a:cubicBezTo>
                <a:cubicBezTo>
                  <a:pt x="0" y="911"/>
                  <a:pt x="34" y="945"/>
                  <a:pt x="76" y="945"/>
                </a:cubicBezTo>
                <a:cubicBezTo>
                  <a:pt x="116" y="945"/>
                  <a:pt x="149" y="911"/>
                  <a:pt x="149" y="869"/>
                </a:cubicBezTo>
                <a:cubicBezTo>
                  <a:pt x="149" y="805"/>
                  <a:pt x="149" y="302"/>
                  <a:pt x="149" y="302"/>
                </a:cubicBezTo>
                <a:cubicBezTo>
                  <a:pt x="223" y="302"/>
                  <a:pt x="223" y="302"/>
                  <a:pt x="223" y="302"/>
                </a:cubicBezTo>
                <a:cubicBezTo>
                  <a:pt x="223" y="782"/>
                  <a:pt x="223" y="1837"/>
                  <a:pt x="223" y="1837"/>
                </a:cubicBezTo>
                <a:cubicBezTo>
                  <a:pt x="223" y="1894"/>
                  <a:pt x="269" y="1939"/>
                  <a:pt x="326" y="1939"/>
                </a:cubicBezTo>
                <a:cubicBezTo>
                  <a:pt x="381" y="1939"/>
                  <a:pt x="427" y="1894"/>
                  <a:pt x="427" y="1837"/>
                </a:cubicBezTo>
                <a:cubicBezTo>
                  <a:pt x="427" y="932"/>
                  <a:pt x="427" y="932"/>
                  <a:pt x="427" y="932"/>
                </a:cubicBezTo>
                <a:cubicBezTo>
                  <a:pt x="490" y="932"/>
                  <a:pt x="490" y="932"/>
                  <a:pt x="490" y="932"/>
                </a:cubicBezTo>
                <a:cubicBezTo>
                  <a:pt x="490" y="1837"/>
                  <a:pt x="490" y="1837"/>
                  <a:pt x="490" y="1837"/>
                </a:cubicBezTo>
                <a:cubicBezTo>
                  <a:pt x="490" y="1894"/>
                  <a:pt x="535" y="1939"/>
                  <a:pt x="591" y="1939"/>
                </a:cubicBezTo>
                <a:cubicBezTo>
                  <a:pt x="646" y="1939"/>
                  <a:pt x="693" y="1894"/>
                  <a:pt x="693" y="1837"/>
                </a:cubicBezTo>
                <a:cubicBezTo>
                  <a:pt x="693" y="805"/>
                  <a:pt x="693" y="302"/>
                  <a:pt x="693" y="302"/>
                </a:cubicBezTo>
                <a:cubicBezTo>
                  <a:pt x="766" y="302"/>
                  <a:pt x="766" y="302"/>
                  <a:pt x="766" y="302"/>
                </a:cubicBezTo>
                <a:cubicBezTo>
                  <a:pt x="766" y="777"/>
                  <a:pt x="766" y="869"/>
                  <a:pt x="766" y="869"/>
                </a:cubicBezTo>
                <a:cubicBezTo>
                  <a:pt x="766" y="911"/>
                  <a:pt x="800" y="945"/>
                  <a:pt x="840" y="945"/>
                </a:cubicBezTo>
                <a:cubicBezTo>
                  <a:pt x="882" y="945"/>
                  <a:pt x="916" y="911"/>
                  <a:pt x="916" y="869"/>
                </a:cubicBezTo>
                <a:cubicBezTo>
                  <a:pt x="916" y="593"/>
                  <a:pt x="916" y="189"/>
                  <a:pt x="916" y="189"/>
                </a:cubicBezTo>
                <a:cubicBezTo>
                  <a:pt x="916" y="85"/>
                  <a:pt x="831" y="0"/>
                  <a:pt x="7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15" name="Freeform 18"/>
          <p:cNvSpPr/>
          <p:nvPr/>
        </p:nvSpPr>
        <p:spPr bwMode="auto">
          <a:xfrm>
            <a:off x="2943274" y="3034299"/>
            <a:ext cx="530567" cy="946031"/>
          </a:xfrm>
          <a:custGeom>
            <a:avLst/>
            <a:gdLst>
              <a:gd name="T0" fmla="*/ 1668 w 1668"/>
              <a:gd name="T1" fmla="*/ 339 h 2965"/>
              <a:gd name="T2" fmla="*/ 1330 w 1668"/>
              <a:gd name="T3" fmla="*/ 0 h 2965"/>
              <a:gd name="T4" fmla="*/ 1092 w 1668"/>
              <a:gd name="T5" fmla="*/ 98 h 2965"/>
              <a:gd name="T6" fmla="*/ 1063 w 1668"/>
              <a:gd name="T7" fmla="*/ 119 h 2965"/>
              <a:gd name="T8" fmla="*/ 636 w 1668"/>
              <a:gd name="T9" fmla="*/ 546 h 2965"/>
              <a:gd name="T10" fmla="*/ 123 w 1668"/>
              <a:gd name="T11" fmla="*/ 546 h 2965"/>
              <a:gd name="T12" fmla="*/ 0 w 1668"/>
              <a:gd name="T13" fmla="*/ 668 h 2965"/>
              <a:gd name="T14" fmla="*/ 123 w 1668"/>
              <a:gd name="T15" fmla="*/ 790 h 2965"/>
              <a:gd name="T16" fmla="*/ 664 w 1668"/>
              <a:gd name="T17" fmla="*/ 790 h 2965"/>
              <a:gd name="T18" fmla="*/ 664 w 1668"/>
              <a:gd name="T19" fmla="*/ 790 h 2965"/>
              <a:gd name="T20" fmla="*/ 692 w 1668"/>
              <a:gd name="T21" fmla="*/ 790 h 2965"/>
              <a:gd name="T22" fmla="*/ 692 w 1668"/>
              <a:gd name="T23" fmla="*/ 787 h 2965"/>
              <a:gd name="T24" fmla="*/ 744 w 1668"/>
              <a:gd name="T25" fmla="*/ 757 h 2965"/>
              <a:gd name="T26" fmla="*/ 991 w 1668"/>
              <a:gd name="T27" fmla="*/ 510 h 2965"/>
              <a:gd name="T28" fmla="*/ 991 w 1668"/>
              <a:gd name="T29" fmla="*/ 1283 h 2965"/>
              <a:gd name="T30" fmla="*/ 209 w 1668"/>
              <a:gd name="T31" fmla="*/ 1283 h 2965"/>
              <a:gd name="T32" fmla="*/ 196 w 1668"/>
              <a:gd name="T33" fmla="*/ 1283 h 2965"/>
              <a:gd name="T34" fmla="*/ 184 w 1668"/>
              <a:gd name="T35" fmla="*/ 1283 h 2965"/>
              <a:gd name="T36" fmla="*/ 0 w 1668"/>
              <a:gd name="T37" fmla="*/ 1467 h 2965"/>
              <a:gd name="T38" fmla="*/ 0 w 1668"/>
              <a:gd name="T39" fmla="*/ 1491 h 2965"/>
              <a:gd name="T40" fmla="*/ 0 w 1668"/>
              <a:gd name="T41" fmla="*/ 1491 h 2965"/>
              <a:gd name="T42" fmla="*/ 0 w 1668"/>
              <a:gd name="T43" fmla="*/ 1491 h 2965"/>
              <a:gd name="T44" fmla="*/ 0 w 1668"/>
              <a:gd name="T45" fmla="*/ 2780 h 2965"/>
              <a:gd name="T46" fmla="*/ 184 w 1668"/>
              <a:gd name="T47" fmla="*/ 2965 h 2965"/>
              <a:gd name="T48" fmla="*/ 369 w 1668"/>
              <a:gd name="T49" fmla="*/ 2780 h 2965"/>
              <a:gd name="T50" fmla="*/ 369 w 1668"/>
              <a:gd name="T51" fmla="*/ 1700 h 2965"/>
              <a:gd name="T52" fmla="*/ 1460 w 1668"/>
              <a:gd name="T53" fmla="*/ 1700 h 2965"/>
              <a:gd name="T54" fmla="*/ 1668 w 1668"/>
              <a:gd name="T55" fmla="*/ 1491 h 2965"/>
              <a:gd name="T56" fmla="*/ 1668 w 1668"/>
              <a:gd name="T57" fmla="*/ 1361 h 2965"/>
              <a:gd name="T58" fmla="*/ 1668 w 1668"/>
              <a:gd name="T59" fmla="*/ 339 h 2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68" h="2965">
                <a:moveTo>
                  <a:pt x="1668" y="339"/>
                </a:moveTo>
                <a:cubicBezTo>
                  <a:pt x="1668" y="152"/>
                  <a:pt x="1517" y="0"/>
                  <a:pt x="1330" y="0"/>
                </a:cubicBezTo>
                <a:cubicBezTo>
                  <a:pt x="1237" y="0"/>
                  <a:pt x="1153" y="37"/>
                  <a:pt x="1092" y="98"/>
                </a:cubicBezTo>
                <a:cubicBezTo>
                  <a:pt x="1081" y="103"/>
                  <a:pt x="1072" y="110"/>
                  <a:pt x="1063" y="119"/>
                </a:cubicBezTo>
                <a:cubicBezTo>
                  <a:pt x="636" y="546"/>
                  <a:pt x="636" y="546"/>
                  <a:pt x="636" y="546"/>
                </a:cubicBezTo>
                <a:cubicBezTo>
                  <a:pt x="123" y="546"/>
                  <a:pt x="123" y="546"/>
                  <a:pt x="123" y="546"/>
                </a:cubicBezTo>
                <a:cubicBezTo>
                  <a:pt x="55" y="546"/>
                  <a:pt x="0" y="600"/>
                  <a:pt x="0" y="668"/>
                </a:cubicBezTo>
                <a:cubicBezTo>
                  <a:pt x="0" y="736"/>
                  <a:pt x="55" y="790"/>
                  <a:pt x="123" y="790"/>
                </a:cubicBezTo>
                <a:cubicBezTo>
                  <a:pt x="664" y="790"/>
                  <a:pt x="664" y="790"/>
                  <a:pt x="664" y="790"/>
                </a:cubicBezTo>
                <a:cubicBezTo>
                  <a:pt x="664" y="790"/>
                  <a:pt x="664" y="790"/>
                  <a:pt x="664" y="790"/>
                </a:cubicBezTo>
                <a:cubicBezTo>
                  <a:pt x="692" y="790"/>
                  <a:pt x="692" y="790"/>
                  <a:pt x="692" y="790"/>
                </a:cubicBezTo>
                <a:cubicBezTo>
                  <a:pt x="692" y="787"/>
                  <a:pt x="692" y="787"/>
                  <a:pt x="692" y="787"/>
                </a:cubicBezTo>
                <a:cubicBezTo>
                  <a:pt x="711" y="782"/>
                  <a:pt x="729" y="772"/>
                  <a:pt x="744" y="757"/>
                </a:cubicBezTo>
                <a:cubicBezTo>
                  <a:pt x="991" y="510"/>
                  <a:pt x="991" y="510"/>
                  <a:pt x="991" y="510"/>
                </a:cubicBezTo>
                <a:cubicBezTo>
                  <a:pt x="991" y="1283"/>
                  <a:pt x="991" y="1283"/>
                  <a:pt x="991" y="1283"/>
                </a:cubicBezTo>
                <a:cubicBezTo>
                  <a:pt x="209" y="1283"/>
                  <a:pt x="209" y="1283"/>
                  <a:pt x="209" y="1283"/>
                </a:cubicBezTo>
                <a:cubicBezTo>
                  <a:pt x="205" y="1283"/>
                  <a:pt x="200" y="1283"/>
                  <a:pt x="196" y="1283"/>
                </a:cubicBezTo>
                <a:cubicBezTo>
                  <a:pt x="192" y="1283"/>
                  <a:pt x="188" y="1283"/>
                  <a:pt x="184" y="1283"/>
                </a:cubicBezTo>
                <a:cubicBezTo>
                  <a:pt x="83" y="1283"/>
                  <a:pt x="0" y="1365"/>
                  <a:pt x="0" y="1467"/>
                </a:cubicBezTo>
                <a:cubicBezTo>
                  <a:pt x="0" y="1491"/>
                  <a:pt x="0" y="1491"/>
                  <a:pt x="0" y="1491"/>
                </a:cubicBezTo>
                <a:cubicBezTo>
                  <a:pt x="0" y="1491"/>
                  <a:pt x="0" y="1491"/>
                  <a:pt x="0" y="1491"/>
                </a:cubicBezTo>
                <a:cubicBezTo>
                  <a:pt x="0" y="1491"/>
                  <a:pt x="0" y="1491"/>
                  <a:pt x="0" y="1491"/>
                </a:cubicBezTo>
                <a:cubicBezTo>
                  <a:pt x="0" y="2780"/>
                  <a:pt x="0" y="2780"/>
                  <a:pt x="0" y="2780"/>
                </a:cubicBezTo>
                <a:cubicBezTo>
                  <a:pt x="0" y="2882"/>
                  <a:pt x="83" y="2965"/>
                  <a:pt x="184" y="2965"/>
                </a:cubicBezTo>
                <a:cubicBezTo>
                  <a:pt x="286" y="2965"/>
                  <a:pt x="369" y="2882"/>
                  <a:pt x="369" y="2780"/>
                </a:cubicBezTo>
                <a:cubicBezTo>
                  <a:pt x="369" y="1700"/>
                  <a:pt x="369" y="1700"/>
                  <a:pt x="369" y="1700"/>
                </a:cubicBezTo>
                <a:cubicBezTo>
                  <a:pt x="1460" y="1700"/>
                  <a:pt x="1460" y="1700"/>
                  <a:pt x="1460" y="1700"/>
                </a:cubicBezTo>
                <a:cubicBezTo>
                  <a:pt x="1575" y="1700"/>
                  <a:pt x="1668" y="1606"/>
                  <a:pt x="1668" y="1491"/>
                </a:cubicBezTo>
                <a:cubicBezTo>
                  <a:pt x="1668" y="1471"/>
                  <a:pt x="1668" y="1386"/>
                  <a:pt x="1668" y="1361"/>
                </a:cubicBezTo>
                <a:lnTo>
                  <a:pt x="1668" y="3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3249321" y="2784616"/>
            <a:ext cx="216993" cy="217060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9" name="Freeform 20"/>
          <p:cNvSpPr/>
          <p:nvPr/>
        </p:nvSpPr>
        <p:spPr bwMode="auto">
          <a:xfrm>
            <a:off x="3073720" y="3113344"/>
            <a:ext cx="543110" cy="952305"/>
          </a:xfrm>
          <a:custGeom>
            <a:avLst/>
            <a:gdLst>
              <a:gd name="T0" fmla="*/ 1521 w 1705"/>
              <a:gd name="T1" fmla="*/ 0 h 2985"/>
              <a:gd name="T2" fmla="*/ 1521 w 1705"/>
              <a:gd name="T3" fmla="*/ 0 h 2985"/>
              <a:gd name="T4" fmla="*/ 1338 w 1705"/>
              <a:gd name="T5" fmla="*/ 184 h 2985"/>
              <a:gd name="T6" fmla="*/ 1338 w 1705"/>
              <a:gd name="T7" fmla="*/ 1507 h 2985"/>
              <a:gd name="T8" fmla="*/ 184 w 1705"/>
              <a:gd name="T9" fmla="*/ 1507 h 2985"/>
              <a:gd name="T10" fmla="*/ 0 w 1705"/>
              <a:gd name="T11" fmla="*/ 1691 h 2985"/>
              <a:gd name="T12" fmla="*/ 184 w 1705"/>
              <a:gd name="T13" fmla="*/ 1874 h 2985"/>
              <a:gd name="T14" fmla="*/ 789 w 1705"/>
              <a:gd name="T15" fmla="*/ 1874 h 2985"/>
              <a:gd name="T16" fmla="*/ 789 w 1705"/>
              <a:gd name="T17" fmla="*/ 2818 h 2985"/>
              <a:gd name="T18" fmla="*/ 368 w 1705"/>
              <a:gd name="T19" fmla="*/ 2818 h 2985"/>
              <a:gd name="T20" fmla="*/ 284 w 1705"/>
              <a:gd name="T21" fmla="*/ 2901 h 2985"/>
              <a:gd name="T22" fmla="*/ 368 w 1705"/>
              <a:gd name="T23" fmla="*/ 2985 h 2985"/>
              <a:gd name="T24" fmla="*/ 1280 w 1705"/>
              <a:gd name="T25" fmla="*/ 2985 h 2985"/>
              <a:gd name="T26" fmla="*/ 1363 w 1705"/>
              <a:gd name="T27" fmla="*/ 2901 h 2985"/>
              <a:gd name="T28" fmla="*/ 1280 w 1705"/>
              <a:gd name="T29" fmla="*/ 2818 h 2985"/>
              <a:gd name="T30" fmla="*/ 917 w 1705"/>
              <a:gd name="T31" fmla="*/ 2818 h 2985"/>
              <a:gd name="T32" fmla="*/ 917 w 1705"/>
              <a:gd name="T33" fmla="*/ 1874 h 2985"/>
              <a:gd name="T34" fmla="*/ 1521 w 1705"/>
              <a:gd name="T35" fmla="*/ 1874 h 2985"/>
              <a:gd name="T36" fmla="*/ 1521 w 1705"/>
              <a:gd name="T37" fmla="*/ 1874 h 2985"/>
              <a:gd name="T38" fmla="*/ 1705 w 1705"/>
              <a:gd name="T39" fmla="*/ 1691 h 2985"/>
              <a:gd name="T40" fmla="*/ 1705 w 1705"/>
              <a:gd name="T41" fmla="*/ 184 h 2985"/>
              <a:gd name="T42" fmla="*/ 1521 w 1705"/>
              <a:gd name="T43" fmla="*/ 0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05" h="2985">
                <a:moveTo>
                  <a:pt x="1521" y="0"/>
                </a:moveTo>
                <a:cubicBezTo>
                  <a:pt x="1521" y="0"/>
                  <a:pt x="1521" y="0"/>
                  <a:pt x="1521" y="0"/>
                </a:cubicBezTo>
                <a:cubicBezTo>
                  <a:pt x="1420" y="0"/>
                  <a:pt x="1338" y="82"/>
                  <a:pt x="1338" y="184"/>
                </a:cubicBezTo>
                <a:cubicBezTo>
                  <a:pt x="1338" y="1507"/>
                  <a:pt x="1338" y="1507"/>
                  <a:pt x="1338" y="1507"/>
                </a:cubicBezTo>
                <a:cubicBezTo>
                  <a:pt x="184" y="1507"/>
                  <a:pt x="184" y="1507"/>
                  <a:pt x="184" y="1507"/>
                </a:cubicBezTo>
                <a:cubicBezTo>
                  <a:pt x="83" y="1507"/>
                  <a:pt x="0" y="1590"/>
                  <a:pt x="0" y="1691"/>
                </a:cubicBezTo>
                <a:cubicBezTo>
                  <a:pt x="0" y="1792"/>
                  <a:pt x="83" y="1874"/>
                  <a:pt x="184" y="1874"/>
                </a:cubicBezTo>
                <a:cubicBezTo>
                  <a:pt x="789" y="1874"/>
                  <a:pt x="789" y="1874"/>
                  <a:pt x="789" y="1874"/>
                </a:cubicBezTo>
                <a:cubicBezTo>
                  <a:pt x="789" y="2818"/>
                  <a:pt x="789" y="2818"/>
                  <a:pt x="789" y="2818"/>
                </a:cubicBezTo>
                <a:cubicBezTo>
                  <a:pt x="368" y="2818"/>
                  <a:pt x="368" y="2818"/>
                  <a:pt x="368" y="2818"/>
                </a:cubicBezTo>
                <a:cubicBezTo>
                  <a:pt x="322" y="2818"/>
                  <a:pt x="284" y="2855"/>
                  <a:pt x="284" y="2901"/>
                </a:cubicBezTo>
                <a:cubicBezTo>
                  <a:pt x="284" y="2948"/>
                  <a:pt x="322" y="2985"/>
                  <a:pt x="368" y="2985"/>
                </a:cubicBezTo>
                <a:cubicBezTo>
                  <a:pt x="1280" y="2985"/>
                  <a:pt x="1280" y="2985"/>
                  <a:pt x="1280" y="2985"/>
                </a:cubicBezTo>
                <a:cubicBezTo>
                  <a:pt x="1326" y="2985"/>
                  <a:pt x="1363" y="2948"/>
                  <a:pt x="1363" y="2901"/>
                </a:cubicBezTo>
                <a:cubicBezTo>
                  <a:pt x="1363" y="2855"/>
                  <a:pt x="1326" y="2818"/>
                  <a:pt x="1280" y="2818"/>
                </a:cubicBezTo>
                <a:cubicBezTo>
                  <a:pt x="917" y="2818"/>
                  <a:pt x="917" y="2818"/>
                  <a:pt x="917" y="2818"/>
                </a:cubicBezTo>
                <a:cubicBezTo>
                  <a:pt x="917" y="1874"/>
                  <a:pt x="917" y="1874"/>
                  <a:pt x="917" y="1874"/>
                </a:cubicBezTo>
                <a:cubicBezTo>
                  <a:pt x="1521" y="1874"/>
                  <a:pt x="1521" y="1874"/>
                  <a:pt x="1521" y="1874"/>
                </a:cubicBezTo>
                <a:cubicBezTo>
                  <a:pt x="1521" y="1874"/>
                  <a:pt x="1521" y="1874"/>
                  <a:pt x="1521" y="1874"/>
                </a:cubicBezTo>
                <a:cubicBezTo>
                  <a:pt x="1623" y="1874"/>
                  <a:pt x="1705" y="1792"/>
                  <a:pt x="1705" y="1691"/>
                </a:cubicBezTo>
                <a:cubicBezTo>
                  <a:pt x="1705" y="184"/>
                  <a:pt x="1705" y="184"/>
                  <a:pt x="1705" y="184"/>
                </a:cubicBezTo>
                <a:cubicBezTo>
                  <a:pt x="1705" y="82"/>
                  <a:pt x="1623" y="0"/>
                  <a:pt x="15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13" name="Freeform 21"/>
          <p:cNvSpPr/>
          <p:nvPr/>
        </p:nvSpPr>
        <p:spPr bwMode="auto">
          <a:xfrm>
            <a:off x="1747930" y="3034299"/>
            <a:ext cx="530567" cy="946031"/>
          </a:xfrm>
          <a:custGeom>
            <a:avLst/>
            <a:gdLst>
              <a:gd name="T0" fmla="*/ 0 w 1668"/>
              <a:gd name="T1" fmla="*/ 339 h 2965"/>
              <a:gd name="T2" fmla="*/ 339 w 1668"/>
              <a:gd name="T3" fmla="*/ 0 h 2965"/>
              <a:gd name="T4" fmla="*/ 577 w 1668"/>
              <a:gd name="T5" fmla="*/ 98 h 2965"/>
              <a:gd name="T6" fmla="*/ 606 w 1668"/>
              <a:gd name="T7" fmla="*/ 119 h 2965"/>
              <a:gd name="T8" fmla="*/ 1033 w 1668"/>
              <a:gd name="T9" fmla="*/ 546 h 2965"/>
              <a:gd name="T10" fmla="*/ 1546 w 1668"/>
              <a:gd name="T11" fmla="*/ 546 h 2965"/>
              <a:gd name="T12" fmla="*/ 1668 w 1668"/>
              <a:gd name="T13" fmla="*/ 668 h 2965"/>
              <a:gd name="T14" fmla="*/ 1546 w 1668"/>
              <a:gd name="T15" fmla="*/ 790 h 2965"/>
              <a:gd name="T16" fmla="*/ 1005 w 1668"/>
              <a:gd name="T17" fmla="*/ 790 h 2965"/>
              <a:gd name="T18" fmla="*/ 1005 w 1668"/>
              <a:gd name="T19" fmla="*/ 790 h 2965"/>
              <a:gd name="T20" fmla="*/ 977 w 1668"/>
              <a:gd name="T21" fmla="*/ 790 h 2965"/>
              <a:gd name="T22" fmla="*/ 977 w 1668"/>
              <a:gd name="T23" fmla="*/ 787 h 2965"/>
              <a:gd name="T24" fmla="*/ 925 w 1668"/>
              <a:gd name="T25" fmla="*/ 757 h 2965"/>
              <a:gd name="T26" fmla="*/ 678 w 1668"/>
              <a:gd name="T27" fmla="*/ 510 h 2965"/>
              <a:gd name="T28" fmla="*/ 678 w 1668"/>
              <a:gd name="T29" fmla="*/ 1283 h 2965"/>
              <a:gd name="T30" fmla="*/ 1460 w 1668"/>
              <a:gd name="T31" fmla="*/ 1283 h 2965"/>
              <a:gd name="T32" fmla="*/ 1472 w 1668"/>
              <a:gd name="T33" fmla="*/ 1283 h 2965"/>
              <a:gd name="T34" fmla="*/ 1484 w 1668"/>
              <a:gd name="T35" fmla="*/ 1283 h 2965"/>
              <a:gd name="T36" fmla="*/ 1668 w 1668"/>
              <a:gd name="T37" fmla="*/ 1467 h 2965"/>
              <a:gd name="T38" fmla="*/ 1668 w 1668"/>
              <a:gd name="T39" fmla="*/ 1491 h 2965"/>
              <a:gd name="T40" fmla="*/ 1668 w 1668"/>
              <a:gd name="T41" fmla="*/ 1491 h 2965"/>
              <a:gd name="T42" fmla="*/ 1668 w 1668"/>
              <a:gd name="T43" fmla="*/ 1491 h 2965"/>
              <a:gd name="T44" fmla="*/ 1668 w 1668"/>
              <a:gd name="T45" fmla="*/ 2780 h 2965"/>
              <a:gd name="T46" fmla="*/ 1484 w 1668"/>
              <a:gd name="T47" fmla="*/ 2965 h 2965"/>
              <a:gd name="T48" fmla="*/ 1300 w 1668"/>
              <a:gd name="T49" fmla="*/ 2780 h 2965"/>
              <a:gd name="T50" fmla="*/ 1300 w 1668"/>
              <a:gd name="T51" fmla="*/ 1700 h 2965"/>
              <a:gd name="T52" fmla="*/ 209 w 1668"/>
              <a:gd name="T53" fmla="*/ 1700 h 2965"/>
              <a:gd name="T54" fmla="*/ 0 w 1668"/>
              <a:gd name="T55" fmla="*/ 1491 h 2965"/>
              <a:gd name="T56" fmla="*/ 0 w 1668"/>
              <a:gd name="T57" fmla="*/ 1361 h 2965"/>
              <a:gd name="T58" fmla="*/ 0 w 1668"/>
              <a:gd name="T59" fmla="*/ 339 h 2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68" h="2965">
                <a:moveTo>
                  <a:pt x="0" y="339"/>
                </a:moveTo>
                <a:cubicBezTo>
                  <a:pt x="0" y="152"/>
                  <a:pt x="152" y="0"/>
                  <a:pt x="339" y="0"/>
                </a:cubicBezTo>
                <a:cubicBezTo>
                  <a:pt x="432" y="0"/>
                  <a:pt x="516" y="37"/>
                  <a:pt x="577" y="98"/>
                </a:cubicBezTo>
                <a:cubicBezTo>
                  <a:pt x="587" y="103"/>
                  <a:pt x="597" y="110"/>
                  <a:pt x="606" y="119"/>
                </a:cubicBezTo>
                <a:cubicBezTo>
                  <a:pt x="1033" y="546"/>
                  <a:pt x="1033" y="546"/>
                  <a:pt x="1033" y="546"/>
                </a:cubicBezTo>
                <a:cubicBezTo>
                  <a:pt x="1546" y="546"/>
                  <a:pt x="1546" y="546"/>
                  <a:pt x="1546" y="546"/>
                </a:cubicBezTo>
                <a:cubicBezTo>
                  <a:pt x="1613" y="546"/>
                  <a:pt x="1668" y="600"/>
                  <a:pt x="1668" y="668"/>
                </a:cubicBezTo>
                <a:cubicBezTo>
                  <a:pt x="1668" y="736"/>
                  <a:pt x="1613" y="790"/>
                  <a:pt x="1546" y="790"/>
                </a:cubicBezTo>
                <a:cubicBezTo>
                  <a:pt x="1005" y="790"/>
                  <a:pt x="1005" y="790"/>
                  <a:pt x="1005" y="790"/>
                </a:cubicBezTo>
                <a:cubicBezTo>
                  <a:pt x="1005" y="790"/>
                  <a:pt x="1005" y="790"/>
                  <a:pt x="1005" y="790"/>
                </a:cubicBezTo>
                <a:cubicBezTo>
                  <a:pt x="977" y="790"/>
                  <a:pt x="977" y="790"/>
                  <a:pt x="977" y="790"/>
                </a:cubicBezTo>
                <a:cubicBezTo>
                  <a:pt x="977" y="787"/>
                  <a:pt x="977" y="787"/>
                  <a:pt x="977" y="787"/>
                </a:cubicBezTo>
                <a:cubicBezTo>
                  <a:pt x="958" y="782"/>
                  <a:pt x="940" y="772"/>
                  <a:pt x="925" y="757"/>
                </a:cubicBezTo>
                <a:cubicBezTo>
                  <a:pt x="678" y="510"/>
                  <a:pt x="678" y="510"/>
                  <a:pt x="678" y="510"/>
                </a:cubicBezTo>
                <a:cubicBezTo>
                  <a:pt x="678" y="1283"/>
                  <a:pt x="678" y="1283"/>
                  <a:pt x="678" y="1283"/>
                </a:cubicBezTo>
                <a:cubicBezTo>
                  <a:pt x="1460" y="1283"/>
                  <a:pt x="1460" y="1283"/>
                  <a:pt x="1460" y="1283"/>
                </a:cubicBezTo>
                <a:cubicBezTo>
                  <a:pt x="1464" y="1283"/>
                  <a:pt x="1468" y="1283"/>
                  <a:pt x="1472" y="1283"/>
                </a:cubicBezTo>
                <a:cubicBezTo>
                  <a:pt x="1476" y="1283"/>
                  <a:pt x="1480" y="1283"/>
                  <a:pt x="1484" y="1283"/>
                </a:cubicBezTo>
                <a:cubicBezTo>
                  <a:pt x="1586" y="1283"/>
                  <a:pt x="1668" y="1365"/>
                  <a:pt x="1668" y="1467"/>
                </a:cubicBezTo>
                <a:cubicBezTo>
                  <a:pt x="1668" y="1491"/>
                  <a:pt x="1668" y="1491"/>
                  <a:pt x="1668" y="1491"/>
                </a:cubicBezTo>
                <a:cubicBezTo>
                  <a:pt x="1668" y="1491"/>
                  <a:pt x="1668" y="1491"/>
                  <a:pt x="1668" y="1491"/>
                </a:cubicBezTo>
                <a:cubicBezTo>
                  <a:pt x="1668" y="1491"/>
                  <a:pt x="1668" y="1491"/>
                  <a:pt x="1668" y="1491"/>
                </a:cubicBezTo>
                <a:cubicBezTo>
                  <a:pt x="1668" y="2780"/>
                  <a:pt x="1668" y="2780"/>
                  <a:pt x="1668" y="2780"/>
                </a:cubicBezTo>
                <a:cubicBezTo>
                  <a:pt x="1668" y="2882"/>
                  <a:pt x="1586" y="2965"/>
                  <a:pt x="1484" y="2965"/>
                </a:cubicBezTo>
                <a:cubicBezTo>
                  <a:pt x="1382" y="2965"/>
                  <a:pt x="1300" y="2882"/>
                  <a:pt x="1300" y="2780"/>
                </a:cubicBezTo>
                <a:cubicBezTo>
                  <a:pt x="1300" y="1700"/>
                  <a:pt x="1300" y="1700"/>
                  <a:pt x="1300" y="1700"/>
                </a:cubicBezTo>
                <a:cubicBezTo>
                  <a:pt x="209" y="1700"/>
                  <a:pt x="209" y="1700"/>
                  <a:pt x="209" y="1700"/>
                </a:cubicBezTo>
                <a:cubicBezTo>
                  <a:pt x="94" y="1700"/>
                  <a:pt x="0" y="1606"/>
                  <a:pt x="0" y="1491"/>
                </a:cubicBezTo>
                <a:cubicBezTo>
                  <a:pt x="0" y="1471"/>
                  <a:pt x="0" y="1386"/>
                  <a:pt x="0" y="1361"/>
                </a:cubicBezTo>
                <a:lnTo>
                  <a:pt x="0" y="3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14" name="Oval 22"/>
          <p:cNvSpPr>
            <a:spLocks noChangeArrowheads="1"/>
          </p:cNvSpPr>
          <p:nvPr/>
        </p:nvSpPr>
        <p:spPr bwMode="auto">
          <a:xfrm>
            <a:off x="1755455" y="2784616"/>
            <a:ext cx="216993" cy="217060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11" name="Freeform 23"/>
          <p:cNvSpPr/>
          <p:nvPr/>
        </p:nvSpPr>
        <p:spPr bwMode="auto">
          <a:xfrm>
            <a:off x="1604940" y="3113344"/>
            <a:ext cx="543110" cy="952305"/>
          </a:xfrm>
          <a:custGeom>
            <a:avLst/>
            <a:gdLst>
              <a:gd name="T0" fmla="*/ 184 w 1705"/>
              <a:gd name="T1" fmla="*/ 0 h 2985"/>
              <a:gd name="T2" fmla="*/ 184 w 1705"/>
              <a:gd name="T3" fmla="*/ 0 h 2985"/>
              <a:gd name="T4" fmla="*/ 368 w 1705"/>
              <a:gd name="T5" fmla="*/ 184 h 2985"/>
              <a:gd name="T6" fmla="*/ 368 w 1705"/>
              <a:gd name="T7" fmla="*/ 1507 h 2985"/>
              <a:gd name="T8" fmla="*/ 1521 w 1705"/>
              <a:gd name="T9" fmla="*/ 1507 h 2985"/>
              <a:gd name="T10" fmla="*/ 1705 w 1705"/>
              <a:gd name="T11" fmla="*/ 1691 h 2985"/>
              <a:gd name="T12" fmla="*/ 1521 w 1705"/>
              <a:gd name="T13" fmla="*/ 1874 h 2985"/>
              <a:gd name="T14" fmla="*/ 917 w 1705"/>
              <a:gd name="T15" fmla="*/ 1874 h 2985"/>
              <a:gd name="T16" fmla="*/ 917 w 1705"/>
              <a:gd name="T17" fmla="*/ 2818 h 2985"/>
              <a:gd name="T18" fmla="*/ 1337 w 1705"/>
              <a:gd name="T19" fmla="*/ 2818 h 2985"/>
              <a:gd name="T20" fmla="*/ 1421 w 1705"/>
              <a:gd name="T21" fmla="*/ 2901 h 2985"/>
              <a:gd name="T22" fmla="*/ 1337 w 1705"/>
              <a:gd name="T23" fmla="*/ 2985 h 2985"/>
              <a:gd name="T24" fmla="*/ 426 w 1705"/>
              <a:gd name="T25" fmla="*/ 2985 h 2985"/>
              <a:gd name="T26" fmla="*/ 342 w 1705"/>
              <a:gd name="T27" fmla="*/ 2901 h 2985"/>
              <a:gd name="T28" fmla="*/ 426 w 1705"/>
              <a:gd name="T29" fmla="*/ 2818 h 2985"/>
              <a:gd name="T30" fmla="*/ 789 w 1705"/>
              <a:gd name="T31" fmla="*/ 2818 h 2985"/>
              <a:gd name="T32" fmla="*/ 789 w 1705"/>
              <a:gd name="T33" fmla="*/ 1874 h 2985"/>
              <a:gd name="T34" fmla="*/ 184 w 1705"/>
              <a:gd name="T35" fmla="*/ 1874 h 2985"/>
              <a:gd name="T36" fmla="*/ 184 w 1705"/>
              <a:gd name="T37" fmla="*/ 1874 h 2985"/>
              <a:gd name="T38" fmla="*/ 0 w 1705"/>
              <a:gd name="T39" fmla="*/ 1691 h 2985"/>
              <a:gd name="T40" fmla="*/ 0 w 1705"/>
              <a:gd name="T41" fmla="*/ 184 h 2985"/>
              <a:gd name="T42" fmla="*/ 184 w 1705"/>
              <a:gd name="T43" fmla="*/ 0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05" h="2985">
                <a:moveTo>
                  <a:pt x="184" y="0"/>
                </a:moveTo>
                <a:cubicBezTo>
                  <a:pt x="184" y="0"/>
                  <a:pt x="184" y="0"/>
                  <a:pt x="184" y="0"/>
                </a:cubicBezTo>
                <a:cubicBezTo>
                  <a:pt x="285" y="0"/>
                  <a:pt x="368" y="82"/>
                  <a:pt x="368" y="184"/>
                </a:cubicBezTo>
                <a:cubicBezTo>
                  <a:pt x="368" y="1507"/>
                  <a:pt x="368" y="1507"/>
                  <a:pt x="368" y="1507"/>
                </a:cubicBezTo>
                <a:cubicBezTo>
                  <a:pt x="1521" y="1507"/>
                  <a:pt x="1521" y="1507"/>
                  <a:pt x="1521" y="1507"/>
                </a:cubicBezTo>
                <a:cubicBezTo>
                  <a:pt x="1622" y="1507"/>
                  <a:pt x="1705" y="1590"/>
                  <a:pt x="1705" y="1691"/>
                </a:cubicBezTo>
                <a:cubicBezTo>
                  <a:pt x="1705" y="1792"/>
                  <a:pt x="1622" y="1874"/>
                  <a:pt x="1521" y="1874"/>
                </a:cubicBezTo>
                <a:cubicBezTo>
                  <a:pt x="917" y="1874"/>
                  <a:pt x="917" y="1874"/>
                  <a:pt x="917" y="1874"/>
                </a:cubicBezTo>
                <a:cubicBezTo>
                  <a:pt x="917" y="2818"/>
                  <a:pt x="917" y="2818"/>
                  <a:pt x="917" y="2818"/>
                </a:cubicBezTo>
                <a:cubicBezTo>
                  <a:pt x="1337" y="2818"/>
                  <a:pt x="1337" y="2818"/>
                  <a:pt x="1337" y="2818"/>
                </a:cubicBezTo>
                <a:cubicBezTo>
                  <a:pt x="1384" y="2818"/>
                  <a:pt x="1421" y="2855"/>
                  <a:pt x="1421" y="2901"/>
                </a:cubicBezTo>
                <a:cubicBezTo>
                  <a:pt x="1421" y="2948"/>
                  <a:pt x="1384" y="2985"/>
                  <a:pt x="1337" y="2985"/>
                </a:cubicBezTo>
                <a:cubicBezTo>
                  <a:pt x="426" y="2985"/>
                  <a:pt x="426" y="2985"/>
                  <a:pt x="426" y="2985"/>
                </a:cubicBezTo>
                <a:cubicBezTo>
                  <a:pt x="380" y="2985"/>
                  <a:pt x="342" y="2948"/>
                  <a:pt x="342" y="2901"/>
                </a:cubicBezTo>
                <a:cubicBezTo>
                  <a:pt x="342" y="2855"/>
                  <a:pt x="380" y="2818"/>
                  <a:pt x="426" y="2818"/>
                </a:cubicBezTo>
                <a:cubicBezTo>
                  <a:pt x="789" y="2818"/>
                  <a:pt x="789" y="2818"/>
                  <a:pt x="789" y="2818"/>
                </a:cubicBezTo>
                <a:cubicBezTo>
                  <a:pt x="789" y="1874"/>
                  <a:pt x="789" y="1874"/>
                  <a:pt x="789" y="1874"/>
                </a:cubicBezTo>
                <a:cubicBezTo>
                  <a:pt x="184" y="1874"/>
                  <a:pt x="184" y="1874"/>
                  <a:pt x="184" y="1874"/>
                </a:cubicBezTo>
                <a:cubicBezTo>
                  <a:pt x="184" y="1874"/>
                  <a:pt x="184" y="1874"/>
                  <a:pt x="184" y="1874"/>
                </a:cubicBezTo>
                <a:cubicBezTo>
                  <a:pt x="83" y="1874"/>
                  <a:pt x="0" y="1792"/>
                  <a:pt x="0" y="1691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82"/>
                  <a:pt x="83" y="0"/>
                  <a:pt x="18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12" name="Freeform 24"/>
          <p:cNvSpPr/>
          <p:nvPr/>
        </p:nvSpPr>
        <p:spPr bwMode="auto">
          <a:xfrm>
            <a:off x="2048961" y="3311584"/>
            <a:ext cx="1123849" cy="754064"/>
          </a:xfrm>
          <a:custGeom>
            <a:avLst/>
            <a:gdLst>
              <a:gd name="T0" fmla="*/ 3346 w 3529"/>
              <a:gd name="T1" fmla="*/ 0 h 2365"/>
              <a:gd name="T2" fmla="*/ 184 w 3529"/>
              <a:gd name="T3" fmla="*/ 0 h 2365"/>
              <a:gd name="T4" fmla="*/ 0 w 3529"/>
              <a:gd name="T5" fmla="*/ 129 h 2365"/>
              <a:gd name="T6" fmla="*/ 184 w 3529"/>
              <a:gd name="T7" fmla="*/ 258 h 2365"/>
              <a:gd name="T8" fmla="*/ 991 w 3529"/>
              <a:gd name="T9" fmla="*/ 258 h 2365"/>
              <a:gd name="T10" fmla="*/ 991 w 3529"/>
              <a:gd name="T11" fmla="*/ 2161 h 2365"/>
              <a:gd name="T12" fmla="*/ 844 w 3529"/>
              <a:gd name="T13" fmla="*/ 2161 h 2365"/>
              <a:gd name="T14" fmla="*/ 742 w 3529"/>
              <a:gd name="T15" fmla="*/ 2263 h 2365"/>
              <a:gd name="T16" fmla="*/ 844 w 3529"/>
              <a:gd name="T17" fmla="*/ 2365 h 2365"/>
              <a:gd name="T18" fmla="*/ 991 w 3529"/>
              <a:gd name="T19" fmla="*/ 2365 h 2365"/>
              <a:gd name="T20" fmla="*/ 2538 w 3529"/>
              <a:gd name="T21" fmla="*/ 2365 h 2365"/>
              <a:gd name="T22" fmla="*/ 2686 w 3529"/>
              <a:gd name="T23" fmla="*/ 2365 h 2365"/>
              <a:gd name="T24" fmla="*/ 2788 w 3529"/>
              <a:gd name="T25" fmla="*/ 2263 h 2365"/>
              <a:gd name="T26" fmla="*/ 2686 w 3529"/>
              <a:gd name="T27" fmla="*/ 2161 h 2365"/>
              <a:gd name="T28" fmla="*/ 2538 w 3529"/>
              <a:gd name="T29" fmla="*/ 2161 h 2365"/>
              <a:gd name="T30" fmla="*/ 2538 w 3529"/>
              <a:gd name="T31" fmla="*/ 258 h 2365"/>
              <a:gd name="T32" fmla="*/ 3346 w 3529"/>
              <a:gd name="T33" fmla="*/ 258 h 2365"/>
              <a:gd name="T34" fmla="*/ 3529 w 3529"/>
              <a:gd name="T35" fmla="*/ 129 h 2365"/>
              <a:gd name="T36" fmla="*/ 3346 w 3529"/>
              <a:gd name="T37" fmla="*/ 0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529" h="2365">
                <a:moveTo>
                  <a:pt x="3346" y="0"/>
                </a:moveTo>
                <a:cubicBezTo>
                  <a:pt x="184" y="0"/>
                  <a:pt x="184" y="0"/>
                  <a:pt x="184" y="0"/>
                </a:cubicBezTo>
                <a:cubicBezTo>
                  <a:pt x="83" y="0"/>
                  <a:pt x="0" y="58"/>
                  <a:pt x="0" y="129"/>
                </a:cubicBezTo>
                <a:cubicBezTo>
                  <a:pt x="0" y="200"/>
                  <a:pt x="83" y="258"/>
                  <a:pt x="184" y="258"/>
                </a:cubicBezTo>
                <a:cubicBezTo>
                  <a:pt x="991" y="258"/>
                  <a:pt x="991" y="258"/>
                  <a:pt x="991" y="258"/>
                </a:cubicBezTo>
                <a:cubicBezTo>
                  <a:pt x="991" y="2161"/>
                  <a:pt x="991" y="2161"/>
                  <a:pt x="991" y="2161"/>
                </a:cubicBezTo>
                <a:cubicBezTo>
                  <a:pt x="844" y="2161"/>
                  <a:pt x="844" y="2161"/>
                  <a:pt x="844" y="2161"/>
                </a:cubicBezTo>
                <a:cubicBezTo>
                  <a:pt x="787" y="2161"/>
                  <a:pt x="742" y="2207"/>
                  <a:pt x="742" y="2263"/>
                </a:cubicBezTo>
                <a:cubicBezTo>
                  <a:pt x="742" y="2320"/>
                  <a:pt x="787" y="2365"/>
                  <a:pt x="844" y="2365"/>
                </a:cubicBezTo>
                <a:cubicBezTo>
                  <a:pt x="991" y="2365"/>
                  <a:pt x="991" y="2365"/>
                  <a:pt x="991" y="2365"/>
                </a:cubicBezTo>
                <a:cubicBezTo>
                  <a:pt x="2538" y="2365"/>
                  <a:pt x="2538" y="2365"/>
                  <a:pt x="2538" y="2365"/>
                </a:cubicBezTo>
                <a:cubicBezTo>
                  <a:pt x="2686" y="2365"/>
                  <a:pt x="2686" y="2365"/>
                  <a:pt x="2686" y="2365"/>
                </a:cubicBezTo>
                <a:cubicBezTo>
                  <a:pt x="2742" y="2365"/>
                  <a:pt x="2788" y="2320"/>
                  <a:pt x="2788" y="2263"/>
                </a:cubicBezTo>
                <a:cubicBezTo>
                  <a:pt x="2788" y="2207"/>
                  <a:pt x="2742" y="2161"/>
                  <a:pt x="2686" y="2161"/>
                </a:cubicBezTo>
                <a:cubicBezTo>
                  <a:pt x="2538" y="2161"/>
                  <a:pt x="2538" y="2161"/>
                  <a:pt x="2538" y="2161"/>
                </a:cubicBezTo>
                <a:cubicBezTo>
                  <a:pt x="2538" y="258"/>
                  <a:pt x="2538" y="258"/>
                  <a:pt x="2538" y="258"/>
                </a:cubicBezTo>
                <a:cubicBezTo>
                  <a:pt x="3346" y="258"/>
                  <a:pt x="3346" y="258"/>
                  <a:pt x="3346" y="258"/>
                </a:cubicBezTo>
                <a:cubicBezTo>
                  <a:pt x="3447" y="258"/>
                  <a:pt x="3529" y="200"/>
                  <a:pt x="3529" y="129"/>
                </a:cubicBezTo>
                <a:cubicBezTo>
                  <a:pt x="3529" y="58"/>
                  <a:pt x="3447" y="0"/>
                  <a:pt x="33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793786" y="2447094"/>
            <a:ext cx="1588" cy="1588"/>
          </a:xfrm>
          <a:prstGeom prst="rect">
            <a:avLst/>
          </a:prstGeom>
          <a:solidFill>
            <a:srgbClr val="ED1C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39" name="Oval Callout 38"/>
          <p:cNvSpPr/>
          <p:nvPr/>
        </p:nvSpPr>
        <p:spPr>
          <a:xfrm flipH="1">
            <a:off x="1639091" y="2406858"/>
            <a:ext cx="384048" cy="316686"/>
          </a:xfrm>
          <a:prstGeom prst="wedgeEllipseCallout">
            <a:avLst>
              <a:gd name="adj1" fmla="val -25369"/>
              <a:gd name="adj2" fmla="val 7002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600" dirty="0"/>
          </a:p>
        </p:txBody>
      </p:sp>
      <p:sp>
        <p:nvSpPr>
          <p:cNvPr id="42" name="Freeform 52"/>
          <p:cNvSpPr>
            <a:spLocks noEditPoints="1"/>
          </p:cNvSpPr>
          <p:nvPr/>
        </p:nvSpPr>
        <p:spPr bwMode="auto">
          <a:xfrm>
            <a:off x="1766159" y="2487463"/>
            <a:ext cx="123705" cy="155472"/>
          </a:xfrm>
          <a:custGeom>
            <a:avLst/>
            <a:gdLst>
              <a:gd name="T0" fmla="*/ 226 w 226"/>
              <a:gd name="T1" fmla="*/ 173 h 286"/>
              <a:gd name="T2" fmla="*/ 113 w 226"/>
              <a:gd name="T3" fmla="*/ 286 h 286"/>
              <a:gd name="T4" fmla="*/ 0 w 226"/>
              <a:gd name="T5" fmla="*/ 173 h 286"/>
              <a:gd name="T6" fmla="*/ 69 w 226"/>
              <a:gd name="T7" fmla="*/ 70 h 286"/>
              <a:gd name="T8" fmla="*/ 41 w 226"/>
              <a:gd name="T9" fmla="*/ 8 h 286"/>
              <a:gd name="T10" fmla="*/ 50 w 226"/>
              <a:gd name="T11" fmla="*/ 0 h 286"/>
              <a:gd name="T12" fmla="*/ 176 w 226"/>
              <a:gd name="T13" fmla="*/ 0 h 286"/>
              <a:gd name="T14" fmla="*/ 186 w 226"/>
              <a:gd name="T15" fmla="*/ 8 h 286"/>
              <a:gd name="T16" fmla="*/ 158 w 226"/>
              <a:gd name="T17" fmla="*/ 70 h 286"/>
              <a:gd name="T18" fmla="*/ 226 w 226"/>
              <a:gd name="T19" fmla="*/ 173 h 286"/>
              <a:gd name="T20" fmla="*/ 156 w 226"/>
              <a:gd name="T21" fmla="*/ 145 h 286"/>
              <a:gd name="T22" fmla="*/ 159 w 226"/>
              <a:gd name="T23" fmla="*/ 146 h 286"/>
              <a:gd name="T24" fmla="*/ 174 w 226"/>
              <a:gd name="T25" fmla="*/ 115 h 286"/>
              <a:gd name="T26" fmla="*/ 172 w 226"/>
              <a:gd name="T27" fmla="*/ 114 h 286"/>
              <a:gd name="T28" fmla="*/ 167 w 226"/>
              <a:gd name="T29" fmla="*/ 116 h 286"/>
              <a:gd name="T30" fmla="*/ 163 w 226"/>
              <a:gd name="T31" fmla="*/ 115 h 286"/>
              <a:gd name="T32" fmla="*/ 119 w 226"/>
              <a:gd name="T33" fmla="*/ 103 h 286"/>
              <a:gd name="T34" fmla="*/ 119 w 226"/>
              <a:gd name="T35" fmla="*/ 97 h 286"/>
              <a:gd name="T36" fmla="*/ 126 w 226"/>
              <a:gd name="T37" fmla="*/ 90 h 286"/>
              <a:gd name="T38" fmla="*/ 126 w 226"/>
              <a:gd name="T39" fmla="*/ 87 h 286"/>
              <a:gd name="T40" fmla="*/ 99 w 226"/>
              <a:gd name="T41" fmla="*/ 87 h 286"/>
              <a:gd name="T42" fmla="*/ 99 w 226"/>
              <a:gd name="T43" fmla="*/ 90 h 286"/>
              <a:gd name="T44" fmla="*/ 105 w 226"/>
              <a:gd name="T45" fmla="*/ 97 h 286"/>
              <a:gd name="T46" fmla="*/ 105 w 226"/>
              <a:gd name="T47" fmla="*/ 102 h 286"/>
              <a:gd name="T48" fmla="*/ 52 w 226"/>
              <a:gd name="T49" fmla="*/ 144 h 286"/>
              <a:gd name="T50" fmla="*/ 105 w 226"/>
              <a:gd name="T51" fmla="*/ 182 h 286"/>
              <a:gd name="T52" fmla="*/ 105 w 226"/>
              <a:gd name="T53" fmla="*/ 215 h 286"/>
              <a:gd name="T54" fmla="*/ 65 w 226"/>
              <a:gd name="T55" fmla="*/ 193 h 286"/>
              <a:gd name="T56" fmla="*/ 62 w 226"/>
              <a:gd name="T57" fmla="*/ 192 h 286"/>
              <a:gd name="T58" fmla="*/ 48 w 226"/>
              <a:gd name="T59" fmla="*/ 224 h 286"/>
              <a:gd name="T60" fmla="*/ 50 w 226"/>
              <a:gd name="T61" fmla="*/ 226 h 286"/>
              <a:gd name="T62" fmla="*/ 54 w 226"/>
              <a:gd name="T63" fmla="*/ 224 h 286"/>
              <a:gd name="T64" fmla="*/ 57 w 226"/>
              <a:gd name="T65" fmla="*/ 225 h 286"/>
              <a:gd name="T66" fmla="*/ 105 w 226"/>
              <a:gd name="T67" fmla="*/ 239 h 286"/>
              <a:gd name="T68" fmla="*/ 105 w 226"/>
              <a:gd name="T69" fmla="*/ 245 h 286"/>
              <a:gd name="T70" fmla="*/ 99 w 226"/>
              <a:gd name="T71" fmla="*/ 252 h 286"/>
              <a:gd name="T72" fmla="*/ 99 w 226"/>
              <a:gd name="T73" fmla="*/ 255 h 286"/>
              <a:gd name="T74" fmla="*/ 126 w 226"/>
              <a:gd name="T75" fmla="*/ 255 h 286"/>
              <a:gd name="T76" fmla="*/ 126 w 226"/>
              <a:gd name="T77" fmla="*/ 252 h 286"/>
              <a:gd name="T78" fmla="*/ 119 w 226"/>
              <a:gd name="T79" fmla="*/ 245 h 286"/>
              <a:gd name="T80" fmla="*/ 119 w 226"/>
              <a:gd name="T81" fmla="*/ 239 h 286"/>
              <a:gd name="T82" fmla="*/ 174 w 226"/>
              <a:gd name="T83" fmla="*/ 195 h 286"/>
              <a:gd name="T84" fmla="*/ 123 w 226"/>
              <a:gd name="T85" fmla="*/ 155 h 286"/>
              <a:gd name="T86" fmla="*/ 119 w 226"/>
              <a:gd name="T87" fmla="*/ 155 h 286"/>
              <a:gd name="T88" fmla="*/ 119 w 226"/>
              <a:gd name="T89" fmla="*/ 125 h 286"/>
              <a:gd name="T90" fmla="*/ 144 w 226"/>
              <a:gd name="T91" fmla="*/ 132 h 286"/>
              <a:gd name="T92" fmla="*/ 156 w 226"/>
              <a:gd name="T93" fmla="*/ 145 h 286"/>
              <a:gd name="T94" fmla="*/ 105 w 226"/>
              <a:gd name="T95" fmla="*/ 125 h 286"/>
              <a:gd name="T96" fmla="*/ 105 w 226"/>
              <a:gd name="T97" fmla="*/ 154 h 286"/>
              <a:gd name="T98" fmla="*/ 79 w 226"/>
              <a:gd name="T99" fmla="*/ 141 h 286"/>
              <a:gd name="T100" fmla="*/ 82 w 226"/>
              <a:gd name="T101" fmla="*/ 133 h 286"/>
              <a:gd name="T102" fmla="*/ 105 w 226"/>
              <a:gd name="T103" fmla="*/ 125 h 286"/>
              <a:gd name="T104" fmla="*/ 119 w 226"/>
              <a:gd name="T105" fmla="*/ 185 h 286"/>
              <a:gd name="T106" fmla="*/ 146 w 226"/>
              <a:gd name="T107" fmla="*/ 197 h 286"/>
              <a:gd name="T108" fmla="*/ 119 w 226"/>
              <a:gd name="T109" fmla="*/ 216 h 286"/>
              <a:gd name="T110" fmla="*/ 119 w 226"/>
              <a:gd name="T111" fmla="*/ 185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86">
                <a:moveTo>
                  <a:pt x="226" y="173"/>
                </a:moveTo>
                <a:cubicBezTo>
                  <a:pt x="226" y="236"/>
                  <a:pt x="175" y="286"/>
                  <a:pt x="113" y="286"/>
                </a:cubicBezTo>
                <a:cubicBezTo>
                  <a:pt x="51" y="286"/>
                  <a:pt x="0" y="236"/>
                  <a:pt x="0" y="173"/>
                </a:cubicBezTo>
                <a:cubicBezTo>
                  <a:pt x="0" y="127"/>
                  <a:pt x="28" y="87"/>
                  <a:pt x="69" y="70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2"/>
                  <a:pt x="44" y="0"/>
                  <a:pt x="50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82" y="0"/>
                  <a:pt x="186" y="2"/>
                  <a:pt x="186" y="8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98" y="87"/>
                  <a:pt x="226" y="127"/>
                  <a:pt x="226" y="173"/>
                </a:cubicBezTo>
                <a:close/>
                <a:moveTo>
                  <a:pt x="156" y="145"/>
                </a:moveTo>
                <a:cubicBezTo>
                  <a:pt x="159" y="146"/>
                  <a:pt x="159" y="146"/>
                  <a:pt x="159" y="146"/>
                </a:cubicBezTo>
                <a:cubicBezTo>
                  <a:pt x="174" y="115"/>
                  <a:pt x="174" y="115"/>
                  <a:pt x="174" y="115"/>
                </a:cubicBezTo>
                <a:cubicBezTo>
                  <a:pt x="172" y="114"/>
                  <a:pt x="172" y="114"/>
                  <a:pt x="172" y="114"/>
                </a:cubicBezTo>
                <a:cubicBezTo>
                  <a:pt x="170" y="115"/>
                  <a:pt x="169" y="116"/>
                  <a:pt x="167" y="116"/>
                </a:cubicBezTo>
                <a:cubicBezTo>
                  <a:pt x="166" y="116"/>
                  <a:pt x="165" y="116"/>
                  <a:pt x="163" y="115"/>
                </a:cubicBezTo>
                <a:cubicBezTo>
                  <a:pt x="142" y="107"/>
                  <a:pt x="132" y="103"/>
                  <a:pt x="119" y="103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4"/>
                  <a:pt x="121" y="92"/>
                  <a:pt x="126" y="90"/>
                </a:cubicBezTo>
                <a:cubicBezTo>
                  <a:pt x="126" y="87"/>
                  <a:pt x="126" y="87"/>
                  <a:pt x="126" y="87"/>
                </a:cubicBezTo>
                <a:cubicBezTo>
                  <a:pt x="99" y="87"/>
                  <a:pt x="99" y="87"/>
                  <a:pt x="99" y="87"/>
                </a:cubicBezTo>
                <a:cubicBezTo>
                  <a:pt x="99" y="90"/>
                  <a:pt x="99" y="90"/>
                  <a:pt x="99" y="90"/>
                </a:cubicBezTo>
                <a:cubicBezTo>
                  <a:pt x="104" y="92"/>
                  <a:pt x="105" y="94"/>
                  <a:pt x="105" y="97"/>
                </a:cubicBezTo>
                <a:cubicBezTo>
                  <a:pt x="105" y="102"/>
                  <a:pt x="105" y="102"/>
                  <a:pt x="105" y="102"/>
                </a:cubicBezTo>
                <a:cubicBezTo>
                  <a:pt x="72" y="103"/>
                  <a:pt x="52" y="119"/>
                  <a:pt x="52" y="144"/>
                </a:cubicBezTo>
                <a:cubicBezTo>
                  <a:pt x="52" y="170"/>
                  <a:pt x="66" y="179"/>
                  <a:pt x="105" y="182"/>
                </a:cubicBezTo>
                <a:cubicBezTo>
                  <a:pt x="105" y="215"/>
                  <a:pt x="105" y="215"/>
                  <a:pt x="105" y="215"/>
                </a:cubicBezTo>
                <a:cubicBezTo>
                  <a:pt x="78" y="213"/>
                  <a:pt x="65" y="202"/>
                  <a:pt x="65" y="193"/>
                </a:cubicBezTo>
                <a:cubicBezTo>
                  <a:pt x="62" y="192"/>
                  <a:pt x="62" y="192"/>
                  <a:pt x="62" y="192"/>
                </a:cubicBezTo>
                <a:cubicBezTo>
                  <a:pt x="48" y="224"/>
                  <a:pt x="48" y="224"/>
                  <a:pt x="48" y="224"/>
                </a:cubicBezTo>
                <a:cubicBezTo>
                  <a:pt x="50" y="226"/>
                  <a:pt x="50" y="226"/>
                  <a:pt x="50" y="226"/>
                </a:cubicBezTo>
                <a:cubicBezTo>
                  <a:pt x="52" y="224"/>
                  <a:pt x="53" y="224"/>
                  <a:pt x="54" y="224"/>
                </a:cubicBezTo>
                <a:cubicBezTo>
                  <a:pt x="55" y="224"/>
                  <a:pt x="56" y="224"/>
                  <a:pt x="57" y="225"/>
                </a:cubicBezTo>
                <a:cubicBezTo>
                  <a:pt x="74" y="233"/>
                  <a:pt x="90" y="238"/>
                  <a:pt x="105" y="239"/>
                </a:cubicBezTo>
                <a:cubicBezTo>
                  <a:pt x="105" y="245"/>
                  <a:pt x="105" y="245"/>
                  <a:pt x="105" y="245"/>
                </a:cubicBezTo>
                <a:cubicBezTo>
                  <a:pt x="105" y="249"/>
                  <a:pt x="104" y="251"/>
                  <a:pt x="99" y="252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26" y="255"/>
                  <a:pt x="126" y="255"/>
                  <a:pt x="126" y="255"/>
                </a:cubicBezTo>
                <a:cubicBezTo>
                  <a:pt x="126" y="252"/>
                  <a:pt x="126" y="252"/>
                  <a:pt x="126" y="252"/>
                </a:cubicBezTo>
                <a:cubicBezTo>
                  <a:pt x="121" y="251"/>
                  <a:pt x="119" y="249"/>
                  <a:pt x="119" y="245"/>
                </a:cubicBezTo>
                <a:cubicBezTo>
                  <a:pt x="119" y="239"/>
                  <a:pt x="119" y="239"/>
                  <a:pt x="119" y="239"/>
                </a:cubicBezTo>
                <a:cubicBezTo>
                  <a:pt x="153" y="237"/>
                  <a:pt x="174" y="220"/>
                  <a:pt x="174" y="195"/>
                </a:cubicBezTo>
                <a:cubicBezTo>
                  <a:pt x="174" y="171"/>
                  <a:pt x="156" y="159"/>
                  <a:pt x="123" y="155"/>
                </a:cubicBezTo>
                <a:cubicBezTo>
                  <a:pt x="119" y="155"/>
                  <a:pt x="119" y="155"/>
                  <a:pt x="119" y="155"/>
                </a:cubicBezTo>
                <a:cubicBezTo>
                  <a:pt x="119" y="125"/>
                  <a:pt x="119" y="125"/>
                  <a:pt x="119" y="125"/>
                </a:cubicBezTo>
                <a:cubicBezTo>
                  <a:pt x="127" y="126"/>
                  <a:pt x="135" y="128"/>
                  <a:pt x="144" y="132"/>
                </a:cubicBezTo>
                <a:cubicBezTo>
                  <a:pt x="154" y="138"/>
                  <a:pt x="156" y="140"/>
                  <a:pt x="156" y="145"/>
                </a:cubicBezTo>
                <a:close/>
                <a:moveTo>
                  <a:pt x="105" y="125"/>
                </a:moveTo>
                <a:cubicBezTo>
                  <a:pt x="105" y="154"/>
                  <a:pt x="105" y="154"/>
                  <a:pt x="105" y="154"/>
                </a:cubicBezTo>
                <a:cubicBezTo>
                  <a:pt x="88" y="152"/>
                  <a:pt x="79" y="151"/>
                  <a:pt x="79" y="141"/>
                </a:cubicBezTo>
                <a:cubicBezTo>
                  <a:pt x="79" y="138"/>
                  <a:pt x="80" y="136"/>
                  <a:pt x="82" y="133"/>
                </a:cubicBezTo>
                <a:cubicBezTo>
                  <a:pt x="87" y="127"/>
                  <a:pt x="94" y="126"/>
                  <a:pt x="105" y="125"/>
                </a:cubicBezTo>
                <a:close/>
                <a:moveTo>
                  <a:pt x="119" y="185"/>
                </a:moveTo>
                <a:cubicBezTo>
                  <a:pt x="140" y="187"/>
                  <a:pt x="146" y="188"/>
                  <a:pt x="146" y="197"/>
                </a:cubicBezTo>
                <a:cubicBezTo>
                  <a:pt x="146" y="207"/>
                  <a:pt x="138" y="214"/>
                  <a:pt x="119" y="216"/>
                </a:cubicBezTo>
                <a:lnTo>
                  <a:pt x="119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4" name="Oval Callout 3"/>
          <p:cNvSpPr/>
          <p:nvPr/>
        </p:nvSpPr>
        <p:spPr>
          <a:xfrm>
            <a:off x="3217045" y="2406858"/>
            <a:ext cx="384048" cy="316686"/>
          </a:xfrm>
          <a:prstGeom prst="wedgeEllipseCallout">
            <a:avLst>
              <a:gd name="adj1" fmla="val -25369"/>
              <a:gd name="adj2" fmla="val 7002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1600" dirty="0"/>
          </a:p>
        </p:txBody>
      </p:sp>
      <p:sp>
        <p:nvSpPr>
          <p:cNvPr id="43" name="Freeform 70"/>
          <p:cNvSpPr>
            <a:spLocks noEditPoints="1"/>
          </p:cNvSpPr>
          <p:nvPr/>
        </p:nvSpPr>
        <p:spPr bwMode="auto">
          <a:xfrm>
            <a:off x="3324450" y="2483695"/>
            <a:ext cx="169240" cy="169292"/>
          </a:xfrm>
          <a:custGeom>
            <a:avLst/>
            <a:gdLst>
              <a:gd name="T0" fmla="*/ 280 w 280"/>
              <a:gd name="T1" fmla="*/ 140 h 280"/>
              <a:gd name="T2" fmla="*/ 140 w 280"/>
              <a:gd name="T3" fmla="*/ 280 h 280"/>
              <a:gd name="T4" fmla="*/ 0 w 280"/>
              <a:gd name="T5" fmla="*/ 140 h 280"/>
              <a:gd name="T6" fmla="*/ 140 w 280"/>
              <a:gd name="T7" fmla="*/ 0 h 280"/>
              <a:gd name="T8" fmla="*/ 280 w 280"/>
              <a:gd name="T9" fmla="*/ 140 h 280"/>
              <a:gd name="T10" fmla="*/ 249 w 280"/>
              <a:gd name="T11" fmla="*/ 140 h 280"/>
              <a:gd name="T12" fmla="*/ 140 w 280"/>
              <a:gd name="T13" fmla="*/ 31 h 280"/>
              <a:gd name="T14" fmla="*/ 30 w 280"/>
              <a:gd name="T15" fmla="*/ 140 h 280"/>
              <a:gd name="T16" fmla="*/ 140 w 280"/>
              <a:gd name="T17" fmla="*/ 249 h 280"/>
              <a:gd name="T18" fmla="*/ 249 w 280"/>
              <a:gd name="T19" fmla="*/ 140 h 280"/>
              <a:gd name="T20" fmla="*/ 57 w 280"/>
              <a:gd name="T21" fmla="*/ 131 h 280"/>
              <a:gd name="T22" fmla="*/ 65 w 280"/>
              <a:gd name="T23" fmla="*/ 139 h 280"/>
              <a:gd name="T24" fmla="*/ 57 w 280"/>
              <a:gd name="T25" fmla="*/ 148 h 280"/>
              <a:gd name="T26" fmla="*/ 49 w 280"/>
              <a:gd name="T27" fmla="*/ 139 h 280"/>
              <a:gd name="T28" fmla="*/ 57 w 280"/>
              <a:gd name="T29" fmla="*/ 131 h 280"/>
              <a:gd name="T30" fmla="*/ 181 w 280"/>
              <a:gd name="T31" fmla="*/ 126 h 280"/>
              <a:gd name="T32" fmla="*/ 144 w 280"/>
              <a:gd name="T33" fmla="*/ 126 h 280"/>
              <a:gd name="T34" fmla="*/ 99 w 280"/>
              <a:gd name="T35" fmla="*/ 77 h 280"/>
              <a:gd name="T36" fmla="*/ 77 w 280"/>
              <a:gd name="T37" fmla="*/ 98 h 280"/>
              <a:gd name="T38" fmla="*/ 126 w 280"/>
              <a:gd name="T39" fmla="*/ 152 h 280"/>
              <a:gd name="T40" fmla="*/ 137 w 280"/>
              <a:gd name="T41" fmla="*/ 157 h 280"/>
              <a:gd name="T42" fmla="*/ 181 w 280"/>
              <a:gd name="T43" fmla="*/ 157 h 280"/>
              <a:gd name="T44" fmla="*/ 181 w 280"/>
              <a:gd name="T45" fmla="*/ 126 h 280"/>
              <a:gd name="T46" fmla="*/ 83 w 280"/>
              <a:gd name="T47" fmla="*/ 192 h 280"/>
              <a:gd name="T48" fmla="*/ 91 w 280"/>
              <a:gd name="T49" fmla="*/ 200 h 280"/>
              <a:gd name="T50" fmla="*/ 83 w 280"/>
              <a:gd name="T51" fmla="*/ 208 h 280"/>
              <a:gd name="T52" fmla="*/ 75 w 280"/>
              <a:gd name="T53" fmla="*/ 200 h 280"/>
              <a:gd name="T54" fmla="*/ 83 w 280"/>
              <a:gd name="T55" fmla="*/ 192 h 280"/>
              <a:gd name="T56" fmla="*/ 139 w 280"/>
              <a:gd name="T57" fmla="*/ 214 h 280"/>
              <a:gd name="T58" fmla="*/ 147 w 280"/>
              <a:gd name="T59" fmla="*/ 222 h 280"/>
              <a:gd name="T60" fmla="*/ 139 w 280"/>
              <a:gd name="T61" fmla="*/ 230 h 280"/>
              <a:gd name="T62" fmla="*/ 131 w 280"/>
              <a:gd name="T63" fmla="*/ 222 h 280"/>
              <a:gd name="T64" fmla="*/ 139 w 280"/>
              <a:gd name="T65" fmla="*/ 214 h 280"/>
              <a:gd name="T66" fmla="*/ 139 w 280"/>
              <a:gd name="T67" fmla="*/ 50 h 280"/>
              <a:gd name="T68" fmla="*/ 148 w 280"/>
              <a:gd name="T69" fmla="*/ 58 h 280"/>
              <a:gd name="T70" fmla="*/ 139 w 280"/>
              <a:gd name="T71" fmla="*/ 66 h 280"/>
              <a:gd name="T72" fmla="*/ 131 w 280"/>
              <a:gd name="T73" fmla="*/ 58 h 280"/>
              <a:gd name="T74" fmla="*/ 139 w 280"/>
              <a:gd name="T75" fmla="*/ 50 h 280"/>
              <a:gd name="T76" fmla="*/ 197 w 280"/>
              <a:gd name="T77" fmla="*/ 72 h 280"/>
              <a:gd name="T78" fmla="*/ 205 w 280"/>
              <a:gd name="T79" fmla="*/ 80 h 280"/>
              <a:gd name="T80" fmla="*/ 197 w 280"/>
              <a:gd name="T81" fmla="*/ 89 h 280"/>
              <a:gd name="T82" fmla="*/ 189 w 280"/>
              <a:gd name="T83" fmla="*/ 80 h 280"/>
              <a:gd name="T84" fmla="*/ 197 w 280"/>
              <a:gd name="T85" fmla="*/ 72 h 280"/>
              <a:gd name="T86" fmla="*/ 199 w 280"/>
              <a:gd name="T87" fmla="*/ 189 h 280"/>
              <a:gd name="T88" fmla="*/ 208 w 280"/>
              <a:gd name="T89" fmla="*/ 197 h 280"/>
              <a:gd name="T90" fmla="*/ 199 w 280"/>
              <a:gd name="T91" fmla="*/ 205 h 280"/>
              <a:gd name="T92" fmla="*/ 191 w 280"/>
              <a:gd name="T93" fmla="*/ 197 h 280"/>
              <a:gd name="T94" fmla="*/ 199 w 280"/>
              <a:gd name="T95" fmla="*/ 189 h 280"/>
              <a:gd name="T96" fmla="*/ 222 w 280"/>
              <a:gd name="T97" fmla="*/ 131 h 280"/>
              <a:gd name="T98" fmla="*/ 230 w 280"/>
              <a:gd name="T99" fmla="*/ 139 h 280"/>
              <a:gd name="T100" fmla="*/ 222 w 280"/>
              <a:gd name="T101" fmla="*/ 148 h 280"/>
              <a:gd name="T102" fmla="*/ 214 w 280"/>
              <a:gd name="T103" fmla="*/ 139 h 280"/>
              <a:gd name="T104" fmla="*/ 222 w 280"/>
              <a:gd name="T105" fmla="*/ 131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280">
                <a:moveTo>
                  <a:pt x="280" y="140"/>
                </a:moveTo>
                <a:cubicBezTo>
                  <a:pt x="280" y="217"/>
                  <a:pt x="217" y="280"/>
                  <a:pt x="140" y="280"/>
                </a:cubicBezTo>
                <a:cubicBezTo>
                  <a:pt x="62" y="280"/>
                  <a:pt x="0" y="217"/>
                  <a:pt x="0" y="140"/>
                </a:cubicBezTo>
                <a:cubicBezTo>
                  <a:pt x="0" y="63"/>
                  <a:pt x="62" y="0"/>
                  <a:pt x="140" y="0"/>
                </a:cubicBezTo>
                <a:cubicBezTo>
                  <a:pt x="217" y="0"/>
                  <a:pt x="280" y="63"/>
                  <a:pt x="280" y="140"/>
                </a:cubicBezTo>
                <a:close/>
                <a:moveTo>
                  <a:pt x="249" y="140"/>
                </a:moveTo>
                <a:cubicBezTo>
                  <a:pt x="249" y="80"/>
                  <a:pt x="200" y="31"/>
                  <a:pt x="140" y="31"/>
                </a:cubicBezTo>
                <a:cubicBezTo>
                  <a:pt x="80" y="31"/>
                  <a:pt x="30" y="80"/>
                  <a:pt x="30" y="140"/>
                </a:cubicBezTo>
                <a:cubicBezTo>
                  <a:pt x="30" y="200"/>
                  <a:pt x="80" y="249"/>
                  <a:pt x="140" y="249"/>
                </a:cubicBezTo>
                <a:cubicBezTo>
                  <a:pt x="200" y="249"/>
                  <a:pt x="249" y="200"/>
                  <a:pt x="249" y="140"/>
                </a:cubicBezTo>
                <a:close/>
                <a:moveTo>
                  <a:pt x="57" y="131"/>
                </a:moveTo>
                <a:cubicBezTo>
                  <a:pt x="61" y="131"/>
                  <a:pt x="65" y="135"/>
                  <a:pt x="65" y="139"/>
                </a:cubicBezTo>
                <a:cubicBezTo>
                  <a:pt x="65" y="144"/>
                  <a:pt x="61" y="148"/>
                  <a:pt x="57" y="148"/>
                </a:cubicBezTo>
                <a:cubicBezTo>
                  <a:pt x="53" y="148"/>
                  <a:pt x="49" y="144"/>
                  <a:pt x="49" y="139"/>
                </a:cubicBezTo>
                <a:cubicBezTo>
                  <a:pt x="49" y="135"/>
                  <a:pt x="53" y="131"/>
                  <a:pt x="57" y="131"/>
                </a:cubicBezTo>
                <a:close/>
                <a:moveTo>
                  <a:pt x="181" y="126"/>
                </a:moveTo>
                <a:cubicBezTo>
                  <a:pt x="144" y="126"/>
                  <a:pt x="144" y="126"/>
                  <a:pt x="144" y="126"/>
                </a:cubicBezTo>
                <a:cubicBezTo>
                  <a:pt x="99" y="77"/>
                  <a:pt x="99" y="77"/>
                  <a:pt x="99" y="77"/>
                </a:cubicBezTo>
                <a:cubicBezTo>
                  <a:pt x="85" y="63"/>
                  <a:pt x="63" y="84"/>
                  <a:pt x="77" y="98"/>
                </a:cubicBezTo>
                <a:cubicBezTo>
                  <a:pt x="126" y="152"/>
                  <a:pt x="126" y="152"/>
                  <a:pt x="126" y="152"/>
                </a:cubicBezTo>
                <a:cubicBezTo>
                  <a:pt x="129" y="155"/>
                  <a:pt x="133" y="157"/>
                  <a:pt x="137" y="157"/>
                </a:cubicBezTo>
                <a:cubicBezTo>
                  <a:pt x="181" y="157"/>
                  <a:pt x="181" y="157"/>
                  <a:pt x="181" y="157"/>
                </a:cubicBezTo>
                <a:cubicBezTo>
                  <a:pt x="200" y="157"/>
                  <a:pt x="202" y="126"/>
                  <a:pt x="181" y="126"/>
                </a:cubicBezTo>
                <a:close/>
                <a:moveTo>
                  <a:pt x="83" y="192"/>
                </a:moveTo>
                <a:cubicBezTo>
                  <a:pt x="87" y="192"/>
                  <a:pt x="91" y="195"/>
                  <a:pt x="91" y="200"/>
                </a:cubicBezTo>
                <a:cubicBezTo>
                  <a:pt x="91" y="204"/>
                  <a:pt x="87" y="208"/>
                  <a:pt x="83" y="208"/>
                </a:cubicBezTo>
                <a:cubicBezTo>
                  <a:pt x="79" y="208"/>
                  <a:pt x="75" y="204"/>
                  <a:pt x="75" y="200"/>
                </a:cubicBezTo>
                <a:cubicBezTo>
                  <a:pt x="75" y="195"/>
                  <a:pt x="79" y="192"/>
                  <a:pt x="83" y="192"/>
                </a:cubicBezTo>
                <a:close/>
                <a:moveTo>
                  <a:pt x="139" y="214"/>
                </a:moveTo>
                <a:cubicBezTo>
                  <a:pt x="143" y="214"/>
                  <a:pt x="147" y="218"/>
                  <a:pt x="147" y="222"/>
                </a:cubicBezTo>
                <a:cubicBezTo>
                  <a:pt x="147" y="226"/>
                  <a:pt x="143" y="230"/>
                  <a:pt x="139" y="230"/>
                </a:cubicBezTo>
                <a:cubicBezTo>
                  <a:pt x="135" y="230"/>
                  <a:pt x="131" y="226"/>
                  <a:pt x="131" y="222"/>
                </a:cubicBezTo>
                <a:cubicBezTo>
                  <a:pt x="131" y="218"/>
                  <a:pt x="135" y="214"/>
                  <a:pt x="139" y="214"/>
                </a:cubicBezTo>
                <a:close/>
                <a:moveTo>
                  <a:pt x="139" y="50"/>
                </a:moveTo>
                <a:cubicBezTo>
                  <a:pt x="144" y="50"/>
                  <a:pt x="148" y="54"/>
                  <a:pt x="148" y="58"/>
                </a:cubicBezTo>
                <a:cubicBezTo>
                  <a:pt x="148" y="62"/>
                  <a:pt x="144" y="66"/>
                  <a:pt x="139" y="66"/>
                </a:cubicBezTo>
                <a:cubicBezTo>
                  <a:pt x="135" y="66"/>
                  <a:pt x="131" y="62"/>
                  <a:pt x="131" y="58"/>
                </a:cubicBezTo>
                <a:cubicBezTo>
                  <a:pt x="131" y="54"/>
                  <a:pt x="135" y="50"/>
                  <a:pt x="139" y="50"/>
                </a:cubicBezTo>
                <a:close/>
                <a:moveTo>
                  <a:pt x="197" y="72"/>
                </a:moveTo>
                <a:cubicBezTo>
                  <a:pt x="201" y="72"/>
                  <a:pt x="205" y="76"/>
                  <a:pt x="205" y="80"/>
                </a:cubicBezTo>
                <a:cubicBezTo>
                  <a:pt x="205" y="85"/>
                  <a:pt x="201" y="89"/>
                  <a:pt x="197" y="89"/>
                </a:cubicBezTo>
                <a:cubicBezTo>
                  <a:pt x="192" y="89"/>
                  <a:pt x="189" y="85"/>
                  <a:pt x="189" y="80"/>
                </a:cubicBezTo>
                <a:cubicBezTo>
                  <a:pt x="189" y="76"/>
                  <a:pt x="192" y="72"/>
                  <a:pt x="197" y="72"/>
                </a:cubicBezTo>
                <a:close/>
                <a:moveTo>
                  <a:pt x="199" y="189"/>
                </a:moveTo>
                <a:cubicBezTo>
                  <a:pt x="204" y="189"/>
                  <a:pt x="208" y="193"/>
                  <a:pt x="208" y="197"/>
                </a:cubicBezTo>
                <a:cubicBezTo>
                  <a:pt x="208" y="201"/>
                  <a:pt x="204" y="205"/>
                  <a:pt x="199" y="205"/>
                </a:cubicBezTo>
                <a:cubicBezTo>
                  <a:pt x="195" y="205"/>
                  <a:pt x="191" y="201"/>
                  <a:pt x="191" y="197"/>
                </a:cubicBezTo>
                <a:cubicBezTo>
                  <a:pt x="191" y="193"/>
                  <a:pt x="195" y="189"/>
                  <a:pt x="199" y="189"/>
                </a:cubicBezTo>
                <a:close/>
                <a:moveTo>
                  <a:pt x="222" y="131"/>
                </a:moveTo>
                <a:cubicBezTo>
                  <a:pt x="227" y="131"/>
                  <a:pt x="230" y="135"/>
                  <a:pt x="230" y="139"/>
                </a:cubicBezTo>
                <a:cubicBezTo>
                  <a:pt x="230" y="144"/>
                  <a:pt x="227" y="148"/>
                  <a:pt x="222" y="148"/>
                </a:cubicBezTo>
                <a:cubicBezTo>
                  <a:pt x="218" y="148"/>
                  <a:pt x="214" y="144"/>
                  <a:pt x="214" y="139"/>
                </a:cubicBezTo>
                <a:cubicBezTo>
                  <a:pt x="214" y="135"/>
                  <a:pt x="218" y="131"/>
                  <a:pt x="222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 dirty="0"/>
          </a:p>
        </p:txBody>
      </p:sp>
      <p:sp>
        <p:nvSpPr>
          <p:cNvPr id="49" name="TextBox 51"/>
          <p:cNvSpPr txBox="1"/>
          <p:nvPr/>
        </p:nvSpPr>
        <p:spPr>
          <a:xfrm>
            <a:off x="893196" y="1560915"/>
            <a:ext cx="3433991" cy="3739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单击此处编辑内容，建议您在展示时采用微软雅黑字体单击此处编辑内容，建议您在展示时采用微软雅黑字体</a:t>
            </a:r>
          </a:p>
        </p:txBody>
      </p:sp>
      <p:sp>
        <p:nvSpPr>
          <p:cNvPr id="50" name="Text Placeholder 2"/>
          <p:cNvSpPr txBox="1"/>
          <p:nvPr/>
        </p:nvSpPr>
        <p:spPr>
          <a:xfrm>
            <a:off x="5527063" y="1519414"/>
            <a:ext cx="2199245" cy="299825"/>
          </a:xfrm>
          <a:prstGeom prst="rect">
            <a:avLst/>
          </a:prstGeom>
          <a:noFill/>
        </p:spPr>
        <p:txBody>
          <a:bodyPr vert="horz" lIns="84407" tIns="42203" rIns="84407" bIns="42203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61"/>
          <p:cNvSpPr txBox="1"/>
          <p:nvPr/>
        </p:nvSpPr>
        <p:spPr>
          <a:xfrm>
            <a:off x="5612082" y="1819239"/>
            <a:ext cx="2544088" cy="304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5530533" y="2310740"/>
            <a:ext cx="2199245" cy="299825"/>
          </a:xfrm>
          <a:prstGeom prst="rect">
            <a:avLst/>
          </a:prstGeom>
          <a:noFill/>
        </p:spPr>
        <p:txBody>
          <a:bodyPr vert="horz" lIns="84407" tIns="42203" rIns="84407" bIns="42203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61"/>
          <p:cNvSpPr txBox="1"/>
          <p:nvPr/>
        </p:nvSpPr>
        <p:spPr>
          <a:xfrm>
            <a:off x="5615551" y="2610566"/>
            <a:ext cx="2544088" cy="304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4" name="Text Placeholder 2"/>
          <p:cNvSpPr txBox="1"/>
          <p:nvPr/>
        </p:nvSpPr>
        <p:spPr>
          <a:xfrm>
            <a:off x="5527063" y="3034299"/>
            <a:ext cx="2199245" cy="299825"/>
          </a:xfrm>
          <a:prstGeom prst="rect">
            <a:avLst/>
          </a:prstGeom>
          <a:noFill/>
        </p:spPr>
        <p:txBody>
          <a:bodyPr vert="horz" lIns="84407" tIns="42203" rIns="84407" bIns="42203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61"/>
          <p:cNvSpPr txBox="1"/>
          <p:nvPr/>
        </p:nvSpPr>
        <p:spPr>
          <a:xfrm>
            <a:off x="5612082" y="3334124"/>
            <a:ext cx="2544088" cy="304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5527063" y="3840926"/>
            <a:ext cx="2199245" cy="299825"/>
          </a:xfrm>
          <a:prstGeom prst="rect">
            <a:avLst/>
          </a:prstGeom>
          <a:noFill/>
        </p:spPr>
        <p:txBody>
          <a:bodyPr vert="horz" lIns="84407" tIns="42203" rIns="84407" bIns="42203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61"/>
          <p:cNvSpPr txBox="1"/>
          <p:nvPr/>
        </p:nvSpPr>
        <p:spPr>
          <a:xfrm>
            <a:off x="5612082" y="4140751"/>
            <a:ext cx="2544088" cy="304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  <p:transition spd="med" advClick="0" advTm="0">
    <p:wipe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6D148A0E-1D5B-4940-A958-484925682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" y="1777"/>
            <a:ext cx="9143244" cy="514459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336699" y="2716560"/>
            <a:ext cx="1028521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89028" y="2716560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400092" y="2716560"/>
            <a:ext cx="1026933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336697" y="3064224"/>
            <a:ext cx="985666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389028" y="3064224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98503" y="3064224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975695" y="2104492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851920" y="2104492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4264084" y="2076476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市场分析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4103948" y="1420416"/>
            <a:ext cx="1404156" cy="54006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n-US" altLang="zh-CN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  </a:t>
            </a:r>
            <a:r>
              <a:rPr lang="en-US" altLang="zh-CN" sz="20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03</a:t>
            </a: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6569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14" grpId="0" animBg="1"/>
      <p:bldP spid="15" grpId="0" animBg="1"/>
      <p:bldP spid="16" grpId="0" autoUpdateAnimBg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/>
          <p:cNvGrpSpPr>
            <a:grpSpLocks noChangeAspect="1"/>
          </p:cNvGrpSpPr>
          <p:nvPr/>
        </p:nvGrpSpPr>
        <p:grpSpPr>
          <a:xfrm>
            <a:off x="1540913" y="2881531"/>
            <a:ext cx="1820471" cy="409548"/>
            <a:chOff x="6630561" y="2371884"/>
            <a:chExt cx="3192362" cy="717959"/>
          </a:xfrm>
          <a:solidFill>
            <a:schemeClr val="bg2">
              <a:lumMod val="75000"/>
            </a:schemeClr>
          </a:solidFill>
        </p:grpSpPr>
        <p:sp>
          <p:nvSpPr>
            <p:cNvPr id="43" name="Freeform 10"/>
            <p:cNvSpPr>
              <a:spLocks/>
            </p:cNvSpPr>
            <p:nvPr/>
          </p:nvSpPr>
          <p:spPr bwMode="auto">
            <a:xfrm rot="5400000" flipV="1">
              <a:off x="8023469" y="1277624"/>
              <a:ext cx="662035" cy="2936872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6630561" y="2371884"/>
              <a:ext cx="729128" cy="717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3" name="Group 38"/>
          <p:cNvGrpSpPr>
            <a:grpSpLocks noChangeAspect="1"/>
          </p:cNvGrpSpPr>
          <p:nvPr/>
        </p:nvGrpSpPr>
        <p:grpSpPr>
          <a:xfrm>
            <a:off x="5821825" y="3475857"/>
            <a:ext cx="2118193" cy="552176"/>
            <a:chOff x="3368614" y="2371884"/>
            <a:chExt cx="2754998" cy="717959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 rot="5400000">
              <a:off x="4291577" y="1492080"/>
              <a:ext cx="662035" cy="2507962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5394483" y="2371884"/>
              <a:ext cx="729129" cy="717959"/>
            </a:xfrm>
            <a:prstGeom prst="ellipse">
              <a:avLst/>
            </a:prstGeom>
            <a:solidFill>
              <a:schemeClr val="bg2"/>
            </a:solidFill>
            <a:ln w="793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4" name="Group 44"/>
          <p:cNvGrpSpPr>
            <a:grpSpLocks noChangeAspect="1"/>
          </p:cNvGrpSpPr>
          <p:nvPr/>
        </p:nvGrpSpPr>
        <p:grpSpPr>
          <a:xfrm>
            <a:off x="5397804" y="2301454"/>
            <a:ext cx="1665892" cy="374195"/>
            <a:chOff x="3368612" y="2371884"/>
            <a:chExt cx="3197297" cy="717959"/>
          </a:xfrm>
          <a:solidFill>
            <a:schemeClr val="bg2">
              <a:lumMod val="90000"/>
            </a:schemeClr>
          </a:solidFill>
        </p:grpSpPr>
        <p:sp>
          <p:nvSpPr>
            <p:cNvPr id="46" name="Freeform 10"/>
            <p:cNvSpPr>
              <a:spLocks/>
            </p:cNvSpPr>
            <p:nvPr/>
          </p:nvSpPr>
          <p:spPr bwMode="auto">
            <a:xfrm rot="5400000">
              <a:off x="4511583" y="1272074"/>
              <a:ext cx="662034" cy="2947976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5836781" y="2371884"/>
              <a:ext cx="729128" cy="717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5" name="Group 47"/>
          <p:cNvGrpSpPr>
            <a:grpSpLocks noChangeAspect="1"/>
          </p:cNvGrpSpPr>
          <p:nvPr/>
        </p:nvGrpSpPr>
        <p:grpSpPr>
          <a:xfrm>
            <a:off x="2389456" y="1872643"/>
            <a:ext cx="1258593" cy="284792"/>
            <a:chOff x="6630561" y="2371884"/>
            <a:chExt cx="3173892" cy="717959"/>
          </a:xfrm>
          <a:solidFill>
            <a:schemeClr val="accent1">
              <a:lumMod val="50000"/>
            </a:schemeClr>
          </a:solidFill>
        </p:grpSpPr>
        <p:sp>
          <p:nvSpPr>
            <p:cNvPr id="49" name="Freeform 10"/>
            <p:cNvSpPr>
              <a:spLocks/>
            </p:cNvSpPr>
            <p:nvPr/>
          </p:nvSpPr>
          <p:spPr bwMode="auto">
            <a:xfrm rot="5400000" flipV="1">
              <a:off x="8009930" y="1282491"/>
              <a:ext cx="662038" cy="2927008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6630561" y="2371884"/>
              <a:ext cx="729128" cy="7179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3067314" y="3320357"/>
            <a:ext cx="2754629" cy="920478"/>
            <a:chOff x="2006724" y="3845890"/>
            <a:chExt cx="3673129" cy="1227356"/>
          </a:xfrm>
        </p:grpSpPr>
        <p:sp>
          <p:nvSpPr>
            <p:cNvPr id="37" name="Oval 36"/>
            <p:cNvSpPr/>
            <p:nvPr/>
          </p:nvSpPr>
          <p:spPr>
            <a:xfrm>
              <a:off x="2062282" y="4258713"/>
              <a:ext cx="3482647" cy="676395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000" dirty="0">
                <a:solidFill>
                  <a:srgbClr val="FFFFFF"/>
                </a:solidFill>
              </a:endParaRPr>
            </a:p>
          </p:txBody>
        </p:sp>
        <p:grpSp>
          <p:nvGrpSpPr>
            <p:cNvPr id="30" name="Group 2"/>
            <p:cNvGrpSpPr>
              <a:grpSpLocks/>
            </p:cNvGrpSpPr>
            <p:nvPr/>
          </p:nvGrpSpPr>
          <p:grpSpPr bwMode="auto">
            <a:xfrm>
              <a:off x="2006724" y="3845890"/>
              <a:ext cx="3673129" cy="1227356"/>
              <a:chOff x="6213792" y="4114590"/>
              <a:chExt cx="3394232" cy="818709"/>
            </a:xfrm>
          </p:grpSpPr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8218942" y="4188729"/>
                <a:ext cx="674739" cy="534862"/>
              </a:xfrm>
              <a:custGeom>
                <a:avLst/>
                <a:gdLst>
                  <a:gd name="T0" fmla="*/ 752 w 752"/>
                  <a:gd name="T1" fmla="*/ 88 h 595"/>
                  <a:gd name="T2" fmla="*/ 752 w 752"/>
                  <a:gd name="T3" fmla="*/ 595 h 595"/>
                  <a:gd name="T4" fmla="*/ 0 w 752"/>
                  <a:gd name="T5" fmla="*/ 395 h 595"/>
                  <a:gd name="T6" fmla="*/ 0 w 752"/>
                  <a:gd name="T7" fmla="*/ 0 h 595"/>
                  <a:gd name="T8" fmla="*/ 752 w 752"/>
                  <a:gd name="T9" fmla="*/ 8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595">
                    <a:moveTo>
                      <a:pt x="752" y="88"/>
                    </a:moveTo>
                    <a:lnTo>
                      <a:pt x="752" y="595"/>
                    </a:lnTo>
                    <a:lnTo>
                      <a:pt x="0" y="395"/>
                    </a:lnTo>
                    <a:lnTo>
                      <a:pt x="0" y="0"/>
                    </a:lnTo>
                    <a:lnTo>
                      <a:pt x="752" y="8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6929602" y="4195084"/>
                <a:ext cx="1289339" cy="570872"/>
              </a:xfrm>
              <a:custGeom>
                <a:avLst/>
                <a:gdLst>
                  <a:gd name="T0" fmla="*/ 1437 w 1437"/>
                  <a:gd name="T1" fmla="*/ 0 h 636"/>
                  <a:gd name="T2" fmla="*/ 1437 w 1437"/>
                  <a:gd name="T3" fmla="*/ 395 h 636"/>
                  <a:gd name="T4" fmla="*/ 0 w 1437"/>
                  <a:gd name="T5" fmla="*/ 636 h 636"/>
                  <a:gd name="T6" fmla="*/ 0 w 1437"/>
                  <a:gd name="T7" fmla="*/ 129 h 636"/>
                  <a:gd name="T8" fmla="*/ 1437 w 1437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7" h="636">
                    <a:moveTo>
                      <a:pt x="1437" y="0"/>
                    </a:moveTo>
                    <a:lnTo>
                      <a:pt x="1437" y="395"/>
                    </a:lnTo>
                    <a:lnTo>
                      <a:pt x="0" y="636"/>
                    </a:lnTo>
                    <a:lnTo>
                      <a:pt x="0" y="129"/>
                    </a:lnTo>
                    <a:lnTo>
                      <a:pt x="1437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6213792" y="4311588"/>
                <a:ext cx="1389083" cy="618533"/>
              </a:xfrm>
              <a:custGeom>
                <a:avLst/>
                <a:gdLst>
                  <a:gd name="T0" fmla="*/ 1547 w 1547"/>
                  <a:gd name="T1" fmla="*/ 183 h 690"/>
                  <a:gd name="T2" fmla="*/ 1547 w 1547"/>
                  <a:gd name="T3" fmla="*/ 690 h 690"/>
                  <a:gd name="T4" fmla="*/ 0 w 1547"/>
                  <a:gd name="T5" fmla="*/ 504 h 690"/>
                  <a:gd name="T6" fmla="*/ 0 w 1547"/>
                  <a:gd name="T7" fmla="*/ 0 h 690"/>
                  <a:gd name="T8" fmla="*/ 1547 w 1547"/>
                  <a:gd name="T9" fmla="*/ 1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7" h="690">
                    <a:moveTo>
                      <a:pt x="1547" y="183"/>
                    </a:moveTo>
                    <a:lnTo>
                      <a:pt x="1547" y="690"/>
                    </a:lnTo>
                    <a:lnTo>
                      <a:pt x="0" y="504"/>
                    </a:lnTo>
                    <a:lnTo>
                      <a:pt x="0" y="0"/>
                    </a:lnTo>
                    <a:lnTo>
                      <a:pt x="1547" y="18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7602875" y="4279815"/>
                <a:ext cx="2005149" cy="653484"/>
              </a:xfrm>
              <a:custGeom>
                <a:avLst/>
                <a:gdLst>
                  <a:gd name="T0" fmla="*/ 2234 w 2234"/>
                  <a:gd name="T1" fmla="*/ 0 h 728"/>
                  <a:gd name="T2" fmla="*/ 2234 w 2234"/>
                  <a:gd name="T3" fmla="*/ 507 h 728"/>
                  <a:gd name="T4" fmla="*/ 0 w 2234"/>
                  <a:gd name="T5" fmla="*/ 728 h 728"/>
                  <a:gd name="T6" fmla="*/ 0 w 2234"/>
                  <a:gd name="T7" fmla="*/ 221 h 728"/>
                  <a:gd name="T8" fmla="*/ 2234 w 2234"/>
                  <a:gd name="T9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4" h="728">
                    <a:moveTo>
                      <a:pt x="2234" y="0"/>
                    </a:moveTo>
                    <a:lnTo>
                      <a:pt x="2234" y="507"/>
                    </a:lnTo>
                    <a:lnTo>
                      <a:pt x="0" y="728"/>
                    </a:lnTo>
                    <a:lnTo>
                      <a:pt x="0" y="221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8" name="Freeform 27"/>
              <p:cNvSpPr>
                <a:spLocks noEditPoints="1"/>
              </p:cNvSpPr>
              <p:nvPr/>
            </p:nvSpPr>
            <p:spPr bwMode="auto">
              <a:xfrm>
                <a:off x="6213792" y="4114590"/>
                <a:ext cx="3394232" cy="363282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close/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auto">
              <a:xfrm>
                <a:off x="6213792" y="4114590"/>
                <a:ext cx="3394232" cy="363282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68" tIns="34284" rIns="68568" bIns="34284"/>
              <a:lstStyle/>
              <a:p>
                <a:pPr>
                  <a:defRPr/>
                </a:pPr>
                <a:endParaRPr lang="id-ID" sz="1000" dirty="0"/>
              </a:p>
            </p:txBody>
          </p:sp>
        </p:grpSp>
      </p:grpSp>
      <p:grpSp>
        <p:nvGrpSpPr>
          <p:cNvPr id="31" name="Group 3"/>
          <p:cNvGrpSpPr>
            <a:grpSpLocks/>
          </p:cNvGrpSpPr>
          <p:nvPr/>
        </p:nvGrpSpPr>
        <p:grpSpPr bwMode="auto">
          <a:xfrm>
            <a:off x="3351822" y="2729730"/>
            <a:ext cx="2153466" cy="715663"/>
            <a:chOff x="6213792" y="4114590"/>
            <a:chExt cx="3394232" cy="814592"/>
          </a:xfrm>
        </p:grpSpPr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8219560" y="4189137"/>
              <a:ext cx="675469" cy="534025"/>
            </a:xfrm>
            <a:custGeom>
              <a:avLst/>
              <a:gdLst>
                <a:gd name="T0" fmla="*/ 752 w 752"/>
                <a:gd name="T1" fmla="*/ 88 h 595"/>
                <a:gd name="T2" fmla="*/ 752 w 752"/>
                <a:gd name="T3" fmla="*/ 595 h 595"/>
                <a:gd name="T4" fmla="*/ 0 w 752"/>
                <a:gd name="T5" fmla="*/ 395 h 595"/>
                <a:gd name="T6" fmla="*/ 0 w 752"/>
                <a:gd name="T7" fmla="*/ 0 h 595"/>
                <a:gd name="T8" fmla="*/ 752 w 752"/>
                <a:gd name="T9" fmla="*/ 8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595">
                  <a:moveTo>
                    <a:pt x="752" y="88"/>
                  </a:moveTo>
                  <a:lnTo>
                    <a:pt x="752" y="595"/>
                  </a:lnTo>
                  <a:lnTo>
                    <a:pt x="0" y="395"/>
                  </a:lnTo>
                  <a:lnTo>
                    <a:pt x="0" y="0"/>
                  </a:lnTo>
                  <a:lnTo>
                    <a:pt x="752" y="8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6928663" y="4194559"/>
              <a:ext cx="1290897" cy="570620"/>
            </a:xfrm>
            <a:custGeom>
              <a:avLst/>
              <a:gdLst>
                <a:gd name="T0" fmla="*/ 1437 w 1437"/>
                <a:gd name="T1" fmla="*/ 0 h 636"/>
                <a:gd name="T2" fmla="*/ 1437 w 1437"/>
                <a:gd name="T3" fmla="*/ 395 h 636"/>
                <a:gd name="T4" fmla="*/ 0 w 1437"/>
                <a:gd name="T5" fmla="*/ 636 h 636"/>
                <a:gd name="T6" fmla="*/ 0 w 1437"/>
                <a:gd name="T7" fmla="*/ 129 h 636"/>
                <a:gd name="T8" fmla="*/ 1437 w 1437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7" h="636">
                  <a:moveTo>
                    <a:pt x="1437" y="0"/>
                  </a:moveTo>
                  <a:lnTo>
                    <a:pt x="1437" y="395"/>
                  </a:lnTo>
                  <a:lnTo>
                    <a:pt x="0" y="636"/>
                  </a:lnTo>
                  <a:lnTo>
                    <a:pt x="0" y="129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6213792" y="4300279"/>
              <a:ext cx="1388464" cy="619414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7602256" y="4275882"/>
              <a:ext cx="2005768" cy="653300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22" name="Freeform 27"/>
            <p:cNvSpPr>
              <a:spLocks noEditPoints="1"/>
            </p:cNvSpPr>
            <p:nvPr/>
          </p:nvSpPr>
          <p:spPr bwMode="auto">
            <a:xfrm>
              <a:off x="6213792" y="4114590"/>
              <a:ext cx="3394232" cy="363245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23" name="Freeform 28"/>
            <p:cNvSpPr>
              <a:spLocks noEditPoints="1"/>
            </p:cNvSpPr>
            <p:nvPr/>
          </p:nvSpPr>
          <p:spPr bwMode="auto">
            <a:xfrm>
              <a:off x="6213792" y="4114590"/>
              <a:ext cx="3394232" cy="363245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</p:grpSp>
      <p:grpSp>
        <p:nvGrpSpPr>
          <p:cNvPr id="32" name="Group 4"/>
          <p:cNvGrpSpPr>
            <a:grpSpLocks/>
          </p:cNvGrpSpPr>
          <p:nvPr/>
        </p:nvGrpSpPr>
        <p:grpSpPr bwMode="auto">
          <a:xfrm>
            <a:off x="3491102" y="2172440"/>
            <a:ext cx="1917764" cy="635880"/>
            <a:chOff x="6213792" y="4114590"/>
            <a:chExt cx="3413610" cy="816016"/>
          </a:xfrm>
        </p:grpSpPr>
        <p:sp>
          <p:nvSpPr>
            <p:cNvPr id="12" name="Freeform 23"/>
            <p:cNvSpPr>
              <a:spLocks/>
            </p:cNvSpPr>
            <p:nvPr/>
          </p:nvSpPr>
          <p:spPr bwMode="auto">
            <a:xfrm>
              <a:off x="8218307" y="4189468"/>
              <a:ext cx="675942" cy="533313"/>
            </a:xfrm>
            <a:custGeom>
              <a:avLst/>
              <a:gdLst>
                <a:gd name="T0" fmla="*/ 752 w 752"/>
                <a:gd name="T1" fmla="*/ 88 h 595"/>
                <a:gd name="T2" fmla="*/ 752 w 752"/>
                <a:gd name="T3" fmla="*/ 595 h 595"/>
                <a:gd name="T4" fmla="*/ 0 w 752"/>
                <a:gd name="T5" fmla="*/ 395 h 595"/>
                <a:gd name="T6" fmla="*/ 0 w 752"/>
                <a:gd name="T7" fmla="*/ 0 h 595"/>
                <a:gd name="T8" fmla="*/ 752 w 752"/>
                <a:gd name="T9" fmla="*/ 8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595">
                  <a:moveTo>
                    <a:pt x="752" y="88"/>
                  </a:moveTo>
                  <a:lnTo>
                    <a:pt x="752" y="595"/>
                  </a:lnTo>
                  <a:lnTo>
                    <a:pt x="0" y="395"/>
                  </a:lnTo>
                  <a:lnTo>
                    <a:pt x="0" y="0"/>
                  </a:lnTo>
                  <a:lnTo>
                    <a:pt x="752" y="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6929265" y="4193426"/>
              <a:ext cx="1290006" cy="570942"/>
            </a:xfrm>
            <a:custGeom>
              <a:avLst/>
              <a:gdLst>
                <a:gd name="T0" fmla="*/ 1437 w 1437"/>
                <a:gd name="T1" fmla="*/ 0 h 636"/>
                <a:gd name="T2" fmla="*/ 1437 w 1437"/>
                <a:gd name="T3" fmla="*/ 395 h 636"/>
                <a:gd name="T4" fmla="*/ 0 w 1437"/>
                <a:gd name="T5" fmla="*/ 636 h 636"/>
                <a:gd name="T6" fmla="*/ 0 w 1437"/>
                <a:gd name="T7" fmla="*/ 129 h 636"/>
                <a:gd name="T8" fmla="*/ 1437 w 1437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7" h="636">
                  <a:moveTo>
                    <a:pt x="1437" y="0"/>
                  </a:moveTo>
                  <a:lnTo>
                    <a:pt x="1437" y="395"/>
                  </a:lnTo>
                  <a:lnTo>
                    <a:pt x="0" y="636"/>
                  </a:lnTo>
                  <a:lnTo>
                    <a:pt x="0" y="129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innerShdw blurRad="482600" dist="190500">
                <a:schemeClr val="bg1">
                  <a:lumMod val="95000"/>
                  <a:alpha val="50000"/>
                </a:schemeClr>
              </a:innerShdw>
            </a:effectLst>
          </p:spPr>
          <p:txBody>
            <a:bodyPr lIns="68568" tIns="34284" rIns="68568" bIns="34284"/>
            <a:lstStyle/>
            <a:p>
              <a:pPr eaLnBrk="1" hangingPunct="1"/>
              <a:endParaRPr lang="zh-CN" altLang="zh-CN" sz="1000" dirty="0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6213792" y="4311718"/>
              <a:ext cx="1387905" cy="618888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7601697" y="4275043"/>
              <a:ext cx="2006634" cy="654035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6" name="Freeform 27"/>
            <p:cNvSpPr>
              <a:spLocks noEditPoints="1"/>
            </p:cNvSpPr>
            <p:nvPr/>
          </p:nvSpPr>
          <p:spPr bwMode="auto">
            <a:xfrm>
              <a:off x="6232863" y="4128344"/>
              <a:ext cx="3394539" cy="363693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75">
              <a:solidFill>
                <a:schemeClr val="bg1">
                  <a:lumMod val="85000"/>
                  <a:alpha val="30000"/>
                </a:schemeClr>
              </a:solidFill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7" name="Freeform 28"/>
            <p:cNvSpPr>
              <a:spLocks noEditPoints="1"/>
            </p:cNvSpPr>
            <p:nvPr/>
          </p:nvSpPr>
          <p:spPr bwMode="auto">
            <a:xfrm>
              <a:off x="6213792" y="4114590"/>
              <a:ext cx="3394539" cy="363693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</p:grpSp>
      <p:sp>
        <p:nvSpPr>
          <p:cNvPr id="6" name="Freeform 28"/>
          <p:cNvSpPr>
            <a:spLocks noEditPoints="1"/>
          </p:cNvSpPr>
          <p:nvPr/>
        </p:nvSpPr>
        <p:spPr bwMode="auto">
          <a:xfrm>
            <a:off x="3610144" y="1728280"/>
            <a:ext cx="1559448" cy="232203"/>
          </a:xfrm>
          <a:custGeom>
            <a:avLst/>
            <a:gdLst>
              <a:gd name="T0" fmla="*/ 2236 w 3781"/>
              <a:gd name="T1" fmla="*/ 0 h 405"/>
              <a:gd name="T2" fmla="*/ 3781 w 3781"/>
              <a:gd name="T3" fmla="*/ 184 h 405"/>
              <a:gd name="T4" fmla="*/ 1547 w 3781"/>
              <a:gd name="T5" fmla="*/ 405 h 405"/>
              <a:gd name="T6" fmla="*/ 0 w 3781"/>
              <a:gd name="T7" fmla="*/ 222 h 405"/>
              <a:gd name="T8" fmla="*/ 2236 w 3781"/>
              <a:gd name="T9" fmla="*/ 0 h 405"/>
              <a:gd name="T10" fmla="*/ 797 w 3781"/>
              <a:gd name="T11" fmla="*/ 222 h 405"/>
              <a:gd name="T12" fmla="*/ 1550 w 3781"/>
              <a:gd name="T13" fmla="*/ 312 h 405"/>
              <a:gd name="T14" fmla="*/ 2986 w 3781"/>
              <a:gd name="T15" fmla="*/ 181 h 405"/>
              <a:gd name="T16" fmla="*/ 2234 w 3781"/>
              <a:gd name="T17" fmla="*/ 93 h 405"/>
              <a:gd name="T18" fmla="*/ 797 w 3781"/>
              <a:gd name="T19" fmla="*/ 222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781" h="405">
                <a:moveTo>
                  <a:pt x="2236" y="0"/>
                </a:moveTo>
                <a:lnTo>
                  <a:pt x="3781" y="184"/>
                </a:lnTo>
                <a:lnTo>
                  <a:pt x="1547" y="405"/>
                </a:lnTo>
                <a:lnTo>
                  <a:pt x="0" y="222"/>
                </a:lnTo>
                <a:lnTo>
                  <a:pt x="2236" y="0"/>
                </a:lnTo>
                <a:moveTo>
                  <a:pt x="797" y="222"/>
                </a:moveTo>
                <a:lnTo>
                  <a:pt x="1550" y="312"/>
                </a:lnTo>
                <a:lnTo>
                  <a:pt x="2986" y="181"/>
                </a:lnTo>
                <a:lnTo>
                  <a:pt x="2234" y="93"/>
                </a:lnTo>
                <a:lnTo>
                  <a:pt x="797" y="22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1433" tIns="25717" rIns="51433" bIns="25717"/>
          <a:lstStyle/>
          <a:p>
            <a:pPr>
              <a:defRPr/>
            </a:pPr>
            <a:endParaRPr lang="id-ID" sz="1000" dirty="0"/>
          </a:p>
        </p:txBody>
      </p:sp>
      <p:grpSp>
        <p:nvGrpSpPr>
          <p:cNvPr id="33" name="Group 6"/>
          <p:cNvGrpSpPr/>
          <p:nvPr/>
        </p:nvGrpSpPr>
        <p:grpSpPr>
          <a:xfrm>
            <a:off x="3648536" y="1727093"/>
            <a:ext cx="1559742" cy="543115"/>
            <a:chOff x="6998409" y="1832696"/>
            <a:chExt cx="2777130" cy="793115"/>
          </a:xfrm>
          <a:solidFill>
            <a:schemeClr val="accent1"/>
          </a:solidFill>
        </p:grpSpPr>
        <p:sp>
          <p:nvSpPr>
            <p:cNvPr id="8" name="Freeform 25"/>
            <p:cNvSpPr>
              <a:spLocks/>
            </p:cNvSpPr>
            <p:nvPr/>
          </p:nvSpPr>
          <p:spPr bwMode="auto">
            <a:xfrm>
              <a:off x="6998409" y="2047309"/>
              <a:ext cx="1136266" cy="575998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auto">
            <a:xfrm>
              <a:off x="8134675" y="2018091"/>
              <a:ext cx="1640864" cy="607720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grpFill/>
            <a:ln>
              <a:noFill/>
            </a:ln>
            <a:effectLst>
              <a:innerShdw blurRad="63500" dist="50800" dir="10800000">
                <a:schemeClr val="bg2">
                  <a:lumMod val="10000"/>
                  <a:alpha val="22000"/>
                </a:schemeClr>
              </a:innerShdw>
            </a:effectLst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0" name="Freeform 27"/>
            <p:cNvSpPr>
              <a:spLocks noEditPoints="1"/>
            </p:cNvSpPr>
            <p:nvPr/>
          </p:nvSpPr>
          <p:spPr bwMode="auto">
            <a:xfrm>
              <a:off x="6998409" y="1832696"/>
              <a:ext cx="2777130" cy="335185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grpFill/>
            <a:ln w="3175">
              <a:noFill/>
            </a:ln>
          </p:spPr>
          <p:txBody>
            <a:bodyPr lIns="68568" tIns="34284" rIns="68568" bIns="34284"/>
            <a:lstStyle/>
            <a:p>
              <a:pPr>
                <a:defRPr/>
              </a:pPr>
              <a:endParaRPr lang="id-ID" sz="1000" dirty="0"/>
            </a:p>
          </p:txBody>
        </p:sp>
        <p:sp>
          <p:nvSpPr>
            <p:cNvPr id="11" name="Freeform 10"/>
            <p:cNvSpPr>
              <a:spLocks noChangeAspect="1"/>
            </p:cNvSpPr>
            <p:nvPr/>
          </p:nvSpPr>
          <p:spPr>
            <a:xfrm>
              <a:off x="7453610" y="1881615"/>
              <a:ext cx="1950722" cy="276036"/>
            </a:xfrm>
            <a:custGeom>
              <a:avLst/>
              <a:gdLst>
                <a:gd name="connsiteX0" fmla="*/ 0 w 1902798"/>
                <a:gd name="connsiteY0" fmla="*/ 121568 h 274849"/>
                <a:gd name="connsiteX1" fmla="*/ 655409 w 1902798"/>
                <a:gd name="connsiteY1" fmla="*/ 274849 h 274849"/>
                <a:gd name="connsiteX2" fmla="*/ 1115251 w 1902798"/>
                <a:gd name="connsiteY2" fmla="*/ 232564 h 274849"/>
                <a:gd name="connsiteX3" fmla="*/ 1902798 w 1902798"/>
                <a:gd name="connsiteY3" fmla="*/ 126853 h 274849"/>
                <a:gd name="connsiteX4" fmla="*/ 1501096 w 1902798"/>
                <a:gd name="connsiteY4" fmla="*/ 52856 h 274849"/>
                <a:gd name="connsiteX5" fmla="*/ 1157536 w 1902798"/>
                <a:gd name="connsiteY5" fmla="*/ 0 h 274849"/>
                <a:gd name="connsiteX6" fmla="*/ 73998 w 1902798"/>
                <a:gd name="connsiteY6" fmla="*/ 121568 h 274849"/>
                <a:gd name="connsiteX7" fmla="*/ 0 w 1902798"/>
                <a:gd name="connsiteY7" fmla="*/ 121568 h 27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2798" h="274849">
                  <a:moveTo>
                    <a:pt x="0" y="121568"/>
                  </a:moveTo>
                  <a:lnTo>
                    <a:pt x="655409" y="274849"/>
                  </a:lnTo>
                  <a:lnTo>
                    <a:pt x="1115251" y="232564"/>
                  </a:lnTo>
                  <a:lnTo>
                    <a:pt x="1902798" y="126853"/>
                  </a:lnTo>
                  <a:lnTo>
                    <a:pt x="1501096" y="52856"/>
                  </a:lnTo>
                  <a:lnTo>
                    <a:pt x="1157536" y="0"/>
                  </a:lnTo>
                  <a:lnTo>
                    <a:pt x="73998" y="121568"/>
                  </a:lnTo>
                  <a:lnTo>
                    <a:pt x="0" y="1215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sz="1000" dirty="0"/>
            </a:p>
          </p:txBody>
        </p:sp>
      </p:grpSp>
      <p:grpSp>
        <p:nvGrpSpPr>
          <p:cNvPr id="34" name="Group 31"/>
          <p:cNvGrpSpPr>
            <a:grpSpLocks/>
          </p:cNvGrpSpPr>
          <p:nvPr/>
        </p:nvGrpSpPr>
        <p:grpSpPr bwMode="auto">
          <a:xfrm>
            <a:off x="2347111" y="1708448"/>
            <a:ext cx="1323745" cy="554614"/>
            <a:chOff x="3128402" y="2277798"/>
            <a:chExt cx="1765170" cy="738560"/>
          </a:xfrm>
        </p:grpSpPr>
        <p:sp>
          <p:nvSpPr>
            <p:cNvPr id="51" name="TextBox 50"/>
            <p:cNvSpPr txBox="1"/>
            <p:nvPr/>
          </p:nvSpPr>
          <p:spPr>
            <a:xfrm>
              <a:off x="3128402" y="2277798"/>
              <a:ext cx="493677" cy="4917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dirty="0">
                  <a:solidFill>
                    <a:srgbClr val="1F4E79"/>
                  </a:solidFill>
                  <a:latin typeface="FontAwesome" pitchFamily="2" charset="0"/>
                </a:rPr>
                <a:t></a:t>
              </a:r>
              <a:endParaRPr lang="id-ID" altLang="zh-CN" sz="1200" dirty="0">
                <a:solidFill>
                  <a:srgbClr val="1F4E79"/>
                </a:solidFill>
                <a:latin typeface="FontAwesome" pitchFamily="2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487202" y="2524617"/>
              <a:ext cx="406370" cy="4917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>
                  <a:solidFill>
                    <a:srgbClr val="F2F2F2"/>
                  </a:solidFill>
                  <a:latin typeface="Arsenal" pitchFamily="50" charset="0"/>
                </a:rPr>
                <a:t>1</a:t>
              </a:r>
            </a:p>
          </p:txBody>
        </p:sp>
      </p:grpSp>
      <p:grpSp>
        <p:nvGrpSpPr>
          <p:cNvPr id="35" name="Group 29"/>
          <p:cNvGrpSpPr>
            <a:grpSpLocks/>
          </p:cNvGrpSpPr>
          <p:nvPr/>
        </p:nvGrpSpPr>
        <p:grpSpPr bwMode="auto">
          <a:xfrm>
            <a:off x="5380295" y="2335581"/>
            <a:ext cx="1689204" cy="331445"/>
            <a:chOff x="7174130" y="3112861"/>
            <a:chExt cx="2252682" cy="441606"/>
          </a:xfrm>
        </p:grpSpPr>
        <p:sp>
          <p:nvSpPr>
            <p:cNvPr id="52" name="TextBox 51"/>
            <p:cNvSpPr txBox="1"/>
            <p:nvPr/>
          </p:nvSpPr>
          <p:spPr>
            <a:xfrm>
              <a:off x="8933096" y="3112861"/>
              <a:ext cx="493716" cy="4304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D0CECE"/>
                  </a:solidFill>
                  <a:latin typeface="FontAwesome" pitchFamily="2" charset="0"/>
                </a:rPr>
                <a:t></a:t>
              </a:r>
              <a:endParaRPr lang="id-ID" altLang="zh-CN" dirty="0">
                <a:solidFill>
                  <a:srgbClr val="D0CECE"/>
                </a:solidFill>
                <a:latin typeface="FontAwesome" pitchFamily="2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174130" y="3123968"/>
              <a:ext cx="406404" cy="4304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F2F2F2"/>
                  </a:solidFill>
                  <a:latin typeface="Arsenal" pitchFamily="50" charset="0"/>
                </a:rPr>
                <a:t>2</a:t>
              </a:r>
              <a:endParaRPr lang="id-ID" altLang="zh-CN" dirty="0">
                <a:solidFill>
                  <a:srgbClr val="F2F2F2"/>
                </a:solidFill>
                <a:latin typeface="Arsenal" pitchFamily="50" charset="0"/>
              </a:endParaRPr>
            </a:p>
          </p:txBody>
        </p:sp>
      </p:grpSp>
      <p:grpSp>
        <p:nvGrpSpPr>
          <p:cNvPr id="36" name="Group 30"/>
          <p:cNvGrpSpPr>
            <a:grpSpLocks/>
          </p:cNvGrpSpPr>
          <p:nvPr/>
        </p:nvGrpSpPr>
        <p:grpSpPr bwMode="auto">
          <a:xfrm>
            <a:off x="1555481" y="2920256"/>
            <a:ext cx="1807055" cy="372840"/>
            <a:chOff x="2073550" y="3891982"/>
            <a:chExt cx="2410081" cy="497768"/>
          </a:xfrm>
        </p:grpSpPr>
        <p:sp>
          <p:nvSpPr>
            <p:cNvPr id="53" name="Rectangle 52"/>
            <p:cNvSpPr/>
            <p:nvPr/>
          </p:nvSpPr>
          <p:spPr>
            <a:xfrm>
              <a:off x="2073550" y="3891982"/>
              <a:ext cx="553960" cy="492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/>
              <a:r>
                <a:rPr lang="id-ID" altLang="zh-CN" dirty="0">
                  <a:solidFill>
                    <a:srgbClr val="AFABAB"/>
                  </a:solidFill>
                  <a:latin typeface="FontAwesome" pitchFamily="2" charset="0"/>
                </a:rPr>
                <a:t>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077188" y="3896751"/>
              <a:ext cx="406443" cy="492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dirty="0">
                  <a:solidFill>
                    <a:srgbClr val="F2F2F2"/>
                  </a:solidFill>
                  <a:latin typeface="Arsenal" pitchFamily="50" charset="0"/>
                </a:rPr>
                <a:t>3</a:t>
              </a:r>
            </a:p>
          </p:txBody>
        </p:sp>
      </p:grpSp>
      <p:grpSp>
        <p:nvGrpSpPr>
          <p:cNvPr id="38" name="Group 1"/>
          <p:cNvGrpSpPr>
            <a:grpSpLocks/>
          </p:cNvGrpSpPr>
          <p:nvPr/>
        </p:nvGrpSpPr>
        <p:grpSpPr bwMode="auto">
          <a:xfrm>
            <a:off x="5832655" y="3556131"/>
            <a:ext cx="2030750" cy="415426"/>
            <a:chOff x="7776443" y="4739713"/>
            <a:chExt cx="2709482" cy="554815"/>
          </a:xfrm>
        </p:grpSpPr>
        <p:sp>
          <p:nvSpPr>
            <p:cNvPr id="54" name="Rectangle 53"/>
            <p:cNvSpPr/>
            <p:nvPr/>
          </p:nvSpPr>
          <p:spPr>
            <a:xfrm>
              <a:off x="9931749" y="4773109"/>
              <a:ext cx="554176" cy="493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/>
              <a:r>
                <a:rPr lang="id-ID" altLang="zh-CN" dirty="0">
                  <a:solidFill>
                    <a:srgbClr val="595959"/>
                  </a:solidFill>
                  <a:latin typeface="FontAwesome" pitchFamily="2" charset="0"/>
                </a:rPr>
                <a:t></a:t>
              </a:r>
              <a:endParaRPr lang="id-ID" altLang="zh-CN" sz="1500" dirty="0">
                <a:solidFill>
                  <a:srgbClr val="595959"/>
                </a:solidFill>
                <a:latin typeface="FontAwesome" pitchFamily="2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776443" y="4739713"/>
              <a:ext cx="406602" cy="5548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2100" dirty="0">
                  <a:solidFill>
                    <a:srgbClr val="F2F2F2"/>
                  </a:solidFill>
                  <a:latin typeface="Arsenal" pitchFamily="50" charset="0"/>
                </a:rPr>
                <a:t>4</a:t>
              </a:r>
              <a:endParaRPr lang="id-ID" altLang="zh-CN" dirty="0">
                <a:solidFill>
                  <a:srgbClr val="F2F2F2"/>
                </a:solidFill>
                <a:latin typeface="Arsenal" pitchFamily="50" charset="0"/>
              </a:endParaRPr>
            </a:p>
          </p:txBody>
        </p:sp>
      </p:grpSp>
      <p:sp>
        <p:nvSpPr>
          <p:cNvPr id="80" name="Title 13"/>
          <p:cNvSpPr txBox="1">
            <a:spLocks/>
          </p:cNvSpPr>
          <p:nvPr/>
        </p:nvSpPr>
        <p:spPr>
          <a:xfrm>
            <a:off x="7222493" y="2140289"/>
            <a:ext cx="1813229" cy="824024"/>
          </a:xfrm>
          <a:prstGeom prst="rect">
            <a:avLst/>
          </a:prstGeom>
        </p:spPr>
        <p:txBody>
          <a:bodyPr lIns="68577" tIns="34289" rIns="68577" bIns="34289" anchor="ctr">
            <a:normAutofit/>
          </a:bodyPr>
          <a:lstStyle/>
          <a:p>
            <a:pPr eaLnBrk="1" hangingPunct="1"/>
            <a:r>
              <a:rPr lang="id-ID" altLang="zh-CN" sz="1100" dirty="0">
                <a:solidFill>
                  <a:srgbClr val="767171"/>
                </a:solidFill>
                <a:ea typeface="Roboto" pitchFamily="2" charset="0"/>
                <a:cs typeface="Roboto" pitchFamily="2" charset="0"/>
              </a:rPr>
              <a:t>Content 2</a:t>
            </a:r>
          </a:p>
          <a:p>
            <a:pPr eaLnBrk="1" hangingPunct="1"/>
            <a:r>
              <a:rPr lang="id-ID" altLang="zh-CN" sz="800" dirty="0">
                <a:solidFill>
                  <a:srgbClr val="A6A6A6"/>
                </a:solidFill>
                <a:ea typeface="Roboto" pitchFamily="2" charset="0"/>
                <a:cs typeface="Roboto" pitchFamily="2" charset="0"/>
              </a:rPr>
              <a:t>Lorem ipsum dolor sit amet consectetur</a:t>
            </a:r>
            <a:r>
              <a:rPr lang="id-ID" altLang="zh-CN" sz="800" dirty="0">
                <a:solidFill>
                  <a:srgbClr val="A6A6A6"/>
                </a:solidFill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Roboto" pitchFamily="2" charset="0"/>
                <a:cs typeface="Roboto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</a:rPr>
              <a:t> sagitis.</a:t>
            </a:r>
            <a:endParaRPr lang="en-US" sz="800" dirty="0">
              <a:solidFill>
                <a:srgbClr val="A6A6A6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81" name="Title 13"/>
          <p:cNvSpPr txBox="1">
            <a:spLocks/>
          </p:cNvSpPr>
          <p:nvPr/>
        </p:nvSpPr>
        <p:spPr>
          <a:xfrm>
            <a:off x="6354199" y="4095300"/>
            <a:ext cx="2141556" cy="824024"/>
          </a:xfrm>
          <a:prstGeom prst="rect">
            <a:avLst/>
          </a:prstGeom>
        </p:spPr>
        <p:txBody>
          <a:bodyPr lIns="68577" tIns="34289" rIns="68577" bIns="34289" anchor="ctr">
            <a:normAutofit/>
          </a:bodyPr>
          <a:lstStyle/>
          <a:p>
            <a:pPr eaLnBrk="1" hangingPunct="1"/>
            <a:r>
              <a:rPr lang="id-ID" altLang="zh-CN" sz="1100" dirty="0">
                <a:solidFill>
                  <a:srgbClr val="767171"/>
                </a:solidFill>
                <a:ea typeface="Roboto" pitchFamily="2" charset="0"/>
                <a:cs typeface="Roboto" pitchFamily="2" charset="0"/>
              </a:rPr>
              <a:t>Content 4</a:t>
            </a:r>
          </a:p>
          <a:p>
            <a:pPr eaLnBrk="1" hangingPunct="1"/>
            <a:r>
              <a:rPr lang="id-ID" altLang="zh-CN" sz="800" dirty="0">
                <a:solidFill>
                  <a:srgbClr val="A6A6A6"/>
                </a:solidFill>
                <a:ea typeface="Roboto" pitchFamily="2" charset="0"/>
                <a:cs typeface="Roboto" pitchFamily="2" charset="0"/>
              </a:rPr>
              <a:t>Lorem ipsum dolor sit amet consectetur</a:t>
            </a:r>
            <a:r>
              <a:rPr lang="id-ID" altLang="zh-CN" sz="800" dirty="0">
                <a:solidFill>
                  <a:srgbClr val="A6A6A6"/>
                </a:solidFill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Roboto" pitchFamily="2" charset="0"/>
                <a:cs typeface="Roboto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</a:rPr>
              <a:t> sagitis.</a:t>
            </a:r>
            <a:endParaRPr lang="en-US" sz="800" dirty="0">
              <a:solidFill>
                <a:srgbClr val="A6A6A6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82" name="Title 13"/>
          <p:cNvSpPr txBox="1">
            <a:spLocks/>
          </p:cNvSpPr>
          <p:nvPr/>
        </p:nvSpPr>
        <p:spPr>
          <a:xfrm>
            <a:off x="375242" y="1777100"/>
            <a:ext cx="1965916" cy="824024"/>
          </a:xfrm>
          <a:prstGeom prst="rect">
            <a:avLst/>
          </a:prstGeom>
        </p:spPr>
        <p:txBody>
          <a:bodyPr lIns="68577" tIns="34289" rIns="68577" bIns="34289" anchor="ctr">
            <a:normAutofit/>
          </a:bodyPr>
          <a:lstStyle/>
          <a:p>
            <a:pPr algn="r" eaLnBrk="1" hangingPunct="1"/>
            <a:r>
              <a:rPr lang="id-ID" altLang="zh-CN" sz="1100" dirty="0">
                <a:solidFill>
                  <a:srgbClr val="767171"/>
                </a:solidFill>
                <a:ea typeface="Roboto" pitchFamily="2" charset="0"/>
                <a:cs typeface="Roboto" pitchFamily="2" charset="0"/>
              </a:rPr>
              <a:t>Content 1</a:t>
            </a:r>
          </a:p>
          <a:p>
            <a:pPr algn="r" eaLnBrk="1" hangingPunct="1"/>
            <a:r>
              <a:rPr lang="id-ID" altLang="zh-CN" sz="800" dirty="0">
                <a:solidFill>
                  <a:srgbClr val="A6A6A6"/>
                </a:solidFill>
                <a:ea typeface="Roboto" pitchFamily="2" charset="0"/>
                <a:cs typeface="Roboto" pitchFamily="2" charset="0"/>
              </a:rPr>
              <a:t>Lorem ipsum dolor sit amet consectetur</a:t>
            </a:r>
            <a:r>
              <a:rPr lang="id-ID" altLang="zh-CN" sz="800" dirty="0">
                <a:solidFill>
                  <a:srgbClr val="A6A6A6"/>
                </a:solidFill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Roboto" pitchFamily="2" charset="0"/>
                <a:cs typeface="Roboto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</a:rPr>
              <a:t> sagitis.</a:t>
            </a:r>
            <a:endParaRPr lang="en-US" sz="800" dirty="0">
              <a:solidFill>
                <a:srgbClr val="A6A6A6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83" name="Title 13"/>
          <p:cNvSpPr txBox="1">
            <a:spLocks/>
          </p:cNvSpPr>
          <p:nvPr/>
        </p:nvSpPr>
        <p:spPr>
          <a:xfrm>
            <a:off x="468258" y="3524576"/>
            <a:ext cx="2249073" cy="824024"/>
          </a:xfrm>
          <a:prstGeom prst="rect">
            <a:avLst/>
          </a:prstGeom>
        </p:spPr>
        <p:txBody>
          <a:bodyPr lIns="68577" tIns="34289" rIns="68577" bIns="34289" anchor="ctr">
            <a:normAutofit/>
          </a:bodyPr>
          <a:lstStyle/>
          <a:p>
            <a:pPr algn="r" eaLnBrk="1" hangingPunct="1"/>
            <a:r>
              <a:rPr lang="id-ID" altLang="zh-CN" sz="1100" dirty="0">
                <a:solidFill>
                  <a:srgbClr val="767171"/>
                </a:solidFill>
                <a:ea typeface="Roboto" pitchFamily="2" charset="0"/>
                <a:cs typeface="Roboto" pitchFamily="2" charset="0"/>
              </a:rPr>
              <a:t>Content 3</a:t>
            </a:r>
          </a:p>
          <a:p>
            <a:pPr algn="r" eaLnBrk="1" hangingPunct="1"/>
            <a:r>
              <a:rPr lang="id-ID" altLang="zh-CN" sz="800" dirty="0">
                <a:solidFill>
                  <a:srgbClr val="A6A6A6"/>
                </a:solidFill>
                <a:ea typeface="Roboto" pitchFamily="2" charset="0"/>
                <a:cs typeface="Roboto" pitchFamily="2" charset="0"/>
              </a:rPr>
              <a:t>Lorem ipsum dolor sit amet consectetur</a:t>
            </a:r>
            <a:r>
              <a:rPr lang="id-ID" altLang="zh-CN" sz="800" dirty="0">
                <a:solidFill>
                  <a:srgbClr val="A6A6A6"/>
                </a:solidFill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Roboto" pitchFamily="2" charset="0"/>
                <a:cs typeface="Roboto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</a:rPr>
              <a:t> sagitis.</a:t>
            </a:r>
            <a:endParaRPr lang="en-US" sz="800" dirty="0">
              <a:solidFill>
                <a:srgbClr val="A6A6A6"/>
              </a:solidFill>
              <a:ea typeface="Roboto" pitchFamily="2" charset="0"/>
              <a:cs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27103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8688" y="1456420"/>
            <a:ext cx="1782762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b="1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EUIS KOMARIAH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84563" y="1765983"/>
            <a:ext cx="1376362" cy="246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 pitchFamily="34" charset="0"/>
              </a:rPr>
              <a:t>Chief Excutive Officer</a:t>
            </a:r>
          </a:p>
        </p:txBody>
      </p:sp>
      <p:cxnSp>
        <p:nvCxnSpPr>
          <p:cNvPr id="4" name="Straight Connector 62"/>
          <p:cNvCxnSpPr/>
          <p:nvPr/>
        </p:nvCxnSpPr>
        <p:spPr>
          <a:xfrm>
            <a:off x="3584575" y="2046970"/>
            <a:ext cx="257175" cy="0"/>
          </a:xfrm>
          <a:prstGeom prst="line">
            <a:avLst/>
          </a:prstGeom>
          <a:ln w="12700">
            <a:solidFill>
              <a:srgbClr val="525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2039938" y="4428220"/>
            <a:ext cx="212725" cy="214313"/>
          </a:xfrm>
          <a:custGeom>
            <a:avLst/>
            <a:gdLst>
              <a:gd name="T0" fmla="*/ 78 w 94"/>
              <a:gd name="T1" fmla="*/ 0 h 94"/>
              <a:gd name="T2" fmla="*/ 15 w 94"/>
              <a:gd name="T3" fmla="*/ 0 h 94"/>
              <a:gd name="T4" fmla="*/ 0 w 94"/>
              <a:gd name="T5" fmla="*/ 16 h 94"/>
              <a:gd name="T6" fmla="*/ 0 w 94"/>
              <a:gd name="T7" fmla="*/ 79 h 94"/>
              <a:gd name="T8" fmla="*/ 15 w 94"/>
              <a:gd name="T9" fmla="*/ 94 h 94"/>
              <a:gd name="T10" fmla="*/ 78 w 94"/>
              <a:gd name="T11" fmla="*/ 94 h 94"/>
              <a:gd name="T12" fmla="*/ 94 w 94"/>
              <a:gd name="T13" fmla="*/ 79 h 94"/>
              <a:gd name="T14" fmla="*/ 94 w 94"/>
              <a:gd name="T15" fmla="*/ 16 h 94"/>
              <a:gd name="T16" fmla="*/ 78 w 94"/>
              <a:gd name="T17" fmla="*/ 0 h 94"/>
              <a:gd name="T18" fmla="*/ 60 w 94"/>
              <a:gd name="T19" fmla="*/ 47 h 94"/>
              <a:gd name="T20" fmla="*/ 51 w 94"/>
              <a:gd name="T21" fmla="*/ 47 h 94"/>
              <a:gd name="T22" fmla="*/ 51 w 94"/>
              <a:gd name="T23" fmla="*/ 78 h 94"/>
              <a:gd name="T24" fmla="*/ 39 w 94"/>
              <a:gd name="T25" fmla="*/ 78 h 94"/>
              <a:gd name="T26" fmla="*/ 39 w 94"/>
              <a:gd name="T27" fmla="*/ 47 h 94"/>
              <a:gd name="T28" fmla="*/ 32 w 94"/>
              <a:gd name="T29" fmla="*/ 47 h 94"/>
              <a:gd name="T30" fmla="*/ 32 w 94"/>
              <a:gd name="T31" fmla="*/ 37 h 94"/>
              <a:gd name="T32" fmla="*/ 39 w 94"/>
              <a:gd name="T33" fmla="*/ 37 h 94"/>
              <a:gd name="T34" fmla="*/ 39 w 94"/>
              <a:gd name="T35" fmla="*/ 31 h 94"/>
              <a:gd name="T36" fmla="*/ 52 w 94"/>
              <a:gd name="T37" fmla="*/ 17 h 94"/>
              <a:gd name="T38" fmla="*/ 61 w 94"/>
              <a:gd name="T39" fmla="*/ 17 h 94"/>
              <a:gd name="T40" fmla="*/ 61 w 94"/>
              <a:gd name="T41" fmla="*/ 27 h 94"/>
              <a:gd name="T42" fmla="*/ 55 w 94"/>
              <a:gd name="T43" fmla="*/ 27 h 94"/>
              <a:gd name="T44" fmla="*/ 51 w 94"/>
              <a:gd name="T45" fmla="*/ 32 h 94"/>
              <a:gd name="T46" fmla="*/ 51 w 94"/>
              <a:gd name="T47" fmla="*/ 37 h 94"/>
              <a:gd name="T48" fmla="*/ 61 w 94"/>
              <a:gd name="T49" fmla="*/ 37 h 94"/>
              <a:gd name="T50" fmla="*/ 60 w 94"/>
              <a:gd name="T51" fmla="*/ 4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4" h="94">
                <a:moveTo>
                  <a:pt x="78" y="0"/>
                </a:move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8"/>
                  <a:pt x="6" y="94"/>
                  <a:pt x="15" y="94"/>
                </a:cubicBezTo>
                <a:cubicBezTo>
                  <a:pt x="78" y="94"/>
                  <a:pt x="78" y="94"/>
                  <a:pt x="78" y="94"/>
                </a:cubicBezTo>
                <a:cubicBezTo>
                  <a:pt x="87" y="94"/>
                  <a:pt x="94" y="88"/>
                  <a:pt x="94" y="79"/>
                </a:cubicBezTo>
                <a:cubicBezTo>
                  <a:pt x="94" y="16"/>
                  <a:pt x="94" y="16"/>
                  <a:pt x="94" y="16"/>
                </a:cubicBezTo>
                <a:cubicBezTo>
                  <a:pt x="94" y="7"/>
                  <a:pt x="87" y="0"/>
                  <a:pt x="78" y="0"/>
                </a:cubicBezTo>
                <a:close/>
                <a:moveTo>
                  <a:pt x="60" y="47"/>
                </a:moveTo>
                <a:cubicBezTo>
                  <a:pt x="51" y="47"/>
                  <a:pt x="51" y="47"/>
                  <a:pt x="51" y="47"/>
                </a:cubicBezTo>
                <a:cubicBezTo>
                  <a:pt x="51" y="78"/>
                  <a:pt x="51" y="78"/>
                  <a:pt x="51" y="78"/>
                </a:cubicBezTo>
                <a:cubicBezTo>
                  <a:pt x="39" y="78"/>
                  <a:pt x="39" y="78"/>
                  <a:pt x="39" y="78"/>
                </a:cubicBezTo>
                <a:cubicBezTo>
                  <a:pt x="39" y="47"/>
                  <a:pt x="39" y="47"/>
                  <a:pt x="39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37"/>
                  <a:pt x="32" y="37"/>
                  <a:pt x="32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22"/>
                  <a:pt x="42" y="17"/>
                  <a:pt x="52" y="17"/>
                </a:cubicBezTo>
                <a:cubicBezTo>
                  <a:pt x="61" y="17"/>
                  <a:pt x="61" y="17"/>
                  <a:pt x="61" y="17"/>
                </a:cubicBezTo>
                <a:cubicBezTo>
                  <a:pt x="61" y="27"/>
                  <a:pt x="61" y="27"/>
                  <a:pt x="61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2" y="27"/>
                  <a:pt x="51" y="29"/>
                  <a:pt x="51" y="32"/>
                </a:cubicBezTo>
                <a:cubicBezTo>
                  <a:pt x="51" y="37"/>
                  <a:pt x="51" y="37"/>
                  <a:pt x="51" y="37"/>
                </a:cubicBezTo>
                <a:cubicBezTo>
                  <a:pt x="61" y="37"/>
                  <a:pt x="61" y="37"/>
                  <a:pt x="61" y="37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grpSp>
        <p:nvGrpSpPr>
          <p:cNvPr id="6" name="Group 64"/>
          <p:cNvGrpSpPr/>
          <p:nvPr/>
        </p:nvGrpSpPr>
        <p:grpSpPr>
          <a:xfrm>
            <a:off x="1678508" y="4434611"/>
            <a:ext cx="209471" cy="202955"/>
            <a:chOff x="709613" y="-3175"/>
            <a:chExt cx="357187" cy="346076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709613" y="-3175"/>
              <a:ext cx="80962" cy="809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709613" y="101600"/>
              <a:ext cx="80962" cy="241300"/>
            </a:xfrm>
            <a:custGeom>
              <a:avLst/>
              <a:gdLst>
                <a:gd name="T0" fmla="*/ 20 w 21"/>
                <a:gd name="T1" fmla="*/ 0 h 62"/>
                <a:gd name="T2" fmla="*/ 1 w 21"/>
                <a:gd name="T3" fmla="*/ 0 h 62"/>
                <a:gd name="T4" fmla="*/ 0 w 21"/>
                <a:gd name="T5" fmla="*/ 1 h 62"/>
                <a:gd name="T6" fmla="*/ 0 w 21"/>
                <a:gd name="T7" fmla="*/ 60 h 62"/>
                <a:gd name="T8" fmla="*/ 1 w 21"/>
                <a:gd name="T9" fmla="*/ 62 h 62"/>
                <a:gd name="T10" fmla="*/ 20 w 21"/>
                <a:gd name="T11" fmla="*/ 62 h 62"/>
                <a:gd name="T12" fmla="*/ 21 w 21"/>
                <a:gd name="T13" fmla="*/ 60 h 62"/>
                <a:gd name="T14" fmla="*/ 21 w 21"/>
                <a:gd name="T15" fmla="*/ 1 h 62"/>
                <a:gd name="T16" fmla="*/ 20 w 21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2">
                  <a:moveTo>
                    <a:pt x="2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1" y="62"/>
                    <a:pt x="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2"/>
                    <a:pt x="21" y="61"/>
                    <a:pt x="21" y="6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0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833438" y="96838"/>
              <a:ext cx="233362" cy="246063"/>
            </a:xfrm>
            <a:custGeom>
              <a:avLst/>
              <a:gdLst>
                <a:gd name="T0" fmla="*/ 60 w 60"/>
                <a:gd name="T1" fmla="*/ 16 h 63"/>
                <a:gd name="T2" fmla="*/ 38 w 60"/>
                <a:gd name="T3" fmla="*/ 0 h 63"/>
                <a:gd name="T4" fmla="*/ 20 w 60"/>
                <a:gd name="T5" fmla="*/ 8 h 63"/>
                <a:gd name="T6" fmla="*/ 20 w 60"/>
                <a:gd name="T7" fmla="*/ 2 h 63"/>
                <a:gd name="T8" fmla="*/ 19 w 60"/>
                <a:gd name="T9" fmla="*/ 1 h 63"/>
                <a:gd name="T10" fmla="*/ 1 w 60"/>
                <a:gd name="T11" fmla="*/ 1 h 63"/>
                <a:gd name="T12" fmla="*/ 0 w 60"/>
                <a:gd name="T13" fmla="*/ 2 h 63"/>
                <a:gd name="T14" fmla="*/ 0 w 60"/>
                <a:gd name="T15" fmla="*/ 61 h 63"/>
                <a:gd name="T16" fmla="*/ 1 w 60"/>
                <a:gd name="T17" fmla="*/ 63 h 63"/>
                <a:gd name="T18" fmla="*/ 19 w 60"/>
                <a:gd name="T19" fmla="*/ 63 h 63"/>
                <a:gd name="T20" fmla="*/ 20 w 60"/>
                <a:gd name="T21" fmla="*/ 61 h 63"/>
                <a:gd name="T22" fmla="*/ 20 w 60"/>
                <a:gd name="T23" fmla="*/ 25 h 63"/>
                <a:gd name="T24" fmla="*/ 30 w 60"/>
                <a:gd name="T25" fmla="*/ 16 h 63"/>
                <a:gd name="T26" fmla="*/ 39 w 60"/>
                <a:gd name="T27" fmla="*/ 28 h 63"/>
                <a:gd name="T28" fmla="*/ 39 w 60"/>
                <a:gd name="T29" fmla="*/ 61 h 63"/>
                <a:gd name="T30" fmla="*/ 40 w 60"/>
                <a:gd name="T31" fmla="*/ 63 h 63"/>
                <a:gd name="T32" fmla="*/ 58 w 60"/>
                <a:gd name="T33" fmla="*/ 63 h 63"/>
                <a:gd name="T34" fmla="*/ 60 w 60"/>
                <a:gd name="T35" fmla="*/ 61 h 63"/>
                <a:gd name="T36" fmla="*/ 60 w 60"/>
                <a:gd name="T37" fmla="*/ 20 h 63"/>
                <a:gd name="T38" fmla="*/ 60 w 60"/>
                <a:gd name="T39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63">
                  <a:moveTo>
                    <a:pt x="60" y="16"/>
                  </a:moveTo>
                  <a:cubicBezTo>
                    <a:pt x="58" y="11"/>
                    <a:pt x="53" y="0"/>
                    <a:pt x="38" y="0"/>
                  </a:cubicBezTo>
                  <a:cubicBezTo>
                    <a:pt x="29" y="0"/>
                    <a:pt x="23" y="5"/>
                    <a:pt x="20" y="8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1"/>
                    <a:pt x="19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0" y="63"/>
                    <a:pt x="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0" y="63"/>
                    <a:pt x="20" y="62"/>
                    <a:pt x="20" y="61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2"/>
                    <a:pt x="24" y="16"/>
                    <a:pt x="30" y="16"/>
                  </a:cubicBezTo>
                  <a:cubicBezTo>
                    <a:pt x="39" y="16"/>
                    <a:pt x="39" y="22"/>
                    <a:pt x="39" y="28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2"/>
                    <a:pt x="40" y="63"/>
                    <a:pt x="40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9" y="63"/>
                    <a:pt x="60" y="62"/>
                    <a:pt x="60" y="6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16"/>
                    <a:pt x="60" y="16"/>
                    <a:pt x="60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0" name="Freeform 15"/>
          <p:cNvSpPr>
            <a:spLocks noEditPoints="1"/>
          </p:cNvSpPr>
          <p:nvPr/>
        </p:nvSpPr>
        <p:spPr bwMode="auto">
          <a:xfrm>
            <a:off x="1273175" y="4415520"/>
            <a:ext cx="241300" cy="236538"/>
          </a:xfrm>
          <a:custGeom>
            <a:avLst/>
            <a:gdLst>
              <a:gd name="T0" fmla="*/ 99 w 107"/>
              <a:gd name="T1" fmla="*/ 62 h 104"/>
              <a:gd name="T2" fmla="*/ 81 w 107"/>
              <a:gd name="T3" fmla="*/ 17 h 104"/>
              <a:gd name="T4" fmla="*/ 45 w 107"/>
              <a:gd name="T5" fmla="*/ 9 h 104"/>
              <a:gd name="T6" fmla="*/ 14 w 107"/>
              <a:gd name="T7" fmla="*/ 13 h 104"/>
              <a:gd name="T8" fmla="*/ 10 w 107"/>
              <a:gd name="T9" fmla="*/ 43 h 104"/>
              <a:gd name="T10" fmla="*/ 13 w 107"/>
              <a:gd name="T11" fmla="*/ 72 h 104"/>
              <a:gd name="T12" fmla="*/ 63 w 107"/>
              <a:gd name="T13" fmla="*/ 98 h 104"/>
              <a:gd name="T14" fmla="*/ 96 w 107"/>
              <a:gd name="T15" fmla="*/ 94 h 104"/>
              <a:gd name="T16" fmla="*/ 99 w 107"/>
              <a:gd name="T17" fmla="*/ 62 h 104"/>
              <a:gd name="T18" fmla="*/ 82 w 107"/>
              <a:gd name="T19" fmla="*/ 68 h 104"/>
              <a:gd name="T20" fmla="*/ 57 w 107"/>
              <a:gd name="T21" fmla="*/ 86 h 104"/>
              <a:gd name="T22" fmla="*/ 30 w 107"/>
              <a:gd name="T23" fmla="*/ 73 h 104"/>
              <a:gd name="T24" fmla="*/ 32 w 107"/>
              <a:gd name="T25" fmla="*/ 65 h 104"/>
              <a:gd name="T26" fmla="*/ 40 w 107"/>
              <a:gd name="T27" fmla="*/ 66 h 104"/>
              <a:gd name="T28" fmla="*/ 58 w 107"/>
              <a:gd name="T29" fmla="*/ 75 h 104"/>
              <a:gd name="T30" fmla="*/ 60 w 107"/>
              <a:gd name="T31" fmla="*/ 60 h 104"/>
              <a:gd name="T32" fmla="*/ 29 w 107"/>
              <a:gd name="T33" fmla="*/ 41 h 104"/>
              <a:gd name="T34" fmla="*/ 53 w 107"/>
              <a:gd name="T35" fmla="*/ 20 h 104"/>
              <a:gd name="T36" fmla="*/ 78 w 107"/>
              <a:gd name="T37" fmla="*/ 31 h 104"/>
              <a:gd name="T38" fmla="*/ 77 w 107"/>
              <a:gd name="T39" fmla="*/ 39 h 104"/>
              <a:gd name="T40" fmla="*/ 68 w 107"/>
              <a:gd name="T41" fmla="*/ 38 h 104"/>
              <a:gd name="T42" fmla="*/ 53 w 107"/>
              <a:gd name="T43" fmla="*/ 32 h 104"/>
              <a:gd name="T44" fmla="*/ 47 w 107"/>
              <a:gd name="T45" fmla="*/ 43 h 104"/>
              <a:gd name="T46" fmla="*/ 70 w 107"/>
              <a:gd name="T47" fmla="*/ 49 h 104"/>
              <a:gd name="T48" fmla="*/ 82 w 107"/>
              <a:gd name="T49" fmla="*/ 6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7" h="104">
                <a:moveTo>
                  <a:pt x="99" y="62"/>
                </a:moveTo>
                <a:cubicBezTo>
                  <a:pt x="101" y="44"/>
                  <a:pt x="97" y="30"/>
                  <a:pt x="81" y="17"/>
                </a:cubicBezTo>
                <a:cubicBezTo>
                  <a:pt x="66" y="4"/>
                  <a:pt x="45" y="9"/>
                  <a:pt x="45" y="9"/>
                </a:cubicBezTo>
                <a:cubicBezTo>
                  <a:pt x="45" y="9"/>
                  <a:pt x="28" y="0"/>
                  <a:pt x="14" y="13"/>
                </a:cubicBezTo>
                <a:cubicBezTo>
                  <a:pt x="0" y="26"/>
                  <a:pt x="10" y="43"/>
                  <a:pt x="10" y="43"/>
                </a:cubicBezTo>
                <a:cubicBezTo>
                  <a:pt x="10" y="43"/>
                  <a:pt x="6" y="56"/>
                  <a:pt x="13" y="72"/>
                </a:cubicBezTo>
                <a:cubicBezTo>
                  <a:pt x="28" y="103"/>
                  <a:pt x="57" y="100"/>
                  <a:pt x="63" y="98"/>
                </a:cubicBezTo>
                <a:cubicBezTo>
                  <a:pt x="71" y="102"/>
                  <a:pt x="84" y="104"/>
                  <a:pt x="96" y="94"/>
                </a:cubicBezTo>
                <a:cubicBezTo>
                  <a:pt x="107" y="84"/>
                  <a:pt x="102" y="66"/>
                  <a:pt x="99" y="62"/>
                </a:cubicBezTo>
                <a:close/>
                <a:moveTo>
                  <a:pt x="82" y="68"/>
                </a:moveTo>
                <a:cubicBezTo>
                  <a:pt x="81" y="82"/>
                  <a:pt x="64" y="86"/>
                  <a:pt x="57" y="86"/>
                </a:cubicBezTo>
                <a:cubicBezTo>
                  <a:pt x="49" y="86"/>
                  <a:pt x="36" y="84"/>
                  <a:pt x="30" y="73"/>
                </a:cubicBezTo>
                <a:cubicBezTo>
                  <a:pt x="27" y="68"/>
                  <a:pt x="30" y="66"/>
                  <a:pt x="32" y="65"/>
                </a:cubicBezTo>
                <a:cubicBezTo>
                  <a:pt x="33" y="64"/>
                  <a:pt x="37" y="63"/>
                  <a:pt x="40" y="66"/>
                </a:cubicBezTo>
                <a:cubicBezTo>
                  <a:pt x="43" y="70"/>
                  <a:pt x="48" y="76"/>
                  <a:pt x="58" y="75"/>
                </a:cubicBezTo>
                <a:cubicBezTo>
                  <a:pt x="69" y="74"/>
                  <a:pt x="70" y="62"/>
                  <a:pt x="60" y="60"/>
                </a:cubicBezTo>
                <a:cubicBezTo>
                  <a:pt x="50" y="59"/>
                  <a:pt x="31" y="55"/>
                  <a:pt x="29" y="41"/>
                </a:cubicBezTo>
                <a:cubicBezTo>
                  <a:pt x="27" y="28"/>
                  <a:pt x="41" y="20"/>
                  <a:pt x="53" y="20"/>
                </a:cubicBezTo>
                <a:cubicBezTo>
                  <a:pt x="65" y="20"/>
                  <a:pt x="74" y="25"/>
                  <a:pt x="78" y="31"/>
                </a:cubicBezTo>
                <a:cubicBezTo>
                  <a:pt x="81" y="35"/>
                  <a:pt x="78" y="39"/>
                  <a:pt x="77" y="39"/>
                </a:cubicBezTo>
                <a:cubicBezTo>
                  <a:pt x="76" y="40"/>
                  <a:pt x="71" y="42"/>
                  <a:pt x="68" y="38"/>
                </a:cubicBezTo>
                <a:cubicBezTo>
                  <a:pt x="68" y="38"/>
                  <a:pt x="63" y="31"/>
                  <a:pt x="53" y="32"/>
                </a:cubicBezTo>
                <a:cubicBezTo>
                  <a:pt x="42" y="32"/>
                  <a:pt x="41" y="41"/>
                  <a:pt x="47" y="43"/>
                </a:cubicBezTo>
                <a:cubicBezTo>
                  <a:pt x="54" y="45"/>
                  <a:pt x="65" y="48"/>
                  <a:pt x="70" y="49"/>
                </a:cubicBezTo>
                <a:cubicBezTo>
                  <a:pt x="74" y="51"/>
                  <a:pt x="83" y="54"/>
                  <a:pt x="82" y="6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2025" y="2119995"/>
            <a:ext cx="50196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/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itchFamily="34" charset="0"/>
              </a:rPr>
              <a:t>You will not believe all of the elements in this slide are all editable without reducing the quality, unlimited color, and unlimited size, none of which use jpg or </a:t>
            </a:r>
            <a:r>
              <a:rPr lang="en-US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itchFamily="34" charset="0"/>
              </a:rPr>
              <a:t>png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itchFamily="34" charset="0"/>
              </a:rPr>
              <a:t>. pure vector of </a:t>
            </a:r>
            <a:r>
              <a:rPr lang="en-US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itchFamily="34" charset="0"/>
              </a:rPr>
              <a:t>powerpoint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itchFamily="34" charset="0"/>
              </a:rPr>
              <a:t>.</a:t>
            </a:r>
            <a:endParaRPr lang="id-ID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Calibri Light" pitchFamily="34" charset="0"/>
            </a:endParaRPr>
          </a:p>
        </p:txBody>
      </p:sp>
      <p:cxnSp>
        <p:nvCxnSpPr>
          <p:cNvPr id="12" name="Straight Connector 70"/>
          <p:cNvCxnSpPr/>
          <p:nvPr/>
        </p:nvCxnSpPr>
        <p:spPr>
          <a:xfrm>
            <a:off x="3249613" y="1559608"/>
            <a:ext cx="0" cy="33274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lgDashDot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65" y="1569133"/>
            <a:ext cx="2387154" cy="2337989"/>
          </a:xfrm>
          <a:prstGeom prst="ellipse">
            <a:avLst/>
          </a:prstGeom>
          <a:ln w="76200" cap="rnd" cmpd="tri">
            <a:noFill/>
          </a:ln>
          <a:effectLst>
            <a:innerShdw blurRad="114300" dist="63500" dir="15780000">
              <a:prstClr val="black">
                <a:alpha val="47000"/>
              </a:prstClr>
            </a:innerShdw>
          </a:effectLst>
        </p:spPr>
      </p:pic>
      <p:sp>
        <p:nvSpPr>
          <p:cNvPr id="14" name="Oval 72"/>
          <p:cNvSpPr/>
          <p:nvPr/>
        </p:nvSpPr>
        <p:spPr>
          <a:xfrm>
            <a:off x="566738" y="1569133"/>
            <a:ext cx="2368550" cy="2368550"/>
          </a:xfrm>
          <a:prstGeom prst="ellipse">
            <a:avLst/>
          </a:prstGeom>
          <a:noFill/>
          <a:ln w="76200" cmpd="tri">
            <a:solidFill>
              <a:srgbClr val="5250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cxnSp>
        <p:nvCxnSpPr>
          <p:cNvPr id="15" name="Straight Connector 73"/>
          <p:cNvCxnSpPr/>
          <p:nvPr/>
        </p:nvCxnSpPr>
        <p:spPr>
          <a:xfrm>
            <a:off x="1093788" y="4147233"/>
            <a:ext cx="1316037" cy="0"/>
          </a:xfrm>
          <a:prstGeom prst="line">
            <a:avLst/>
          </a:prstGeom>
          <a:ln w="12700">
            <a:solidFill>
              <a:srgbClr val="525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74"/>
          <p:cNvSpPr/>
          <p:nvPr/>
        </p:nvSpPr>
        <p:spPr>
          <a:xfrm>
            <a:off x="3584575" y="3145520"/>
            <a:ext cx="4222750" cy="157163"/>
          </a:xfrm>
          <a:prstGeom prst="rect">
            <a:avLst/>
          </a:prstGeom>
          <a:solidFill>
            <a:srgbClr val="1C1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" name="Rectangle 75"/>
          <p:cNvSpPr/>
          <p:nvPr/>
        </p:nvSpPr>
        <p:spPr>
          <a:xfrm>
            <a:off x="3584575" y="3145520"/>
            <a:ext cx="2897188" cy="157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3584575" y="2896283"/>
            <a:ext cx="185738" cy="182562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5 h 204"/>
              <a:gd name="T34" fmla="*/ 34 w 208"/>
              <a:gd name="T35" fmla="*/ 138 h 204"/>
              <a:gd name="T36" fmla="*/ 22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0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5"/>
                  <a:pt x="28" y="125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2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3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5" y="135"/>
                  <a:pt x="70" y="120"/>
                  <a:pt x="70" y="102"/>
                </a:cubicBezTo>
                <a:cubicBezTo>
                  <a:pt x="70" y="84"/>
                  <a:pt x="85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68725" y="2875645"/>
            <a:ext cx="8064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0"/>
              </a:rPr>
              <a:t>RESEARCH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40613" y="2875645"/>
            <a:ext cx="45243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 pitchFamily="34" charset="0"/>
              </a:rPr>
              <a:t>70%</a:t>
            </a:r>
          </a:p>
        </p:txBody>
      </p:sp>
      <p:sp>
        <p:nvSpPr>
          <p:cNvPr id="21" name="Rectangle 79"/>
          <p:cNvSpPr/>
          <p:nvPr/>
        </p:nvSpPr>
        <p:spPr>
          <a:xfrm>
            <a:off x="3584575" y="3648758"/>
            <a:ext cx="4222750" cy="157162"/>
          </a:xfrm>
          <a:prstGeom prst="rect">
            <a:avLst/>
          </a:prstGeom>
          <a:solidFill>
            <a:srgbClr val="1C1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" name="Rectangle 80"/>
          <p:cNvSpPr/>
          <p:nvPr/>
        </p:nvSpPr>
        <p:spPr>
          <a:xfrm>
            <a:off x="3584575" y="3647170"/>
            <a:ext cx="4002088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68725" y="3377295"/>
            <a:ext cx="118427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0"/>
              </a:rPr>
              <a:t>GRAPHIC DESIGN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40613" y="3377295"/>
            <a:ext cx="45243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 pitchFamily="34" charset="0"/>
              </a:rPr>
              <a:t>92%</a:t>
            </a:r>
          </a:p>
        </p:txBody>
      </p:sp>
      <p:sp>
        <p:nvSpPr>
          <p:cNvPr id="25" name="Rectangle 83"/>
          <p:cNvSpPr/>
          <p:nvPr/>
        </p:nvSpPr>
        <p:spPr>
          <a:xfrm>
            <a:off x="3584575" y="4158345"/>
            <a:ext cx="4222750" cy="158750"/>
          </a:xfrm>
          <a:prstGeom prst="rect">
            <a:avLst/>
          </a:prstGeom>
          <a:solidFill>
            <a:srgbClr val="1C1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6" name="Rectangle 84"/>
          <p:cNvSpPr/>
          <p:nvPr/>
        </p:nvSpPr>
        <p:spPr>
          <a:xfrm>
            <a:off x="3584575" y="4156758"/>
            <a:ext cx="3567113" cy="1603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68725" y="3888470"/>
            <a:ext cx="13716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0"/>
              </a:rPr>
              <a:t>WEB DEVELOPMENT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40613" y="3888470"/>
            <a:ext cx="45243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 pitchFamily="34" charset="0"/>
              </a:rPr>
              <a:t>87%</a:t>
            </a:r>
          </a:p>
        </p:txBody>
      </p:sp>
      <p:sp>
        <p:nvSpPr>
          <p:cNvPr id="29" name="Rectangle 87"/>
          <p:cNvSpPr/>
          <p:nvPr/>
        </p:nvSpPr>
        <p:spPr>
          <a:xfrm>
            <a:off x="3584575" y="4685395"/>
            <a:ext cx="4222750" cy="157163"/>
          </a:xfrm>
          <a:prstGeom prst="rect">
            <a:avLst/>
          </a:prstGeom>
          <a:solidFill>
            <a:srgbClr val="1C1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0" name="Rectangle 88"/>
          <p:cNvSpPr/>
          <p:nvPr/>
        </p:nvSpPr>
        <p:spPr>
          <a:xfrm>
            <a:off x="3584575" y="4683808"/>
            <a:ext cx="2187575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68725" y="4415520"/>
            <a:ext cx="73977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0"/>
              </a:rPr>
              <a:t>IDENTITY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40613" y="4415520"/>
            <a:ext cx="45243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 pitchFamily="34" charset="0"/>
              </a:rPr>
              <a:t>52%</a:t>
            </a:r>
          </a:p>
        </p:txBody>
      </p:sp>
      <p:grpSp>
        <p:nvGrpSpPr>
          <p:cNvPr id="33" name="Group 91"/>
          <p:cNvGrpSpPr>
            <a:grpSpLocks/>
          </p:cNvGrpSpPr>
          <p:nvPr/>
        </p:nvGrpSpPr>
        <p:grpSpPr bwMode="auto">
          <a:xfrm>
            <a:off x="3613150" y="3382058"/>
            <a:ext cx="130175" cy="200025"/>
            <a:chOff x="6553" y="1835403"/>
            <a:chExt cx="576263" cy="879476"/>
          </a:xfrm>
        </p:grpSpPr>
        <p:sp>
          <p:nvSpPr>
            <p:cNvPr id="34" name="Freeform 50"/>
            <p:cNvSpPr>
              <a:spLocks/>
            </p:cNvSpPr>
            <p:nvPr/>
          </p:nvSpPr>
          <p:spPr bwMode="auto">
            <a:xfrm>
              <a:off x="62774" y="1835403"/>
              <a:ext cx="442741" cy="153559"/>
            </a:xfrm>
            <a:custGeom>
              <a:avLst/>
              <a:gdLst>
                <a:gd name="T0" fmla="*/ 231 w 279"/>
                <a:gd name="T1" fmla="*/ 95 h 95"/>
                <a:gd name="T2" fmla="*/ 58 w 279"/>
                <a:gd name="T3" fmla="*/ 95 h 95"/>
                <a:gd name="T4" fmla="*/ 0 w 279"/>
                <a:gd name="T5" fmla="*/ 0 h 95"/>
                <a:gd name="T6" fmla="*/ 279 w 279"/>
                <a:gd name="T7" fmla="*/ 0 h 95"/>
                <a:gd name="T8" fmla="*/ 231 w 279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95">
                  <a:moveTo>
                    <a:pt x="231" y="95"/>
                  </a:moveTo>
                  <a:lnTo>
                    <a:pt x="58" y="95"/>
                  </a:lnTo>
                  <a:lnTo>
                    <a:pt x="0" y="0"/>
                  </a:lnTo>
                  <a:lnTo>
                    <a:pt x="279" y="0"/>
                  </a:lnTo>
                  <a:lnTo>
                    <a:pt x="231" y="95"/>
                  </a:lnTo>
                  <a:close/>
                </a:path>
              </a:pathLst>
            </a:custGeom>
            <a:noFill/>
            <a:ln w="1270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" name="Freeform 51"/>
            <p:cNvSpPr>
              <a:spLocks/>
            </p:cNvSpPr>
            <p:nvPr/>
          </p:nvSpPr>
          <p:spPr bwMode="auto">
            <a:xfrm>
              <a:off x="6553" y="1988962"/>
              <a:ext cx="576263" cy="725917"/>
            </a:xfrm>
            <a:custGeom>
              <a:avLst/>
              <a:gdLst>
                <a:gd name="T0" fmla="*/ 219 w 363"/>
                <a:gd name="T1" fmla="*/ 459 h 459"/>
                <a:gd name="T2" fmla="*/ 142 w 363"/>
                <a:gd name="T3" fmla="*/ 459 h 459"/>
                <a:gd name="T4" fmla="*/ 0 w 363"/>
                <a:gd name="T5" fmla="*/ 158 h 459"/>
                <a:gd name="T6" fmla="*/ 94 w 363"/>
                <a:gd name="T7" fmla="*/ 0 h 459"/>
                <a:gd name="T8" fmla="*/ 267 w 363"/>
                <a:gd name="T9" fmla="*/ 0 h 459"/>
                <a:gd name="T10" fmla="*/ 363 w 363"/>
                <a:gd name="T11" fmla="*/ 158 h 459"/>
                <a:gd name="T12" fmla="*/ 219 w 363"/>
                <a:gd name="T13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459">
                  <a:moveTo>
                    <a:pt x="219" y="459"/>
                  </a:moveTo>
                  <a:lnTo>
                    <a:pt x="142" y="459"/>
                  </a:lnTo>
                  <a:lnTo>
                    <a:pt x="0" y="158"/>
                  </a:lnTo>
                  <a:lnTo>
                    <a:pt x="94" y="0"/>
                  </a:lnTo>
                  <a:lnTo>
                    <a:pt x="267" y="0"/>
                  </a:lnTo>
                  <a:lnTo>
                    <a:pt x="363" y="158"/>
                  </a:lnTo>
                  <a:lnTo>
                    <a:pt x="219" y="459"/>
                  </a:lnTo>
                  <a:close/>
                </a:path>
              </a:pathLst>
            </a:custGeom>
            <a:noFill/>
            <a:ln w="1270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" name="Line 52"/>
            <p:cNvSpPr>
              <a:spLocks noChangeShapeType="1"/>
            </p:cNvSpPr>
            <p:nvPr/>
          </p:nvSpPr>
          <p:spPr bwMode="auto">
            <a:xfrm>
              <a:off x="294687" y="2289099"/>
              <a:ext cx="0" cy="425780"/>
            </a:xfrm>
            <a:prstGeom prst="line">
              <a:avLst/>
            </a:prstGeom>
            <a:noFill/>
            <a:ln w="1270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" name="Oval 53"/>
            <p:cNvSpPr>
              <a:spLocks noChangeArrowheads="1"/>
            </p:cNvSpPr>
            <p:nvPr/>
          </p:nvSpPr>
          <p:spPr bwMode="auto">
            <a:xfrm>
              <a:off x="217381" y="2135539"/>
              <a:ext cx="154607" cy="153559"/>
            </a:xfrm>
            <a:prstGeom prst="ellipse">
              <a:avLst/>
            </a:prstGeom>
            <a:noFill/>
            <a:ln w="1270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</p:grpSp>
      <p:grpSp>
        <p:nvGrpSpPr>
          <p:cNvPr id="38" name="Group 96"/>
          <p:cNvGrpSpPr/>
          <p:nvPr/>
        </p:nvGrpSpPr>
        <p:grpSpPr>
          <a:xfrm>
            <a:off x="3578773" y="3892466"/>
            <a:ext cx="189785" cy="184900"/>
            <a:chOff x="-58217" y="2261763"/>
            <a:chExt cx="801688" cy="78105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-58217" y="2323676"/>
              <a:ext cx="719138" cy="719138"/>
            </a:xfrm>
            <a:custGeom>
              <a:avLst/>
              <a:gdLst>
                <a:gd name="T0" fmla="*/ 94 w 189"/>
                <a:gd name="T1" fmla="*/ 95 h 189"/>
                <a:gd name="T2" fmla="*/ 189 w 189"/>
                <a:gd name="T3" fmla="*/ 95 h 189"/>
                <a:gd name="T4" fmla="*/ 94 w 189"/>
                <a:gd name="T5" fmla="*/ 189 h 189"/>
                <a:gd name="T6" fmla="*/ 0 w 189"/>
                <a:gd name="T7" fmla="*/ 95 h 189"/>
                <a:gd name="T8" fmla="*/ 94 w 189"/>
                <a:gd name="T9" fmla="*/ 0 h 189"/>
                <a:gd name="T10" fmla="*/ 94 w 189"/>
                <a:gd name="T11" fmla="*/ 9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89">
                  <a:moveTo>
                    <a:pt x="94" y="95"/>
                  </a:moveTo>
                  <a:cubicBezTo>
                    <a:pt x="189" y="95"/>
                    <a:pt x="189" y="95"/>
                    <a:pt x="189" y="95"/>
                  </a:cubicBezTo>
                  <a:cubicBezTo>
                    <a:pt x="189" y="147"/>
                    <a:pt x="147" y="189"/>
                    <a:pt x="94" y="189"/>
                  </a:cubicBezTo>
                  <a:cubicBezTo>
                    <a:pt x="42" y="189"/>
                    <a:pt x="0" y="147"/>
                    <a:pt x="0" y="95"/>
                  </a:cubicBezTo>
                  <a:cubicBezTo>
                    <a:pt x="0" y="42"/>
                    <a:pt x="42" y="0"/>
                    <a:pt x="94" y="0"/>
                  </a:cubicBezTo>
                  <a:lnTo>
                    <a:pt x="94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383108" y="2261763"/>
              <a:ext cx="360363" cy="361950"/>
            </a:xfrm>
            <a:custGeom>
              <a:avLst/>
              <a:gdLst>
                <a:gd name="T0" fmla="*/ 0 w 95"/>
                <a:gd name="T1" fmla="*/ 95 h 95"/>
                <a:gd name="T2" fmla="*/ 95 w 95"/>
                <a:gd name="T3" fmla="*/ 95 h 95"/>
                <a:gd name="T4" fmla="*/ 0 w 95"/>
                <a:gd name="T5" fmla="*/ 0 h 95"/>
                <a:gd name="T6" fmla="*/ 0 w 95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95">
                  <a:moveTo>
                    <a:pt x="0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95" y="42"/>
                    <a:pt x="52" y="0"/>
                    <a:pt x="0" y="0"/>
                  </a:cubicBezTo>
                  <a:lnTo>
                    <a:pt x="0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41" name="Freeform 13"/>
          <p:cNvSpPr>
            <a:spLocks noEditPoints="1"/>
          </p:cNvSpPr>
          <p:nvPr/>
        </p:nvSpPr>
        <p:spPr bwMode="auto">
          <a:xfrm>
            <a:off x="3598863" y="4467908"/>
            <a:ext cx="168275" cy="147637"/>
          </a:xfrm>
          <a:custGeom>
            <a:avLst/>
            <a:gdLst>
              <a:gd name="T0" fmla="*/ 36 w 216"/>
              <a:gd name="T1" fmla="*/ 19 h 188"/>
              <a:gd name="T2" fmla="*/ 10 w 216"/>
              <a:gd name="T3" fmla="*/ 3 h 188"/>
              <a:gd name="T4" fmla="*/ 0 w 216"/>
              <a:gd name="T5" fmla="*/ 8 h 188"/>
              <a:gd name="T6" fmla="*/ 0 w 216"/>
              <a:gd name="T7" fmla="*/ 42 h 188"/>
              <a:gd name="T8" fmla="*/ 10 w 216"/>
              <a:gd name="T9" fmla="*/ 48 h 188"/>
              <a:gd name="T10" fmla="*/ 36 w 216"/>
              <a:gd name="T11" fmla="*/ 31 h 188"/>
              <a:gd name="T12" fmla="*/ 36 w 216"/>
              <a:gd name="T13" fmla="*/ 19 h 188"/>
              <a:gd name="T14" fmla="*/ 205 w 216"/>
              <a:gd name="T15" fmla="*/ 8 h 188"/>
              <a:gd name="T16" fmla="*/ 68 w 216"/>
              <a:gd name="T17" fmla="*/ 8 h 188"/>
              <a:gd name="T18" fmla="*/ 57 w 216"/>
              <a:gd name="T19" fmla="*/ 20 h 188"/>
              <a:gd name="T20" fmla="*/ 57 w 216"/>
              <a:gd name="T21" fmla="*/ 31 h 188"/>
              <a:gd name="T22" fmla="*/ 68 w 216"/>
              <a:gd name="T23" fmla="*/ 42 h 188"/>
              <a:gd name="T24" fmla="*/ 205 w 216"/>
              <a:gd name="T25" fmla="*/ 42 h 188"/>
              <a:gd name="T26" fmla="*/ 216 w 216"/>
              <a:gd name="T27" fmla="*/ 31 h 188"/>
              <a:gd name="T28" fmla="*/ 216 w 216"/>
              <a:gd name="T29" fmla="*/ 20 h 188"/>
              <a:gd name="T30" fmla="*/ 205 w 216"/>
              <a:gd name="T31" fmla="*/ 8 h 188"/>
              <a:gd name="T32" fmla="*/ 10 w 216"/>
              <a:gd name="T33" fmla="*/ 116 h 188"/>
              <a:gd name="T34" fmla="*/ 36 w 216"/>
              <a:gd name="T35" fmla="*/ 100 h 188"/>
              <a:gd name="T36" fmla="*/ 35 w 216"/>
              <a:gd name="T37" fmla="*/ 89 h 188"/>
              <a:gd name="T38" fmla="*/ 10 w 216"/>
              <a:gd name="T39" fmla="*/ 76 h 188"/>
              <a:gd name="T40" fmla="*/ 0 w 216"/>
              <a:gd name="T41" fmla="*/ 82 h 188"/>
              <a:gd name="T42" fmla="*/ 0 w 216"/>
              <a:gd name="T43" fmla="*/ 111 h 188"/>
              <a:gd name="T44" fmla="*/ 10 w 216"/>
              <a:gd name="T45" fmla="*/ 116 h 188"/>
              <a:gd name="T46" fmla="*/ 205 w 216"/>
              <a:gd name="T47" fmla="*/ 77 h 188"/>
              <a:gd name="T48" fmla="*/ 68 w 216"/>
              <a:gd name="T49" fmla="*/ 77 h 188"/>
              <a:gd name="T50" fmla="*/ 57 w 216"/>
              <a:gd name="T51" fmla="*/ 88 h 188"/>
              <a:gd name="T52" fmla="*/ 57 w 216"/>
              <a:gd name="T53" fmla="*/ 99 h 188"/>
              <a:gd name="T54" fmla="*/ 68 w 216"/>
              <a:gd name="T55" fmla="*/ 111 h 188"/>
              <a:gd name="T56" fmla="*/ 205 w 216"/>
              <a:gd name="T57" fmla="*/ 111 h 188"/>
              <a:gd name="T58" fmla="*/ 216 w 216"/>
              <a:gd name="T59" fmla="*/ 99 h 188"/>
              <a:gd name="T60" fmla="*/ 216 w 216"/>
              <a:gd name="T61" fmla="*/ 88 h 188"/>
              <a:gd name="T62" fmla="*/ 205 w 216"/>
              <a:gd name="T63" fmla="*/ 77 h 188"/>
              <a:gd name="T64" fmla="*/ 36 w 216"/>
              <a:gd name="T65" fmla="*/ 156 h 188"/>
              <a:gd name="T66" fmla="*/ 10 w 216"/>
              <a:gd name="T67" fmla="*/ 139 h 188"/>
              <a:gd name="T68" fmla="*/ 0 w 216"/>
              <a:gd name="T69" fmla="*/ 145 h 188"/>
              <a:gd name="T70" fmla="*/ 0 w 216"/>
              <a:gd name="T71" fmla="*/ 179 h 188"/>
              <a:gd name="T72" fmla="*/ 10 w 216"/>
              <a:gd name="T73" fmla="*/ 184 h 188"/>
              <a:gd name="T74" fmla="*/ 36 w 216"/>
              <a:gd name="T75" fmla="*/ 168 h 188"/>
              <a:gd name="T76" fmla="*/ 36 w 216"/>
              <a:gd name="T77" fmla="*/ 156 h 188"/>
              <a:gd name="T78" fmla="*/ 205 w 216"/>
              <a:gd name="T79" fmla="*/ 145 h 188"/>
              <a:gd name="T80" fmla="*/ 68 w 216"/>
              <a:gd name="T81" fmla="*/ 145 h 188"/>
              <a:gd name="T82" fmla="*/ 57 w 216"/>
              <a:gd name="T83" fmla="*/ 156 h 188"/>
              <a:gd name="T84" fmla="*/ 57 w 216"/>
              <a:gd name="T85" fmla="*/ 167 h 188"/>
              <a:gd name="T86" fmla="*/ 68 w 216"/>
              <a:gd name="T87" fmla="*/ 179 h 188"/>
              <a:gd name="T88" fmla="*/ 205 w 216"/>
              <a:gd name="T89" fmla="*/ 179 h 188"/>
              <a:gd name="T90" fmla="*/ 216 w 216"/>
              <a:gd name="T91" fmla="*/ 167 h 188"/>
              <a:gd name="T92" fmla="*/ 216 w 216"/>
              <a:gd name="T93" fmla="*/ 156 h 188"/>
              <a:gd name="T94" fmla="*/ 205 w 216"/>
              <a:gd name="T95" fmla="*/ 145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16" h="188">
                <a:moveTo>
                  <a:pt x="36" y="19"/>
                </a:moveTo>
                <a:cubicBezTo>
                  <a:pt x="10" y="3"/>
                  <a:pt x="10" y="3"/>
                  <a:pt x="10" y="3"/>
                </a:cubicBezTo>
                <a:cubicBezTo>
                  <a:pt x="4" y="0"/>
                  <a:pt x="0" y="2"/>
                  <a:pt x="0" y="8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9"/>
                  <a:pt x="4" y="51"/>
                  <a:pt x="10" y="48"/>
                </a:cubicBezTo>
                <a:cubicBezTo>
                  <a:pt x="36" y="31"/>
                  <a:pt x="36" y="31"/>
                  <a:pt x="36" y="31"/>
                </a:cubicBezTo>
                <a:cubicBezTo>
                  <a:pt x="41" y="28"/>
                  <a:pt x="41" y="23"/>
                  <a:pt x="36" y="19"/>
                </a:cubicBezTo>
                <a:moveTo>
                  <a:pt x="205" y="8"/>
                </a:moveTo>
                <a:cubicBezTo>
                  <a:pt x="68" y="8"/>
                  <a:pt x="68" y="8"/>
                  <a:pt x="68" y="8"/>
                </a:cubicBezTo>
                <a:cubicBezTo>
                  <a:pt x="62" y="8"/>
                  <a:pt x="57" y="13"/>
                  <a:pt x="57" y="20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37"/>
                  <a:pt x="62" y="42"/>
                  <a:pt x="68" y="42"/>
                </a:cubicBezTo>
                <a:cubicBezTo>
                  <a:pt x="205" y="42"/>
                  <a:pt x="205" y="42"/>
                  <a:pt x="205" y="42"/>
                </a:cubicBezTo>
                <a:cubicBezTo>
                  <a:pt x="211" y="42"/>
                  <a:pt x="216" y="37"/>
                  <a:pt x="216" y="31"/>
                </a:cubicBezTo>
                <a:cubicBezTo>
                  <a:pt x="216" y="20"/>
                  <a:pt x="216" y="20"/>
                  <a:pt x="216" y="20"/>
                </a:cubicBezTo>
                <a:cubicBezTo>
                  <a:pt x="216" y="13"/>
                  <a:pt x="211" y="8"/>
                  <a:pt x="205" y="8"/>
                </a:cubicBezTo>
                <a:moveTo>
                  <a:pt x="10" y="116"/>
                </a:moveTo>
                <a:cubicBezTo>
                  <a:pt x="36" y="100"/>
                  <a:pt x="36" y="100"/>
                  <a:pt x="36" y="100"/>
                </a:cubicBezTo>
                <a:cubicBezTo>
                  <a:pt x="41" y="96"/>
                  <a:pt x="41" y="91"/>
                  <a:pt x="35" y="89"/>
                </a:cubicBezTo>
                <a:cubicBezTo>
                  <a:pt x="10" y="76"/>
                  <a:pt x="10" y="76"/>
                  <a:pt x="10" y="76"/>
                </a:cubicBezTo>
                <a:cubicBezTo>
                  <a:pt x="5" y="73"/>
                  <a:pt x="0" y="76"/>
                  <a:pt x="0" y="8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7"/>
                  <a:pt x="4" y="119"/>
                  <a:pt x="10" y="116"/>
                </a:cubicBezTo>
                <a:moveTo>
                  <a:pt x="205" y="77"/>
                </a:moveTo>
                <a:cubicBezTo>
                  <a:pt x="68" y="77"/>
                  <a:pt x="68" y="77"/>
                  <a:pt x="68" y="77"/>
                </a:cubicBezTo>
                <a:cubicBezTo>
                  <a:pt x="62" y="77"/>
                  <a:pt x="57" y="82"/>
                  <a:pt x="57" y="88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106"/>
                  <a:pt x="62" y="111"/>
                  <a:pt x="68" y="111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11" y="111"/>
                  <a:pt x="216" y="106"/>
                  <a:pt x="216" y="99"/>
                </a:cubicBezTo>
                <a:cubicBezTo>
                  <a:pt x="216" y="88"/>
                  <a:pt x="216" y="88"/>
                  <a:pt x="216" y="88"/>
                </a:cubicBezTo>
                <a:cubicBezTo>
                  <a:pt x="216" y="82"/>
                  <a:pt x="211" y="77"/>
                  <a:pt x="205" y="77"/>
                </a:cubicBezTo>
                <a:moveTo>
                  <a:pt x="36" y="156"/>
                </a:moveTo>
                <a:cubicBezTo>
                  <a:pt x="10" y="139"/>
                  <a:pt x="10" y="139"/>
                  <a:pt x="10" y="139"/>
                </a:cubicBezTo>
                <a:cubicBezTo>
                  <a:pt x="4" y="136"/>
                  <a:pt x="0" y="138"/>
                  <a:pt x="0" y="145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5"/>
                  <a:pt x="4" y="188"/>
                  <a:pt x="10" y="184"/>
                </a:cubicBezTo>
                <a:cubicBezTo>
                  <a:pt x="36" y="168"/>
                  <a:pt x="36" y="168"/>
                  <a:pt x="36" y="168"/>
                </a:cubicBezTo>
                <a:cubicBezTo>
                  <a:pt x="41" y="165"/>
                  <a:pt x="41" y="159"/>
                  <a:pt x="36" y="156"/>
                </a:cubicBezTo>
                <a:moveTo>
                  <a:pt x="205" y="145"/>
                </a:moveTo>
                <a:cubicBezTo>
                  <a:pt x="68" y="145"/>
                  <a:pt x="68" y="145"/>
                  <a:pt x="68" y="145"/>
                </a:cubicBezTo>
                <a:cubicBezTo>
                  <a:pt x="62" y="145"/>
                  <a:pt x="57" y="150"/>
                  <a:pt x="57" y="156"/>
                </a:cubicBezTo>
                <a:cubicBezTo>
                  <a:pt x="57" y="167"/>
                  <a:pt x="57" y="167"/>
                  <a:pt x="57" y="167"/>
                </a:cubicBezTo>
                <a:cubicBezTo>
                  <a:pt x="57" y="174"/>
                  <a:pt x="62" y="179"/>
                  <a:pt x="68" y="179"/>
                </a:cubicBezTo>
                <a:cubicBezTo>
                  <a:pt x="205" y="179"/>
                  <a:pt x="205" y="179"/>
                  <a:pt x="205" y="179"/>
                </a:cubicBezTo>
                <a:cubicBezTo>
                  <a:pt x="211" y="179"/>
                  <a:pt x="216" y="174"/>
                  <a:pt x="216" y="167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50"/>
                  <a:pt x="211" y="145"/>
                  <a:pt x="205" y="145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6197523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4" grpId="0" animBg="1"/>
      <p:bldP spid="16" grpId="0" animBg="1"/>
      <p:bldP spid="17" grpId="0" animBg="1"/>
      <p:bldP spid="19" grpId="0"/>
      <p:bldP spid="20" grpId="0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/>
      <p:bldP spid="28" grpId="0"/>
      <p:bldP spid="29" grpId="0" animBg="1"/>
      <p:bldP spid="30" grpId="0" animBg="1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 bwMode="auto">
          <a:xfrm>
            <a:off x="6118623" y="2367695"/>
            <a:ext cx="1912144" cy="215571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433515" y="2599940"/>
            <a:ext cx="1913335" cy="214379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702945" y="1842466"/>
            <a:ext cx="504825" cy="75151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3418261" y="1837702"/>
            <a:ext cx="504825" cy="75151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5"/>
          <p:cNvGrpSpPr/>
          <p:nvPr/>
        </p:nvGrpSpPr>
        <p:grpSpPr>
          <a:xfrm>
            <a:off x="2915817" y="2429626"/>
            <a:ext cx="771525" cy="781291"/>
            <a:chOff x="3137297" y="2428875"/>
            <a:chExt cx="771525" cy="781050"/>
          </a:xfrm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3137297" y="2428875"/>
              <a:ext cx="771525" cy="78105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 noChangeAspect="1" noEditPoints="1"/>
            </p:cNvSpPr>
            <p:nvPr/>
          </p:nvSpPr>
          <p:spPr bwMode="auto">
            <a:xfrm>
              <a:off x="3469482" y="2717006"/>
              <a:ext cx="170260" cy="180975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500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9"/>
          <p:cNvGrpSpPr/>
          <p:nvPr/>
        </p:nvGrpSpPr>
        <p:grpSpPr>
          <a:xfrm>
            <a:off x="4895824" y="2066375"/>
            <a:ext cx="1453754" cy="1431573"/>
            <a:chOff x="5117306" y="2065735"/>
            <a:chExt cx="1453754" cy="1431131"/>
          </a:xfrm>
        </p:grpSpPr>
        <p:sp>
          <p:nvSpPr>
            <p:cNvPr id="2" name="Freeform 17"/>
            <p:cNvSpPr>
              <a:spLocks noChangeAspect="1"/>
            </p:cNvSpPr>
            <p:nvPr/>
          </p:nvSpPr>
          <p:spPr bwMode="auto">
            <a:xfrm>
              <a:off x="5117306" y="2065735"/>
              <a:ext cx="1453754" cy="1431131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/>
          </p:nvSpPr>
          <p:spPr bwMode="auto">
            <a:xfrm>
              <a:off x="5865019" y="2717007"/>
              <a:ext cx="182166" cy="18931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500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7"/>
          <p:cNvGrpSpPr/>
          <p:nvPr/>
        </p:nvGrpSpPr>
        <p:grpSpPr>
          <a:xfrm>
            <a:off x="3457549" y="2335539"/>
            <a:ext cx="971550" cy="949221"/>
            <a:chOff x="3679031" y="2334816"/>
            <a:chExt cx="971550" cy="948928"/>
          </a:xfrm>
        </p:grpSpPr>
        <p:sp>
          <p:nvSpPr>
            <p:cNvPr id="4" name="Freeform 18"/>
            <p:cNvSpPr>
              <a:spLocks/>
            </p:cNvSpPr>
            <p:nvPr/>
          </p:nvSpPr>
          <p:spPr bwMode="auto">
            <a:xfrm>
              <a:off x="3679031" y="2334816"/>
              <a:ext cx="971550" cy="94892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42"/>
            <p:cNvSpPr>
              <a:spLocks noEditPoints="1"/>
            </p:cNvSpPr>
            <p:nvPr/>
          </p:nvSpPr>
          <p:spPr bwMode="auto">
            <a:xfrm>
              <a:off x="4106466" y="2730103"/>
              <a:ext cx="194072" cy="166688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443"/>
            <p:cNvSpPr>
              <a:spLocks noChangeArrowheads="1"/>
            </p:cNvSpPr>
            <p:nvPr/>
          </p:nvSpPr>
          <p:spPr bwMode="auto">
            <a:xfrm>
              <a:off x="4161235" y="2757488"/>
              <a:ext cx="51197" cy="51197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444"/>
            <p:cNvSpPr>
              <a:spLocks noChangeArrowheads="1"/>
            </p:cNvSpPr>
            <p:nvPr/>
          </p:nvSpPr>
          <p:spPr bwMode="auto">
            <a:xfrm>
              <a:off x="4229100" y="2764632"/>
              <a:ext cx="42863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45"/>
            <p:cNvSpPr>
              <a:spLocks noChangeArrowheads="1"/>
            </p:cNvSpPr>
            <p:nvPr/>
          </p:nvSpPr>
          <p:spPr bwMode="auto">
            <a:xfrm>
              <a:off x="4229100" y="2790825"/>
              <a:ext cx="42863" cy="833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46"/>
            <p:cNvSpPr>
              <a:spLocks noChangeArrowheads="1"/>
            </p:cNvSpPr>
            <p:nvPr/>
          </p:nvSpPr>
          <p:spPr bwMode="auto">
            <a:xfrm>
              <a:off x="4161235" y="2826544"/>
              <a:ext cx="110728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47"/>
            <p:cNvSpPr>
              <a:spLocks noChangeArrowheads="1"/>
            </p:cNvSpPr>
            <p:nvPr/>
          </p:nvSpPr>
          <p:spPr bwMode="auto">
            <a:xfrm>
              <a:off x="4161235" y="2853928"/>
              <a:ext cx="110728" cy="833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8"/>
          <p:cNvGrpSpPr/>
          <p:nvPr/>
        </p:nvGrpSpPr>
        <p:grpSpPr>
          <a:xfrm>
            <a:off x="4146924" y="2246215"/>
            <a:ext cx="1110853" cy="1093331"/>
            <a:chOff x="4368404" y="2245519"/>
            <a:chExt cx="1110853" cy="1092994"/>
          </a:xfrm>
        </p:grpSpPr>
        <p:sp>
          <p:nvSpPr>
            <p:cNvPr id="3" name="Freeform 17"/>
            <p:cNvSpPr>
              <a:spLocks/>
            </p:cNvSpPr>
            <p:nvPr/>
          </p:nvSpPr>
          <p:spPr bwMode="auto">
            <a:xfrm>
              <a:off x="4368404" y="2245519"/>
              <a:ext cx="1110853" cy="109299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auto">
            <a:xfrm>
              <a:off x="4924425" y="2700338"/>
              <a:ext cx="226219" cy="226219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7"/>
            <p:cNvSpPr>
              <a:spLocks/>
            </p:cNvSpPr>
            <p:nvPr/>
          </p:nvSpPr>
          <p:spPr bwMode="auto">
            <a:xfrm>
              <a:off x="4958954" y="2730104"/>
              <a:ext cx="116681" cy="105965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5020866" y="2812257"/>
              <a:ext cx="89297" cy="103585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9"/>
            <p:cNvSpPr>
              <a:spLocks/>
            </p:cNvSpPr>
            <p:nvPr/>
          </p:nvSpPr>
          <p:spPr bwMode="auto">
            <a:xfrm>
              <a:off x="5068492" y="2706292"/>
              <a:ext cx="78581" cy="145256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13"/>
          <p:cNvSpPr txBox="1"/>
          <p:nvPr/>
        </p:nvSpPr>
        <p:spPr>
          <a:xfrm>
            <a:off x="3033714" y="1332722"/>
            <a:ext cx="1631156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037287" y="1612604"/>
            <a:ext cx="1553765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013724" y="1332722"/>
            <a:ext cx="1631156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017294" y="1612604"/>
            <a:ext cx="1553766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876256" y="2547535"/>
            <a:ext cx="1631156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879830" y="2827417"/>
            <a:ext cx="1553765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96628" y="2699982"/>
            <a:ext cx="1631156" cy="21544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00199" y="2979864"/>
            <a:ext cx="1553766" cy="15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207295" y="3837380"/>
            <a:ext cx="7147322" cy="36933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000" b="0" spc="7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文档底部的教程，文档不能解决您的所有问题，遇到不明白的问题，不要忘记有百度搜索哦，相信你一定能找到解决方法的。</a:t>
            </a:r>
            <a:endParaRPr lang="en-US" altLang="zh-CN" sz="1000" b="0" spc="75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18"/>
          <p:cNvSpPr/>
          <p:nvPr/>
        </p:nvSpPr>
        <p:spPr>
          <a:xfrm>
            <a:off x="443472" y="3319114"/>
            <a:ext cx="1961641" cy="1507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700" dirty="0"/>
          </a:p>
        </p:txBody>
      </p:sp>
      <p:sp>
        <p:nvSpPr>
          <p:cNvPr id="79" name="Rectangle 20"/>
          <p:cNvSpPr/>
          <p:nvPr/>
        </p:nvSpPr>
        <p:spPr>
          <a:xfrm>
            <a:off x="2546816" y="3319114"/>
            <a:ext cx="1961641" cy="15070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700" dirty="0"/>
          </a:p>
        </p:txBody>
      </p:sp>
      <p:sp>
        <p:nvSpPr>
          <p:cNvPr id="84" name="Rectangle 21"/>
          <p:cNvSpPr/>
          <p:nvPr/>
        </p:nvSpPr>
        <p:spPr>
          <a:xfrm>
            <a:off x="4650160" y="3319114"/>
            <a:ext cx="1961641" cy="15070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700" dirty="0"/>
          </a:p>
        </p:txBody>
      </p:sp>
      <p:sp>
        <p:nvSpPr>
          <p:cNvPr id="89" name="Rectangle 22"/>
          <p:cNvSpPr/>
          <p:nvPr/>
        </p:nvSpPr>
        <p:spPr>
          <a:xfrm>
            <a:off x="6753504" y="3319114"/>
            <a:ext cx="1961641" cy="15070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700" dirty="0"/>
          </a:p>
        </p:txBody>
      </p:sp>
      <p:sp>
        <p:nvSpPr>
          <p:cNvPr id="93" name="Down Arrow Callout 1"/>
          <p:cNvSpPr/>
          <p:nvPr/>
        </p:nvSpPr>
        <p:spPr>
          <a:xfrm>
            <a:off x="443472" y="948572"/>
            <a:ext cx="1961639" cy="2558422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 dpi="0" rotWithShape="1">
            <a:blip r:embed="rId3"/>
            <a:srcRect/>
            <a:stretch>
              <a:fillRect r="-16746"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914378">
              <a:spcBef>
                <a:spcPct val="20000"/>
              </a:spcBef>
              <a:defRPr/>
            </a:pPr>
            <a:r>
              <a:rPr lang="en-US" sz="1000" dirty="0"/>
              <a:t> </a:t>
            </a:r>
            <a:endParaRPr 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4" name="Down Arrow Callout 2"/>
          <p:cNvSpPr/>
          <p:nvPr/>
        </p:nvSpPr>
        <p:spPr>
          <a:xfrm>
            <a:off x="2546816" y="948572"/>
            <a:ext cx="1961641" cy="2558422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>
            <a:blip r:embed="rId4"/>
            <a:srcRect/>
            <a:stretch>
              <a:fillRect l="-1" t="-15" r="-34200" b="-15"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914378">
              <a:spcBef>
                <a:spcPct val="20000"/>
              </a:spcBef>
              <a:defRPr/>
            </a:pPr>
            <a:r>
              <a:rPr lang="en-US" sz="1000" dirty="0"/>
              <a:t> </a:t>
            </a:r>
            <a:endParaRPr 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5" name="Down Arrow Callout 3"/>
          <p:cNvSpPr/>
          <p:nvPr/>
        </p:nvSpPr>
        <p:spPr>
          <a:xfrm>
            <a:off x="4650161" y="948572"/>
            <a:ext cx="1961640" cy="2558422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>
            <a:blip r:embed="rId5"/>
            <a:srcRect/>
            <a:stretch>
              <a:fillRect l="-3" r="-10627"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914378">
              <a:spcBef>
                <a:spcPct val="20000"/>
              </a:spcBef>
              <a:defRPr/>
            </a:pPr>
            <a:r>
              <a:rPr lang="en-US" sz="1000" dirty="0"/>
              <a:t> </a:t>
            </a:r>
            <a:endParaRPr 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Down Arrow Callout 4"/>
          <p:cNvSpPr/>
          <p:nvPr/>
        </p:nvSpPr>
        <p:spPr>
          <a:xfrm>
            <a:off x="6753504" y="948572"/>
            <a:ext cx="1961641" cy="2558422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>
            <a:blip r:embed="rId6"/>
            <a:srcRect/>
            <a:stretch>
              <a:fillRect l="-1" r="-34200"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914378">
              <a:spcBef>
                <a:spcPct val="20000"/>
              </a:spcBef>
              <a:defRPr/>
            </a:pPr>
            <a:r>
              <a:rPr lang="en-US" sz="1000" dirty="0"/>
              <a:t> </a:t>
            </a:r>
            <a:endParaRPr 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1" name="TextBox 7"/>
          <p:cNvSpPr txBox="1"/>
          <p:nvPr/>
        </p:nvSpPr>
        <p:spPr>
          <a:xfrm>
            <a:off x="943390" y="3706357"/>
            <a:ext cx="961802" cy="23083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北京分公司</a:t>
            </a:r>
            <a:endParaRPr 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TextBox 8"/>
          <p:cNvSpPr txBox="1"/>
          <p:nvPr/>
        </p:nvSpPr>
        <p:spPr>
          <a:xfrm>
            <a:off x="625519" y="4042546"/>
            <a:ext cx="1597545" cy="6093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03" name="TextBox 7"/>
          <p:cNvSpPr txBox="1"/>
          <p:nvPr/>
        </p:nvSpPr>
        <p:spPr>
          <a:xfrm>
            <a:off x="3046735" y="3706357"/>
            <a:ext cx="961802" cy="23083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上海分公司</a:t>
            </a:r>
            <a:endParaRPr 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2739568" y="4042546"/>
            <a:ext cx="1576136" cy="6093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05" name="TextBox 7"/>
          <p:cNvSpPr txBox="1"/>
          <p:nvPr/>
        </p:nvSpPr>
        <p:spPr>
          <a:xfrm>
            <a:off x="5150079" y="3706357"/>
            <a:ext cx="961802" cy="23090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西安分公司</a:t>
            </a:r>
            <a:endParaRPr 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8"/>
          <p:cNvSpPr txBox="1"/>
          <p:nvPr/>
        </p:nvSpPr>
        <p:spPr>
          <a:xfrm>
            <a:off x="4838544" y="4042546"/>
            <a:ext cx="1584874" cy="6093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07" name="TextBox 7"/>
          <p:cNvSpPr txBox="1"/>
          <p:nvPr/>
        </p:nvSpPr>
        <p:spPr>
          <a:xfrm>
            <a:off x="7253423" y="3706357"/>
            <a:ext cx="961802" cy="23090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重庆分公司</a:t>
            </a:r>
            <a:endParaRPr 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Box 8"/>
          <p:cNvSpPr txBox="1"/>
          <p:nvPr/>
        </p:nvSpPr>
        <p:spPr>
          <a:xfrm>
            <a:off x="6968178" y="4042546"/>
            <a:ext cx="1532294" cy="6093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04060417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9" grpId="0" animBg="1"/>
      <p:bldP spid="84" grpId="0" animBg="1"/>
      <p:bldP spid="89" grpId="0" animBg="1"/>
      <p:bldP spid="93" grpId="0" animBg="1"/>
      <p:bldP spid="94" grpId="0" animBg="1"/>
      <p:bldP spid="95" grpId="0" animBg="1"/>
      <p:bldP spid="96" grpId="0" animBg="1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-877006" y="754390"/>
            <a:ext cx="497910" cy="65773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-884623" y="1412120"/>
            <a:ext cx="497910" cy="657731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9"/>
          <p:cNvSpPr txBox="1"/>
          <p:nvPr/>
        </p:nvSpPr>
        <p:spPr>
          <a:xfrm>
            <a:off x="787104" y="1675731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点击输入简要文字内容，文字内容需概括精炼，言简意赅的说明分项内容言简意赅的说明分项内容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7164940" y="2451989"/>
            <a:ext cx="1685343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点击输入简要文字内容，文字内容需概括精炼，言简意赅的说明分项内容言简意赅的说明分项内容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87104" y="3221430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点击输入简要文字内容，文字内容需概括精炼，言简意赅的说明分项内容言简意赅的说明分项内容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7164940" y="3997687"/>
            <a:ext cx="1685343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点击输入简要文字内容，文字内容需概括精炼，言简意赅的说明分项内容言简意赅的说明分项内容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Freeform 40"/>
          <p:cNvSpPr>
            <a:spLocks/>
          </p:cNvSpPr>
          <p:nvPr/>
        </p:nvSpPr>
        <p:spPr bwMode="auto">
          <a:xfrm>
            <a:off x="4618193" y="3672905"/>
            <a:ext cx="2403873" cy="1412326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2" tIns="34296" rIns="68592" bIns="3429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1"/>
          <p:cNvSpPr>
            <a:spLocks/>
          </p:cNvSpPr>
          <p:nvPr/>
        </p:nvSpPr>
        <p:spPr bwMode="auto">
          <a:xfrm>
            <a:off x="2628658" y="1354356"/>
            <a:ext cx="2403873" cy="1412326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2" tIns="34296" rIns="68592" bIns="3429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6"/>
          <p:cNvGrpSpPr/>
          <p:nvPr/>
        </p:nvGrpSpPr>
        <p:grpSpPr>
          <a:xfrm>
            <a:off x="4761067" y="1600857"/>
            <a:ext cx="128589" cy="3200956"/>
            <a:chOff x="6010275" y="1583258"/>
            <a:chExt cx="171450" cy="4267200"/>
          </a:xfrm>
        </p:grpSpPr>
        <p:cxnSp>
          <p:nvCxnSpPr>
            <p:cNvPr id="18" name="直接连接符 17"/>
            <p:cNvCxnSpPr>
              <a:stCxn id="19" idx="3"/>
              <a:endCxn id="23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42"/>
            <p:cNvSpPr>
              <a:spLocks/>
            </p:cNvSpPr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56" tIns="45728" rIns="91456" bIns="4572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3"/>
            <p:cNvSpPr>
              <a:spLocks/>
            </p:cNvSpPr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56" tIns="45728" rIns="91456" bIns="4572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4"/>
            <p:cNvSpPr>
              <a:spLocks/>
            </p:cNvSpPr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56" tIns="45728" rIns="91456" bIns="4572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5"/>
            <p:cNvSpPr>
              <a:spLocks/>
            </p:cNvSpPr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56" tIns="45728" rIns="91456" bIns="4572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6"/>
            <p:cNvSpPr>
              <a:spLocks/>
            </p:cNvSpPr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56" tIns="45728" rIns="91456" bIns="4572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Oval 47"/>
          <p:cNvSpPr>
            <a:spLocks noChangeArrowheads="1"/>
          </p:cNvSpPr>
          <p:nvPr/>
        </p:nvSpPr>
        <p:spPr bwMode="auto">
          <a:xfrm>
            <a:off x="2715575" y="1441286"/>
            <a:ext cx="1240632" cy="12384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92" tIns="34296" rIns="68592" bIns="3429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Oval 48"/>
          <p:cNvSpPr>
            <a:spLocks noChangeArrowheads="1"/>
          </p:cNvSpPr>
          <p:nvPr/>
        </p:nvSpPr>
        <p:spPr bwMode="auto">
          <a:xfrm>
            <a:off x="4700144" y="1894994"/>
            <a:ext cx="330994" cy="3310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Freeform 49"/>
          <p:cNvSpPr>
            <a:spLocks/>
          </p:cNvSpPr>
          <p:nvPr/>
        </p:nvSpPr>
        <p:spPr bwMode="auto">
          <a:xfrm>
            <a:off x="2628658" y="2898865"/>
            <a:ext cx="2403873" cy="1414709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2" tIns="34296" rIns="68592" bIns="3429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Oval 50"/>
          <p:cNvSpPr>
            <a:spLocks noChangeArrowheads="1"/>
          </p:cNvSpPr>
          <p:nvPr/>
        </p:nvSpPr>
        <p:spPr bwMode="auto">
          <a:xfrm>
            <a:off x="2715575" y="2985796"/>
            <a:ext cx="1240632" cy="12408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92" tIns="34296" rIns="68592" bIns="3429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Oval 51"/>
          <p:cNvSpPr>
            <a:spLocks noChangeArrowheads="1"/>
          </p:cNvSpPr>
          <p:nvPr/>
        </p:nvSpPr>
        <p:spPr bwMode="auto">
          <a:xfrm>
            <a:off x="4700144" y="3439502"/>
            <a:ext cx="330994" cy="3334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Freeform 54"/>
          <p:cNvSpPr>
            <a:spLocks/>
          </p:cNvSpPr>
          <p:nvPr/>
        </p:nvSpPr>
        <p:spPr bwMode="auto">
          <a:xfrm>
            <a:off x="4618193" y="2127205"/>
            <a:ext cx="2403873" cy="1411135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vert="horz" wrap="square" lIns="68592" tIns="34296" rIns="68592" bIns="3429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Oval 55"/>
          <p:cNvSpPr>
            <a:spLocks noChangeArrowheads="1"/>
          </p:cNvSpPr>
          <p:nvPr/>
        </p:nvSpPr>
        <p:spPr bwMode="auto">
          <a:xfrm>
            <a:off x="5694519" y="2214136"/>
            <a:ext cx="1240632" cy="12396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92" tIns="34296" rIns="68592" bIns="3429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Oval 56"/>
          <p:cNvSpPr>
            <a:spLocks noChangeArrowheads="1"/>
          </p:cNvSpPr>
          <p:nvPr/>
        </p:nvSpPr>
        <p:spPr bwMode="auto">
          <a:xfrm>
            <a:off x="4700144" y="2666652"/>
            <a:ext cx="330994" cy="3334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Oval 57"/>
          <p:cNvSpPr>
            <a:spLocks noChangeArrowheads="1"/>
          </p:cNvSpPr>
          <p:nvPr/>
        </p:nvSpPr>
        <p:spPr bwMode="auto">
          <a:xfrm>
            <a:off x="5694519" y="3761025"/>
            <a:ext cx="1240632" cy="12372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92" tIns="34296" rIns="68592" bIns="3429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Oval 59"/>
          <p:cNvSpPr>
            <a:spLocks noChangeArrowheads="1"/>
          </p:cNvSpPr>
          <p:nvPr/>
        </p:nvSpPr>
        <p:spPr bwMode="auto">
          <a:xfrm>
            <a:off x="4700144" y="4213541"/>
            <a:ext cx="330994" cy="3322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3065382" y="1706540"/>
            <a:ext cx="68365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30"/>
          <p:cNvSpPr txBox="1"/>
          <p:nvPr/>
        </p:nvSpPr>
        <p:spPr>
          <a:xfrm>
            <a:off x="6049972" y="2526402"/>
            <a:ext cx="63807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0"/>
          <p:cNvSpPr txBox="1"/>
          <p:nvPr/>
        </p:nvSpPr>
        <p:spPr>
          <a:xfrm>
            <a:off x="3093887" y="3300444"/>
            <a:ext cx="64935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0"/>
          <p:cNvSpPr txBox="1"/>
          <p:nvPr/>
        </p:nvSpPr>
        <p:spPr>
          <a:xfrm>
            <a:off x="6059192" y="4072102"/>
            <a:ext cx="66334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363709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6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6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6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1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ACED5537-C351-437D-AA00-F7B164887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" y="1777"/>
            <a:ext cx="9143244" cy="5144599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300695" y="2680556"/>
            <a:ext cx="1028521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53024" y="2680556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64088" y="2680556"/>
            <a:ext cx="1026933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300693" y="3028220"/>
            <a:ext cx="985666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353024" y="3028220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62499" y="3028220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939691" y="2068488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815916" y="2068488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4228080" y="2040472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投资回报</a:t>
            </a: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4067944" y="1384412"/>
            <a:ext cx="1404156" cy="54006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n-US" altLang="zh-CN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  </a:t>
            </a:r>
            <a:r>
              <a:rPr lang="en-US" altLang="zh-CN" sz="20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04</a:t>
            </a: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6569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14" grpId="0" animBg="1"/>
      <p:bldP spid="15" grpId="0" animBg="1"/>
      <p:bldP spid="16" grpId="0" autoUpdateAnimBg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590792"/>
            <a:ext cx="9144000" cy="38708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 rot="13403634">
            <a:off x="5753085" y="2423604"/>
            <a:ext cx="759943" cy="759943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28" name="Group 52"/>
          <p:cNvGrpSpPr/>
          <p:nvPr/>
        </p:nvGrpSpPr>
        <p:grpSpPr>
          <a:xfrm>
            <a:off x="5922359" y="2599929"/>
            <a:ext cx="421392" cy="422113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2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13403634">
            <a:off x="2623451" y="2423604"/>
            <a:ext cx="759943" cy="75994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39" name="Group 68"/>
          <p:cNvGrpSpPr/>
          <p:nvPr/>
        </p:nvGrpSpPr>
        <p:grpSpPr>
          <a:xfrm>
            <a:off x="2837028" y="2616653"/>
            <a:ext cx="318530" cy="422113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1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 rot="13403634">
            <a:off x="1060709" y="2423604"/>
            <a:ext cx="759943" cy="75994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 rot="13403634">
            <a:off x="4203564" y="2423605"/>
            <a:ext cx="759943" cy="759943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3403634">
            <a:off x="7302605" y="2423604"/>
            <a:ext cx="759943" cy="75994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52" name="Group 102"/>
          <p:cNvGrpSpPr/>
          <p:nvPr/>
        </p:nvGrpSpPr>
        <p:grpSpPr>
          <a:xfrm>
            <a:off x="7497434" y="2569892"/>
            <a:ext cx="348258" cy="383084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5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6" name="TextBox 76"/>
          <p:cNvSpPr txBox="1"/>
          <p:nvPr/>
        </p:nvSpPr>
        <p:spPr>
          <a:xfrm>
            <a:off x="2368874" y="1241207"/>
            <a:ext cx="12548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241313" y="1503778"/>
            <a:ext cx="1524217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text description to the flying impression plane.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879726" y="3509860"/>
            <a:ext cx="1524217" cy="908857"/>
            <a:chOff x="904761" y="4526357"/>
            <a:chExt cx="2032289" cy="1211809"/>
          </a:xfrm>
        </p:grpSpPr>
        <p:sp>
          <p:nvSpPr>
            <p:cNvPr id="66" name="TextBox 76"/>
            <p:cNvSpPr txBox="1"/>
            <p:nvPr/>
          </p:nvSpPr>
          <p:spPr>
            <a:xfrm>
              <a:off x="1084348" y="4526357"/>
              <a:ext cx="16731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微软雅黑" panose="020B0503020204020204" pitchFamily="34" charset="-122"/>
                </a:rPr>
                <a:t>单击编辑标题</a:t>
              </a: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04761" y="4894859"/>
              <a:ext cx="2032289" cy="843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809892" y="3509860"/>
            <a:ext cx="1524217" cy="908857"/>
            <a:chOff x="904761" y="4526357"/>
            <a:chExt cx="2032289" cy="1211809"/>
          </a:xfrm>
        </p:grpSpPr>
        <p:sp>
          <p:nvSpPr>
            <p:cNvPr id="69" name="TextBox 76"/>
            <p:cNvSpPr txBox="1"/>
            <p:nvPr/>
          </p:nvSpPr>
          <p:spPr>
            <a:xfrm>
              <a:off x="1084348" y="4526357"/>
              <a:ext cx="16731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微软雅黑" panose="020B0503020204020204" pitchFamily="34" charset="-122"/>
                </a:rPr>
                <a:t>单击编辑标题</a:t>
              </a: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904761" y="4894859"/>
              <a:ext cx="2032289" cy="843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314993" y="1224603"/>
            <a:ext cx="1524217" cy="908857"/>
            <a:chOff x="904761" y="4526357"/>
            <a:chExt cx="2032289" cy="1211809"/>
          </a:xfrm>
        </p:grpSpPr>
        <p:sp>
          <p:nvSpPr>
            <p:cNvPr id="72" name="TextBox 76"/>
            <p:cNvSpPr txBox="1"/>
            <p:nvPr/>
          </p:nvSpPr>
          <p:spPr>
            <a:xfrm>
              <a:off x="1084348" y="4526357"/>
              <a:ext cx="16731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微软雅黑" panose="020B0503020204020204" pitchFamily="34" charset="-122"/>
                </a:rPr>
                <a:t>单击编辑标题</a:t>
              </a: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904761" y="4894859"/>
              <a:ext cx="2032289" cy="843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92871" y="3509860"/>
            <a:ext cx="1524217" cy="908857"/>
            <a:chOff x="904761" y="4526357"/>
            <a:chExt cx="2032289" cy="1211809"/>
          </a:xfrm>
        </p:grpSpPr>
        <p:sp>
          <p:nvSpPr>
            <p:cNvPr id="75" name="TextBox 76"/>
            <p:cNvSpPr txBox="1"/>
            <p:nvPr/>
          </p:nvSpPr>
          <p:spPr>
            <a:xfrm>
              <a:off x="1084348" y="4526357"/>
              <a:ext cx="16731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  <a:sym typeface="微软雅黑" panose="020B0503020204020204" pitchFamily="34" charset="-122"/>
                </a:rPr>
                <a:t>单击编辑标题</a:t>
              </a: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04761" y="4894859"/>
              <a:ext cx="2032289" cy="843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</a:p>
          </p:txBody>
        </p:sp>
      </p:grpSp>
      <p:sp>
        <p:nvSpPr>
          <p:cNvPr id="77" name="Freeform 55"/>
          <p:cNvSpPr>
            <a:spLocks noEditPoints="1"/>
          </p:cNvSpPr>
          <p:nvPr/>
        </p:nvSpPr>
        <p:spPr bwMode="auto">
          <a:xfrm>
            <a:off x="1248810" y="2597081"/>
            <a:ext cx="383740" cy="384329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79 w 144"/>
              <a:gd name="T11" fmla="*/ 129 h 144"/>
              <a:gd name="T12" fmla="*/ 79 w 144"/>
              <a:gd name="T13" fmla="*/ 108 h 144"/>
              <a:gd name="T14" fmla="*/ 65 w 144"/>
              <a:gd name="T15" fmla="*/ 108 h 144"/>
              <a:gd name="T16" fmla="*/ 65 w 144"/>
              <a:gd name="T17" fmla="*/ 129 h 144"/>
              <a:gd name="T18" fmla="*/ 15 w 144"/>
              <a:gd name="T19" fmla="*/ 79 h 144"/>
              <a:gd name="T20" fmla="*/ 36 w 144"/>
              <a:gd name="T21" fmla="*/ 79 h 144"/>
              <a:gd name="T22" fmla="*/ 36 w 144"/>
              <a:gd name="T23" fmla="*/ 65 h 144"/>
              <a:gd name="T24" fmla="*/ 15 w 144"/>
              <a:gd name="T25" fmla="*/ 65 h 144"/>
              <a:gd name="T26" fmla="*/ 65 w 144"/>
              <a:gd name="T27" fmla="*/ 15 h 144"/>
              <a:gd name="T28" fmla="*/ 65 w 144"/>
              <a:gd name="T29" fmla="*/ 36 h 144"/>
              <a:gd name="T30" fmla="*/ 79 w 144"/>
              <a:gd name="T31" fmla="*/ 36 h 144"/>
              <a:gd name="T32" fmla="*/ 79 w 144"/>
              <a:gd name="T33" fmla="*/ 15 h 144"/>
              <a:gd name="T34" fmla="*/ 129 w 144"/>
              <a:gd name="T35" fmla="*/ 65 h 144"/>
              <a:gd name="T36" fmla="*/ 108 w 144"/>
              <a:gd name="T37" fmla="*/ 65 h 144"/>
              <a:gd name="T38" fmla="*/ 108 w 144"/>
              <a:gd name="T39" fmla="*/ 79 h 144"/>
              <a:gd name="T40" fmla="*/ 129 w 144"/>
              <a:gd name="T41" fmla="*/ 79 h 144"/>
              <a:gd name="T42" fmla="*/ 79 w 144"/>
              <a:gd name="T43" fmla="*/ 12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moveTo>
                  <a:pt x="79" y="129"/>
                </a:moveTo>
                <a:cubicBezTo>
                  <a:pt x="79" y="108"/>
                  <a:pt x="79" y="108"/>
                  <a:pt x="79" y="108"/>
                </a:cubicBezTo>
                <a:cubicBezTo>
                  <a:pt x="65" y="108"/>
                  <a:pt x="65" y="108"/>
                  <a:pt x="65" y="108"/>
                </a:cubicBezTo>
                <a:cubicBezTo>
                  <a:pt x="65" y="129"/>
                  <a:pt x="65" y="129"/>
                  <a:pt x="65" y="129"/>
                </a:cubicBezTo>
                <a:cubicBezTo>
                  <a:pt x="39" y="126"/>
                  <a:pt x="18" y="105"/>
                  <a:pt x="15" y="79"/>
                </a:cubicBezTo>
                <a:cubicBezTo>
                  <a:pt x="36" y="79"/>
                  <a:pt x="36" y="79"/>
                  <a:pt x="36" y="79"/>
                </a:cubicBezTo>
                <a:cubicBezTo>
                  <a:pt x="36" y="65"/>
                  <a:pt x="36" y="65"/>
                  <a:pt x="36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8" y="39"/>
                  <a:pt x="39" y="18"/>
                  <a:pt x="65" y="15"/>
                </a:cubicBezTo>
                <a:cubicBezTo>
                  <a:pt x="65" y="36"/>
                  <a:pt x="65" y="36"/>
                  <a:pt x="65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9" y="15"/>
                  <a:pt x="79" y="15"/>
                  <a:pt x="79" y="15"/>
                </a:cubicBezTo>
                <a:cubicBezTo>
                  <a:pt x="105" y="18"/>
                  <a:pt x="126" y="39"/>
                  <a:pt x="129" y="65"/>
                </a:cubicBezTo>
                <a:cubicBezTo>
                  <a:pt x="108" y="65"/>
                  <a:pt x="108" y="65"/>
                  <a:pt x="108" y="65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29" y="79"/>
                  <a:pt x="129" y="79"/>
                  <a:pt x="129" y="79"/>
                </a:cubicBezTo>
                <a:cubicBezTo>
                  <a:pt x="126" y="105"/>
                  <a:pt x="105" y="126"/>
                  <a:pt x="79" y="1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513874">
              <a:defRPr/>
            </a:pPr>
            <a:endParaRPr lang="zh-CN" altLang="en-US" sz="1013"/>
          </a:p>
        </p:txBody>
      </p:sp>
      <p:sp>
        <p:nvSpPr>
          <p:cNvPr id="78" name="AutoShape 137"/>
          <p:cNvSpPr/>
          <p:nvPr/>
        </p:nvSpPr>
        <p:spPr bwMode="auto">
          <a:xfrm>
            <a:off x="4398065" y="2569892"/>
            <a:ext cx="395081" cy="411518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6724">
              <a:defRPr/>
            </a:pPr>
            <a:endParaRPr lang="en-US" sz="3000">
              <a:effectLst>
                <a:outerShdw blurRad="38100" dist="38100" dir="2700000" algn="tl">
                  <a:srgbClr val="000000"/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4975558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 animBg="1"/>
      <p:bldP spid="38" grpId="0" animBg="1"/>
      <p:bldP spid="42" grpId="0" animBg="1"/>
      <p:bldP spid="46" grpId="0" animBg="1"/>
      <p:bldP spid="51" grpId="0" animBg="1"/>
      <p:bldP spid="56" grpId="0"/>
      <p:bldP spid="57" grpId="0"/>
      <p:bldP spid="77" grpId="0" animBg="1"/>
      <p:bldP spid="7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5"/>
          <p:cNvSpPr/>
          <p:nvPr/>
        </p:nvSpPr>
        <p:spPr>
          <a:xfrm rot="11222390">
            <a:off x="23256" y="1160578"/>
            <a:ext cx="2517569" cy="3071751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5"/>
          <p:cNvSpPr/>
          <p:nvPr/>
        </p:nvSpPr>
        <p:spPr>
          <a:xfrm rot="10800000">
            <a:off x="2302018" y="3510252"/>
            <a:ext cx="835106" cy="796637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4273" y="1559648"/>
            <a:ext cx="4764420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14</a:t>
            </a: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号字，</a:t>
            </a: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1.5</a:t>
            </a: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倍字间距。</a:t>
            </a:r>
            <a:endParaRPr lang="en-US" altLang="zh-CN" sz="105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105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4273" y="3039233"/>
            <a:ext cx="476442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05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等腰三角形 8"/>
          <p:cNvSpPr/>
          <p:nvPr/>
        </p:nvSpPr>
        <p:spPr>
          <a:xfrm rot="10800000">
            <a:off x="4367463" y="4852"/>
            <a:ext cx="4616783" cy="2432337"/>
          </a:xfrm>
          <a:prstGeom prst="triangle">
            <a:avLst/>
          </a:prstGeom>
          <a:blipFill dpi="0" rotWithShape="0">
            <a:blip r:embed="rId2"/>
            <a:srcRect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等腰三角形 9"/>
          <p:cNvSpPr/>
          <p:nvPr/>
        </p:nvSpPr>
        <p:spPr>
          <a:xfrm>
            <a:off x="4366174" y="2714167"/>
            <a:ext cx="4616783" cy="2432337"/>
          </a:xfrm>
          <a:prstGeom prst="triangle">
            <a:avLst/>
          </a:prstGeom>
          <a:blipFill>
            <a:blip r:embed="rId3"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等腰三角形 10"/>
          <p:cNvSpPr/>
          <p:nvPr/>
        </p:nvSpPr>
        <p:spPr>
          <a:xfrm rot="16200000">
            <a:off x="5355186" y="1350207"/>
            <a:ext cx="5143501" cy="2444672"/>
          </a:xfrm>
          <a:prstGeom prst="triangle">
            <a:avLst/>
          </a:prstGeom>
          <a:blipFill dpi="0" rotWithShape="0">
            <a:blip r:embed="rId4"/>
            <a:srcRect/>
            <a:stretch>
              <a:fillRect t="-1000" r="-4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424052675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8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5" grpId="0"/>
      <p:bldP spid="5" grpId="1"/>
      <p:bldP spid="6" grpId="0"/>
      <p:bldP spid="6" grpId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1082064" y="1205417"/>
            <a:ext cx="2813538" cy="782270"/>
          </a:xfrm>
          <a:custGeom>
            <a:avLst/>
            <a:gdLst>
              <a:gd name="T0" fmla="*/ 0 w 4372"/>
              <a:gd name="T1" fmla="*/ 0 h 1900"/>
              <a:gd name="T2" fmla="*/ 3329 w 4372"/>
              <a:gd name="T3" fmla="*/ 0 h 1900"/>
              <a:gd name="T4" fmla="*/ 3329 w 4372"/>
              <a:gd name="T5" fmla="*/ 638 h 1900"/>
              <a:gd name="T6" fmla="*/ 3737 w 4372"/>
              <a:gd name="T7" fmla="*/ 638 h 1900"/>
              <a:gd name="T8" fmla="*/ 3737 w 4372"/>
              <a:gd name="T9" fmla="*/ 326 h 1900"/>
              <a:gd name="T10" fmla="*/ 4372 w 4372"/>
              <a:gd name="T11" fmla="*/ 950 h 1900"/>
              <a:gd name="T12" fmla="*/ 3737 w 4372"/>
              <a:gd name="T13" fmla="*/ 1574 h 1900"/>
              <a:gd name="T14" fmla="*/ 3737 w 4372"/>
              <a:gd name="T15" fmla="*/ 1262 h 1900"/>
              <a:gd name="T16" fmla="*/ 3329 w 4372"/>
              <a:gd name="T17" fmla="*/ 1262 h 1900"/>
              <a:gd name="T18" fmla="*/ 3329 w 4372"/>
              <a:gd name="T19" fmla="*/ 1900 h 1900"/>
              <a:gd name="T20" fmla="*/ 0 w 4372"/>
              <a:gd name="T21" fmla="*/ 1900 h 1900"/>
              <a:gd name="T22" fmla="*/ 0 w 4372"/>
              <a:gd name="T23" fmla="*/ 0 h 1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72" h="1900">
                <a:moveTo>
                  <a:pt x="0" y="0"/>
                </a:moveTo>
                <a:lnTo>
                  <a:pt x="3329" y="0"/>
                </a:lnTo>
                <a:lnTo>
                  <a:pt x="3329" y="638"/>
                </a:lnTo>
                <a:lnTo>
                  <a:pt x="3737" y="638"/>
                </a:lnTo>
                <a:lnTo>
                  <a:pt x="3737" y="326"/>
                </a:lnTo>
                <a:lnTo>
                  <a:pt x="4372" y="950"/>
                </a:lnTo>
                <a:lnTo>
                  <a:pt x="3737" y="1574"/>
                </a:lnTo>
                <a:lnTo>
                  <a:pt x="3737" y="1262"/>
                </a:lnTo>
                <a:lnTo>
                  <a:pt x="3329" y="1262"/>
                </a:lnTo>
                <a:lnTo>
                  <a:pt x="3329" y="1900"/>
                </a:lnTo>
                <a:lnTo>
                  <a:pt x="0" y="1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7" name="Freeform 7"/>
          <p:cNvSpPr/>
          <p:nvPr/>
        </p:nvSpPr>
        <p:spPr bwMode="auto">
          <a:xfrm>
            <a:off x="1082064" y="2394387"/>
            <a:ext cx="2813538" cy="782270"/>
          </a:xfrm>
          <a:custGeom>
            <a:avLst/>
            <a:gdLst>
              <a:gd name="T0" fmla="*/ 0 w 4372"/>
              <a:gd name="T1" fmla="*/ 0 h 1900"/>
              <a:gd name="T2" fmla="*/ 3329 w 4372"/>
              <a:gd name="T3" fmla="*/ 0 h 1900"/>
              <a:gd name="T4" fmla="*/ 3329 w 4372"/>
              <a:gd name="T5" fmla="*/ 638 h 1900"/>
              <a:gd name="T6" fmla="*/ 3737 w 4372"/>
              <a:gd name="T7" fmla="*/ 638 h 1900"/>
              <a:gd name="T8" fmla="*/ 3737 w 4372"/>
              <a:gd name="T9" fmla="*/ 326 h 1900"/>
              <a:gd name="T10" fmla="*/ 4372 w 4372"/>
              <a:gd name="T11" fmla="*/ 950 h 1900"/>
              <a:gd name="T12" fmla="*/ 3737 w 4372"/>
              <a:gd name="T13" fmla="*/ 1574 h 1900"/>
              <a:gd name="T14" fmla="*/ 3737 w 4372"/>
              <a:gd name="T15" fmla="*/ 1262 h 1900"/>
              <a:gd name="T16" fmla="*/ 3329 w 4372"/>
              <a:gd name="T17" fmla="*/ 1262 h 1900"/>
              <a:gd name="T18" fmla="*/ 3329 w 4372"/>
              <a:gd name="T19" fmla="*/ 1900 h 1900"/>
              <a:gd name="T20" fmla="*/ 0 w 4372"/>
              <a:gd name="T21" fmla="*/ 1900 h 1900"/>
              <a:gd name="T22" fmla="*/ 0 w 4372"/>
              <a:gd name="T23" fmla="*/ 0 h 1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72" h="1900">
                <a:moveTo>
                  <a:pt x="0" y="0"/>
                </a:moveTo>
                <a:lnTo>
                  <a:pt x="3329" y="0"/>
                </a:lnTo>
                <a:lnTo>
                  <a:pt x="3329" y="638"/>
                </a:lnTo>
                <a:lnTo>
                  <a:pt x="3737" y="638"/>
                </a:lnTo>
                <a:lnTo>
                  <a:pt x="3737" y="326"/>
                </a:lnTo>
                <a:lnTo>
                  <a:pt x="4372" y="950"/>
                </a:lnTo>
                <a:lnTo>
                  <a:pt x="3737" y="1574"/>
                </a:lnTo>
                <a:lnTo>
                  <a:pt x="3737" y="1262"/>
                </a:lnTo>
                <a:lnTo>
                  <a:pt x="3329" y="1262"/>
                </a:lnTo>
                <a:lnTo>
                  <a:pt x="3329" y="1900"/>
                </a:lnTo>
                <a:lnTo>
                  <a:pt x="0" y="1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9" name="Freeform 9"/>
          <p:cNvSpPr/>
          <p:nvPr/>
        </p:nvSpPr>
        <p:spPr bwMode="auto">
          <a:xfrm>
            <a:off x="1082064" y="3594069"/>
            <a:ext cx="2813538" cy="782270"/>
          </a:xfrm>
          <a:custGeom>
            <a:avLst/>
            <a:gdLst>
              <a:gd name="T0" fmla="*/ 0 w 4372"/>
              <a:gd name="T1" fmla="*/ 0 h 1900"/>
              <a:gd name="T2" fmla="*/ 3329 w 4372"/>
              <a:gd name="T3" fmla="*/ 0 h 1900"/>
              <a:gd name="T4" fmla="*/ 3329 w 4372"/>
              <a:gd name="T5" fmla="*/ 638 h 1900"/>
              <a:gd name="T6" fmla="*/ 3737 w 4372"/>
              <a:gd name="T7" fmla="*/ 638 h 1900"/>
              <a:gd name="T8" fmla="*/ 3737 w 4372"/>
              <a:gd name="T9" fmla="*/ 327 h 1900"/>
              <a:gd name="T10" fmla="*/ 4372 w 4372"/>
              <a:gd name="T11" fmla="*/ 950 h 1900"/>
              <a:gd name="T12" fmla="*/ 3737 w 4372"/>
              <a:gd name="T13" fmla="*/ 1574 h 1900"/>
              <a:gd name="T14" fmla="*/ 3737 w 4372"/>
              <a:gd name="T15" fmla="*/ 1262 h 1900"/>
              <a:gd name="T16" fmla="*/ 3329 w 4372"/>
              <a:gd name="T17" fmla="*/ 1262 h 1900"/>
              <a:gd name="T18" fmla="*/ 3329 w 4372"/>
              <a:gd name="T19" fmla="*/ 1900 h 1900"/>
              <a:gd name="T20" fmla="*/ 0 w 4372"/>
              <a:gd name="T21" fmla="*/ 1900 h 1900"/>
              <a:gd name="T22" fmla="*/ 0 w 4372"/>
              <a:gd name="T23" fmla="*/ 0 h 1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72" h="1900">
                <a:moveTo>
                  <a:pt x="0" y="0"/>
                </a:moveTo>
                <a:lnTo>
                  <a:pt x="3329" y="0"/>
                </a:lnTo>
                <a:lnTo>
                  <a:pt x="3329" y="638"/>
                </a:lnTo>
                <a:lnTo>
                  <a:pt x="3737" y="638"/>
                </a:lnTo>
                <a:lnTo>
                  <a:pt x="3737" y="327"/>
                </a:lnTo>
                <a:lnTo>
                  <a:pt x="4372" y="950"/>
                </a:lnTo>
                <a:lnTo>
                  <a:pt x="3737" y="1574"/>
                </a:lnTo>
                <a:lnTo>
                  <a:pt x="3737" y="1262"/>
                </a:lnTo>
                <a:lnTo>
                  <a:pt x="3329" y="1262"/>
                </a:lnTo>
                <a:lnTo>
                  <a:pt x="3329" y="1900"/>
                </a:lnTo>
                <a:lnTo>
                  <a:pt x="0" y="1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11" name="Freeform 11"/>
          <p:cNvSpPr/>
          <p:nvPr/>
        </p:nvSpPr>
        <p:spPr bwMode="auto">
          <a:xfrm>
            <a:off x="5894424" y="1620417"/>
            <a:ext cx="701005" cy="2498146"/>
          </a:xfrm>
          <a:custGeom>
            <a:avLst/>
            <a:gdLst>
              <a:gd name="T0" fmla="*/ 1090 w 1090"/>
              <a:gd name="T1" fmla="*/ 2298 h 4476"/>
              <a:gd name="T2" fmla="*/ 744 w 1090"/>
              <a:gd name="T3" fmla="*/ 2466 h 4476"/>
              <a:gd name="T4" fmla="*/ 654 w 1090"/>
              <a:gd name="T5" fmla="*/ 2852 h 4476"/>
              <a:gd name="T6" fmla="*/ 654 w 1090"/>
              <a:gd name="T7" fmla="*/ 3704 h 4476"/>
              <a:gd name="T8" fmla="*/ 495 w 1090"/>
              <a:gd name="T9" fmla="*/ 4308 h 4476"/>
              <a:gd name="T10" fmla="*/ 0 w 1090"/>
              <a:gd name="T11" fmla="*/ 4476 h 4476"/>
              <a:gd name="T12" fmla="*/ 0 w 1090"/>
              <a:gd name="T13" fmla="*/ 4337 h 4476"/>
              <a:gd name="T14" fmla="*/ 377 w 1090"/>
              <a:gd name="T15" fmla="*/ 4189 h 4476"/>
              <a:gd name="T16" fmla="*/ 476 w 1090"/>
              <a:gd name="T17" fmla="*/ 3783 h 4476"/>
              <a:gd name="T18" fmla="*/ 476 w 1090"/>
              <a:gd name="T19" fmla="*/ 2812 h 4476"/>
              <a:gd name="T20" fmla="*/ 604 w 1090"/>
              <a:gd name="T21" fmla="*/ 2396 h 4476"/>
              <a:gd name="T22" fmla="*/ 912 w 1090"/>
              <a:gd name="T23" fmla="*/ 2258 h 4476"/>
              <a:gd name="T24" fmla="*/ 912 w 1090"/>
              <a:gd name="T25" fmla="*/ 2218 h 4476"/>
              <a:gd name="T26" fmla="*/ 615 w 1090"/>
              <a:gd name="T27" fmla="*/ 2099 h 4476"/>
              <a:gd name="T28" fmla="*/ 476 w 1090"/>
              <a:gd name="T29" fmla="*/ 1664 h 4476"/>
              <a:gd name="T30" fmla="*/ 476 w 1090"/>
              <a:gd name="T31" fmla="*/ 693 h 4476"/>
              <a:gd name="T32" fmla="*/ 377 w 1090"/>
              <a:gd name="T33" fmla="*/ 277 h 4476"/>
              <a:gd name="T34" fmla="*/ 0 w 1090"/>
              <a:gd name="T35" fmla="*/ 139 h 4476"/>
              <a:gd name="T36" fmla="*/ 0 w 1090"/>
              <a:gd name="T37" fmla="*/ 0 h 4476"/>
              <a:gd name="T38" fmla="*/ 495 w 1090"/>
              <a:gd name="T39" fmla="*/ 168 h 4476"/>
              <a:gd name="T40" fmla="*/ 654 w 1090"/>
              <a:gd name="T41" fmla="*/ 773 h 4476"/>
              <a:gd name="T42" fmla="*/ 654 w 1090"/>
              <a:gd name="T43" fmla="*/ 1624 h 4476"/>
              <a:gd name="T44" fmla="*/ 753 w 1090"/>
              <a:gd name="T45" fmla="*/ 2021 h 4476"/>
              <a:gd name="T46" fmla="*/ 1090 w 1090"/>
              <a:gd name="T47" fmla="*/ 2179 h 4476"/>
              <a:gd name="T48" fmla="*/ 1090 w 1090"/>
              <a:gd name="T49" fmla="*/ 2298 h 4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0" h="4476">
                <a:moveTo>
                  <a:pt x="1090" y="2298"/>
                </a:moveTo>
                <a:cubicBezTo>
                  <a:pt x="919" y="2311"/>
                  <a:pt x="803" y="2367"/>
                  <a:pt x="744" y="2466"/>
                </a:cubicBezTo>
                <a:cubicBezTo>
                  <a:pt x="684" y="2565"/>
                  <a:pt x="654" y="2694"/>
                  <a:pt x="654" y="2852"/>
                </a:cubicBezTo>
                <a:lnTo>
                  <a:pt x="654" y="3704"/>
                </a:lnTo>
                <a:cubicBezTo>
                  <a:pt x="654" y="3994"/>
                  <a:pt x="601" y="4195"/>
                  <a:pt x="495" y="4308"/>
                </a:cubicBezTo>
                <a:cubicBezTo>
                  <a:pt x="390" y="4420"/>
                  <a:pt x="225" y="4476"/>
                  <a:pt x="0" y="4476"/>
                </a:cubicBezTo>
                <a:lnTo>
                  <a:pt x="0" y="4337"/>
                </a:lnTo>
                <a:cubicBezTo>
                  <a:pt x="185" y="4337"/>
                  <a:pt x="311" y="4287"/>
                  <a:pt x="377" y="4189"/>
                </a:cubicBezTo>
                <a:cubicBezTo>
                  <a:pt x="443" y="4090"/>
                  <a:pt x="476" y="3955"/>
                  <a:pt x="476" y="3783"/>
                </a:cubicBezTo>
                <a:lnTo>
                  <a:pt x="476" y="2812"/>
                </a:lnTo>
                <a:cubicBezTo>
                  <a:pt x="476" y="2628"/>
                  <a:pt x="519" y="2489"/>
                  <a:pt x="604" y="2396"/>
                </a:cubicBezTo>
                <a:cubicBezTo>
                  <a:pt x="691" y="2304"/>
                  <a:pt x="793" y="2258"/>
                  <a:pt x="912" y="2258"/>
                </a:cubicBezTo>
                <a:lnTo>
                  <a:pt x="912" y="2218"/>
                </a:lnTo>
                <a:cubicBezTo>
                  <a:pt x="806" y="2218"/>
                  <a:pt x="707" y="2179"/>
                  <a:pt x="615" y="2099"/>
                </a:cubicBezTo>
                <a:cubicBezTo>
                  <a:pt x="522" y="2021"/>
                  <a:pt x="476" y="1875"/>
                  <a:pt x="476" y="1664"/>
                </a:cubicBezTo>
                <a:lnTo>
                  <a:pt x="476" y="693"/>
                </a:lnTo>
                <a:cubicBezTo>
                  <a:pt x="476" y="509"/>
                  <a:pt x="443" y="370"/>
                  <a:pt x="377" y="277"/>
                </a:cubicBezTo>
                <a:cubicBezTo>
                  <a:pt x="311" y="185"/>
                  <a:pt x="185" y="139"/>
                  <a:pt x="0" y="139"/>
                </a:cubicBezTo>
                <a:lnTo>
                  <a:pt x="0" y="0"/>
                </a:lnTo>
                <a:cubicBezTo>
                  <a:pt x="225" y="0"/>
                  <a:pt x="390" y="56"/>
                  <a:pt x="495" y="168"/>
                </a:cubicBezTo>
                <a:cubicBezTo>
                  <a:pt x="601" y="281"/>
                  <a:pt x="654" y="482"/>
                  <a:pt x="654" y="773"/>
                </a:cubicBezTo>
                <a:lnTo>
                  <a:pt x="654" y="1624"/>
                </a:lnTo>
                <a:cubicBezTo>
                  <a:pt x="654" y="1809"/>
                  <a:pt x="687" y="1941"/>
                  <a:pt x="753" y="2021"/>
                </a:cubicBezTo>
                <a:cubicBezTo>
                  <a:pt x="819" y="2099"/>
                  <a:pt x="931" y="2152"/>
                  <a:pt x="1090" y="2179"/>
                </a:cubicBezTo>
                <a:lnTo>
                  <a:pt x="1090" y="22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53" tIns="34277" rIns="68553" bIns="34277" numCol="1" anchor="t" anchorCtr="0" compatLnSpc="1"/>
          <a:lstStyle/>
          <a:p>
            <a:endParaRPr lang="zh-CN" altLang="en-US" sz="1349"/>
          </a:p>
        </p:txBody>
      </p:sp>
      <p:sp>
        <p:nvSpPr>
          <p:cNvPr id="12" name="TextBox 11"/>
          <p:cNvSpPr txBox="1"/>
          <p:nvPr/>
        </p:nvSpPr>
        <p:spPr>
          <a:xfrm>
            <a:off x="1352155" y="1368726"/>
            <a:ext cx="161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问题一</a:t>
            </a:r>
            <a:endParaRPr lang="en-US" altLang="zh-CN" sz="12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请输入您的文字</a:t>
            </a:r>
            <a:endParaRPr lang="en-US" altLang="zh-CN" sz="12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56136" y="2574318"/>
            <a:ext cx="1515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问题二</a:t>
            </a:r>
            <a:endParaRPr lang="en-US" altLang="zh-CN" sz="12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请输入您的文字</a:t>
            </a:r>
            <a:endParaRPr lang="en-US" altLang="zh-CN" sz="12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56136" y="3756269"/>
            <a:ext cx="1515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问题三</a:t>
            </a:r>
            <a:endParaRPr lang="en-US" altLang="zh-CN" sz="12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请输入您的文字</a:t>
            </a:r>
            <a:endParaRPr lang="en-US" altLang="zh-CN" sz="12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43431" y="1396533"/>
            <a:ext cx="22526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这里可以文本内容一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这里可以文本内容三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3431" y="2578485"/>
            <a:ext cx="22526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这里可以文本内容一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这里可以文本内容三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43431" y="3772257"/>
            <a:ext cx="22526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这里可以文本内容一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这里可以文本内容三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20644" y="2707268"/>
            <a:ext cx="1834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这里可以添加主要内容这里可以添加主要内容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644" y="2371241"/>
            <a:ext cx="1319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5321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00"/>
                            </p:stCondLst>
                            <p:childTnLst>
                              <p:par>
                                <p:cTn id="5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5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2933419" y="1497225"/>
            <a:ext cx="3601310" cy="2541311"/>
            <a:chOff x="6199748" y="2294758"/>
            <a:chExt cx="4802010" cy="3388601"/>
          </a:xfrm>
        </p:grpSpPr>
        <p:sp>
          <p:nvSpPr>
            <p:cNvPr id="7" name="Freeform 6"/>
            <p:cNvSpPr/>
            <p:nvPr/>
          </p:nvSpPr>
          <p:spPr>
            <a:xfrm>
              <a:off x="7045861" y="2643177"/>
              <a:ext cx="2708066" cy="2708008"/>
            </a:xfrm>
            <a:custGeom>
              <a:avLst/>
              <a:gdLst>
                <a:gd name="connsiteX0" fmla="*/ 0 w 2708066"/>
                <a:gd name="connsiteY0" fmla="*/ 1354004 h 2708008"/>
                <a:gd name="connsiteX1" fmla="*/ 1354033 w 2708066"/>
                <a:gd name="connsiteY1" fmla="*/ 0 h 2708008"/>
                <a:gd name="connsiteX2" fmla="*/ 2708066 w 2708066"/>
                <a:gd name="connsiteY2" fmla="*/ 1354004 h 2708008"/>
                <a:gd name="connsiteX3" fmla="*/ 1354033 w 2708066"/>
                <a:gd name="connsiteY3" fmla="*/ 2708008 h 2708008"/>
                <a:gd name="connsiteX4" fmla="*/ 0 w 2708066"/>
                <a:gd name="connsiteY4" fmla="*/ 1354004 h 270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066" h="2708008">
                  <a:moveTo>
                    <a:pt x="0" y="1354004"/>
                  </a:moveTo>
                  <a:cubicBezTo>
                    <a:pt x="0" y="606208"/>
                    <a:pt x="606221" y="0"/>
                    <a:pt x="1354033" y="0"/>
                  </a:cubicBezTo>
                  <a:cubicBezTo>
                    <a:pt x="2101845" y="0"/>
                    <a:pt x="2708066" y="606208"/>
                    <a:pt x="2708066" y="1354004"/>
                  </a:cubicBezTo>
                  <a:cubicBezTo>
                    <a:pt x="2708066" y="2101800"/>
                    <a:pt x="2101845" y="2708008"/>
                    <a:pt x="1354033" y="2708008"/>
                  </a:cubicBezTo>
                  <a:cubicBezTo>
                    <a:pt x="606221" y="2708008"/>
                    <a:pt x="0" y="2101800"/>
                    <a:pt x="0" y="13540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6006" tIns="446000" rIns="446006" bIns="446000" numCol="1" spcCol="1270" anchor="ctr" anchorCtr="0">
              <a:noAutofit/>
            </a:bodyPr>
            <a:lstStyle/>
            <a:p>
              <a:pPr algn="ctr" defTabSz="1733276">
                <a:lnSpc>
                  <a:spcPct val="120000"/>
                </a:lnSpc>
                <a:spcAft>
                  <a:spcPct val="35000"/>
                </a:spcAft>
              </a:pPr>
              <a:endParaRPr lang="id-ID" sz="3899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8591026" y="2519799"/>
              <a:ext cx="301176" cy="301171"/>
            </a:xfrm>
            <a:prstGeom prst="ellipse">
              <a:avLst/>
            </a:prstGeom>
            <a:solidFill>
              <a:schemeClr val="accent6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7877873" y="5149983"/>
              <a:ext cx="218075" cy="218285"/>
            </a:xfrm>
            <a:prstGeom prst="ellipse">
              <a:avLst/>
            </a:prstGeom>
            <a:solidFill>
              <a:schemeClr val="accent6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40"/>
                <a:satOff val="2879"/>
                <a:lumOff val="1209"/>
                <a:alphaOff val="0"/>
              </a:schemeClr>
            </a:fillRef>
            <a:effectRef idx="0">
              <a:schemeClr val="accent3">
                <a:hueOff val="56240"/>
                <a:satOff val="2879"/>
                <a:lumOff val="120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928187" y="3742198"/>
              <a:ext cx="218075" cy="218285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8884647" y="5382188"/>
              <a:ext cx="301176" cy="30117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68719"/>
                <a:satOff val="8636"/>
                <a:lumOff val="3628"/>
                <a:alphaOff val="0"/>
              </a:schemeClr>
            </a:fillRef>
            <a:effectRef idx="0">
              <a:schemeClr val="accent3">
                <a:hueOff val="168719"/>
                <a:satOff val="8636"/>
                <a:lumOff val="362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7578045" y="3164374"/>
              <a:ext cx="218075" cy="21828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24959"/>
                <a:satOff val="11515"/>
                <a:lumOff val="4837"/>
                <a:alphaOff val="0"/>
              </a:schemeClr>
            </a:fillRef>
            <a:effectRef idx="0">
              <a:schemeClr val="accent3">
                <a:hueOff val="224959"/>
                <a:satOff val="11515"/>
                <a:lumOff val="483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99748" y="313194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0921" tIns="180882" rIns="180921" bIns="180882" numCol="1" spcCol="1270" anchor="ctr" anchorCtr="0">
              <a:noAutofit/>
            </a:bodyPr>
            <a:lstStyle/>
            <a:p>
              <a:pPr algn="ctr" defTabSz="699977">
                <a:lnSpc>
                  <a:spcPct val="120000"/>
                </a:lnSpc>
                <a:spcAft>
                  <a:spcPct val="35000"/>
                </a:spcAft>
              </a:pPr>
              <a:endParaRPr lang="id-ID" sz="1575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9288092" y="4197527"/>
              <a:ext cx="301176" cy="30117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93678"/>
                <a:satOff val="20151"/>
                <a:lumOff val="8464"/>
                <a:alphaOff val="0"/>
              </a:schemeClr>
            </a:fillRef>
            <a:effectRef idx="0">
              <a:schemeClr val="accent3">
                <a:hueOff val="393678"/>
                <a:satOff val="20151"/>
                <a:lumOff val="846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461137" y="4435079"/>
              <a:ext cx="544433" cy="544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9900804" y="2294758"/>
              <a:ext cx="1100954" cy="1100602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06157"/>
                <a:satOff val="25908"/>
                <a:lumOff val="10883"/>
                <a:alphaOff val="0"/>
              </a:schemeClr>
            </a:fillRef>
            <a:effectRef idx="0">
              <a:schemeClr val="accent3">
                <a:hueOff val="506157"/>
                <a:satOff val="25908"/>
                <a:lumOff val="108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0921" tIns="180882" rIns="180921" bIns="180882" numCol="1" spcCol="1270" anchor="ctr" anchorCtr="0">
              <a:noAutofit/>
            </a:bodyPr>
            <a:lstStyle/>
            <a:p>
              <a:pPr algn="ctr" defTabSz="699977">
                <a:lnSpc>
                  <a:spcPct val="120000"/>
                </a:lnSpc>
                <a:spcAft>
                  <a:spcPct val="35000"/>
                </a:spcAft>
              </a:pPr>
              <a:endParaRPr lang="id-ID" sz="1575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9540385" y="3373960"/>
              <a:ext cx="301176" cy="301171"/>
            </a:xfrm>
            <a:prstGeom prst="ellipse">
              <a:avLst/>
            </a:prstGeom>
            <a:solidFill>
              <a:schemeClr val="accent5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397"/>
                <a:satOff val="28787"/>
                <a:lumOff val="12092"/>
                <a:alphaOff val="0"/>
              </a:schemeClr>
            </a:fillRef>
            <a:effectRef idx="0">
              <a:schemeClr val="accent3">
                <a:hueOff val="562397"/>
                <a:satOff val="28787"/>
                <a:lumOff val="1209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243062" y="5047837"/>
              <a:ext cx="218075" cy="218285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18636"/>
                <a:satOff val="31665"/>
                <a:lumOff val="13301"/>
                <a:alphaOff val="0"/>
              </a:schemeClr>
            </a:fillRef>
            <a:effectRef idx="0">
              <a:schemeClr val="accent3">
                <a:hueOff val="618636"/>
                <a:satOff val="31665"/>
                <a:lumOff val="1330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733702" y="4763552"/>
              <a:ext cx="218075" cy="218285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74876"/>
                <a:satOff val="34544"/>
                <a:lumOff val="14510"/>
                <a:alphaOff val="0"/>
              </a:schemeClr>
            </a:fillRef>
            <a:effectRef idx="0">
              <a:schemeClr val="accent3">
                <a:hueOff val="674876"/>
                <a:satOff val="34544"/>
                <a:lumOff val="1451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Title 13"/>
          <p:cNvSpPr txBox="1">
            <a:spLocks/>
          </p:cNvSpPr>
          <p:nvPr/>
        </p:nvSpPr>
        <p:spPr>
          <a:xfrm>
            <a:off x="4215722" y="2806071"/>
            <a:ext cx="722558" cy="23630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2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42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itle 13"/>
          <p:cNvSpPr txBox="1">
            <a:spLocks/>
          </p:cNvSpPr>
          <p:nvPr/>
        </p:nvSpPr>
        <p:spPr>
          <a:xfrm>
            <a:off x="2984979" y="2603131"/>
            <a:ext cx="722558" cy="15232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8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itle 13"/>
          <p:cNvSpPr txBox="1">
            <a:spLocks/>
          </p:cNvSpPr>
          <p:nvPr/>
        </p:nvSpPr>
        <p:spPr>
          <a:xfrm>
            <a:off x="5761069" y="1963253"/>
            <a:ext cx="722558" cy="15232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8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63845" y="2447357"/>
            <a:ext cx="426310" cy="367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99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id-ID" sz="199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21644" y="1667572"/>
            <a:ext cx="426310" cy="367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99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id-ID" sz="199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146817" y="2297434"/>
            <a:ext cx="426310" cy="3676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99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sz="199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5495335" y="3236083"/>
            <a:ext cx="408302" cy="4083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1356508" y="2582265"/>
            <a:ext cx="1474150" cy="31522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TextBox 78"/>
          <p:cNvSpPr txBox="1"/>
          <p:nvPr/>
        </p:nvSpPr>
        <p:spPr>
          <a:xfrm>
            <a:off x="1356509" y="2383216"/>
            <a:ext cx="1115821" cy="1838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Content Placeholder 2"/>
          <p:cNvSpPr txBox="1">
            <a:spLocks/>
          </p:cNvSpPr>
          <p:nvPr/>
        </p:nvSpPr>
        <p:spPr>
          <a:xfrm>
            <a:off x="3834925" y="4316238"/>
            <a:ext cx="1474150" cy="31522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5" name="TextBox 78"/>
          <p:cNvSpPr txBox="1"/>
          <p:nvPr/>
        </p:nvSpPr>
        <p:spPr>
          <a:xfrm>
            <a:off x="4014090" y="4117189"/>
            <a:ext cx="1115821" cy="1838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Content Placeholder 2"/>
          <p:cNvSpPr txBox="1">
            <a:spLocks/>
          </p:cNvSpPr>
          <p:nvPr/>
        </p:nvSpPr>
        <p:spPr>
          <a:xfrm>
            <a:off x="6603584" y="1941055"/>
            <a:ext cx="1474150" cy="31522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03584" y="1742007"/>
            <a:ext cx="1115821" cy="1838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79519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5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52" grpId="0"/>
      <p:bldP spid="53" grpId="0"/>
      <p:bldP spid="54" grpId="0"/>
      <p:bldP spid="58" grpId="0"/>
      <p:bldP spid="59" grpId="0"/>
      <p:bldP spid="74" grpId="0"/>
      <p:bldP spid="75" grpId="0"/>
      <p:bldP spid="77" grpId="0"/>
      <p:bldP spid="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D7C3F66-49B8-4FCE-A2F4-6F0CE7A8B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" y="1821"/>
            <a:ext cx="9140764" cy="5144598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540060" y="1977247"/>
            <a:ext cx="5256076" cy="502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 谢谢观看</a:t>
            </a: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-540568" y="2636176"/>
            <a:ext cx="4807056" cy="322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项目介绍、年终总结、工作汇报、述职报告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683568" y="3098992"/>
            <a:ext cx="2448272" cy="22465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泡泡糖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2019x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3244161" y="395906"/>
            <a:ext cx="2304255" cy="849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6600" dirty="0">
                <a:solidFill>
                  <a:schemeClr val="accent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营</a:t>
            </a:r>
            <a:r>
              <a:rPr lang="zh-CN" altLang="en-US" sz="9600" dirty="0">
                <a:solidFill>
                  <a:schemeClr val="accent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养</a:t>
            </a:r>
            <a:endParaRPr lang="zh-CN" altLang="en-US" sz="6600" dirty="0">
              <a:solidFill>
                <a:schemeClr val="accent3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3288CD7-A1D9-404A-BC30-4CDC98547F79}"/>
              </a:ext>
            </a:extLst>
          </p:cNvPr>
          <p:cNvSpPr txBox="1">
            <a:spLocks noChangeArrowheads="1"/>
          </p:cNvSpPr>
          <p:nvPr/>
        </p:nvSpPr>
        <p:spPr>
          <a:xfrm>
            <a:off x="4485776" y="590067"/>
            <a:ext cx="2304255" cy="849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5400" dirty="0">
                <a:solidFill>
                  <a:schemeClr val="accent3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美食</a:t>
            </a:r>
          </a:p>
        </p:txBody>
      </p:sp>
    </p:spTree>
    <p:extLst>
      <p:ext uri="{BB962C8B-B14F-4D97-AF65-F5344CB8AC3E}">
        <p14:creationId xmlns:p14="http://schemas.microsoft.com/office/powerpoint/2010/main" val="2032635995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5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/>
      <p:bldP spid="9" grpId="0" animBg="1"/>
      <p:bldP spid="20" grpId="0" autoUpdateAnimBg="0"/>
      <p:bldP spid="10" grpId="0" autoUpdateAnimBg="0"/>
    </p:bldLst>
  </p:timing>
</p:sld>
</file>

<file path=ppt/theme/theme1.xml><?xml version="1.0" encoding="utf-8"?>
<a:theme xmlns:a="http://schemas.openxmlformats.org/drawingml/2006/main" name="Office 主题">
  <a:themeElements>
    <a:clrScheme name="自定义 17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46D36"/>
      </a:accent1>
      <a:accent2>
        <a:srgbClr val="F6B000"/>
      </a:accent2>
      <a:accent3>
        <a:srgbClr val="7D8414"/>
      </a:accent3>
      <a:accent4>
        <a:srgbClr val="346D36"/>
      </a:accent4>
      <a:accent5>
        <a:srgbClr val="F6B000"/>
      </a:accent5>
      <a:accent6>
        <a:srgbClr val="7D841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2311</Words>
  <Application>Microsoft Office PowerPoint</Application>
  <PresentationFormat>自定义</PresentationFormat>
  <Paragraphs>243</Paragraphs>
  <Slides>24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9" baseType="lpstr">
      <vt:lpstr>Adobe Arabic</vt:lpstr>
      <vt:lpstr>Agency FB</vt:lpstr>
      <vt:lpstr>Arsenal</vt:lpstr>
      <vt:lpstr>Bebas Neue</vt:lpstr>
      <vt:lpstr>FontAwesome</vt:lpstr>
      <vt:lpstr>Gill Sans</vt:lpstr>
      <vt:lpstr>Glegoo</vt:lpstr>
      <vt:lpstr>Lato Light</vt:lpstr>
      <vt:lpstr>Mission Gothic Regular</vt:lpstr>
      <vt:lpstr>PT Sans</vt:lpstr>
      <vt:lpstr>Raleway</vt:lpstr>
      <vt:lpstr>Roboto</vt:lpstr>
      <vt:lpstr>Source Sans Pro Light</vt:lpstr>
      <vt:lpstr>方正舒体</vt:lpstr>
      <vt:lpstr>方正正中黑简体</vt:lpstr>
      <vt:lpstr>华文黑体</vt:lpstr>
      <vt:lpstr>思源黑体 CN Light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375</cp:revision>
  <dcterms:created xsi:type="dcterms:W3CDTF">2017-06-14T14:44:56Z</dcterms:created>
  <dcterms:modified xsi:type="dcterms:W3CDTF">2018-03-13T06:42:39Z</dcterms:modified>
</cp:coreProperties>
</file>