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  <p:sldId id="259" r:id="rId5"/>
    <p:sldId id="325" r:id="rId6"/>
    <p:sldId id="261" r:id="rId7"/>
    <p:sldId id="262" r:id="rId8"/>
    <p:sldId id="274" r:id="rId9"/>
    <p:sldId id="275" r:id="rId10"/>
    <p:sldId id="276" r:id="rId11"/>
    <p:sldId id="326" r:id="rId12"/>
    <p:sldId id="279" r:id="rId13"/>
    <p:sldId id="277" r:id="rId14"/>
    <p:sldId id="286" r:id="rId15"/>
    <p:sldId id="283" r:id="rId16"/>
    <p:sldId id="290" r:id="rId17"/>
    <p:sldId id="327" r:id="rId18"/>
    <p:sldId id="300" r:id="rId19"/>
    <p:sldId id="292" r:id="rId20"/>
    <p:sldId id="294" r:id="rId21"/>
    <p:sldId id="288" r:id="rId22"/>
    <p:sldId id="307" r:id="rId23"/>
    <p:sldId id="324" r:id="rId24"/>
    <p:sldId id="302" r:id="rId25"/>
    <p:sldId id="303" r:id="rId26"/>
    <p:sldId id="304" r:id="rId27"/>
    <p:sldId id="305" r:id="rId28"/>
    <p:sldId id="310" r:id="rId29"/>
    <p:sldId id="311" r:id="rId30"/>
    <p:sldId id="287" r:id="rId3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6A6A6"/>
    <a:srgbClr val="595959"/>
    <a:srgbClr val="404040"/>
    <a:srgbClr val="ED7D31"/>
    <a:srgbClr val="F1F9F2"/>
    <a:srgbClr val="F4FAF5"/>
    <a:srgbClr val="EAF6EB"/>
    <a:srgbClr val="E8F4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576" autoAdjust="0"/>
    <p:restoredTop sz="94660"/>
  </p:normalViewPr>
  <p:slideViewPr>
    <p:cSldViewPr snapToGrid="0">
      <p:cViewPr>
        <p:scale>
          <a:sx n="75" d="100"/>
          <a:sy n="75" d="100"/>
        </p:scale>
        <p:origin x="-912" y="-864"/>
      </p:cViewPr>
      <p:guideLst>
        <p:guide orient="horz" pos="2160"/>
        <p:guide pos="3840"/>
        <p:guide pos="1799"/>
        <p:guide pos="58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1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chemeClr val="bg1"/>
              </a:solidFill>
              <a:round/>
            </a:ln>
            <a:effectLst/>
          </c:spPr>
          <c:marker>
            <c:symbol val="triangle"/>
            <c:size val="16"/>
            <c:spPr>
              <a:solidFill>
                <a:schemeClr val="bg1"/>
              </a:solidFill>
              <a:ln w="9525">
                <a:noFill/>
              </a:ln>
              <a:effectLst/>
            </c:spPr>
          </c:marker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1196928"/>
        <c:axId val="51414528"/>
      </c:lineChart>
      <c:catAx>
        <c:axId val="41196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</a:p>
        </c:txPr>
        <c:crossAx val="51414528"/>
        <c:crosses val="autoZero"/>
        <c:auto val="1"/>
        <c:lblAlgn val="ctr"/>
        <c:lblOffset val="100"/>
        <c:noMultiLvlLbl val="0"/>
      </c:catAx>
      <c:valAx>
        <c:axId val="514145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bg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20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</a:p>
        </c:txPr>
        <c:crossAx val="41196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41972298892798"/>
          <c:y val="0.941908406624729"/>
          <c:w val="0.452144108900638"/>
          <c:h val="0.044029094240336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95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761792"/>
        <c:axId val="92427008"/>
      </c:barChart>
      <c:catAx>
        <c:axId val="41761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2427008"/>
        <c:crosses val="autoZero"/>
        <c:auto val="1"/>
        <c:lblAlgn val="ctr"/>
        <c:lblOffset val="100"/>
        <c:noMultiLvlLbl val="0"/>
      </c:catAx>
      <c:valAx>
        <c:axId val="92427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1761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95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1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1"/>
        <c:axId val="120422400"/>
        <c:axId val="120423936"/>
      </c:lineChart>
      <c:catAx>
        <c:axId val="120422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20423936"/>
        <c:crosses val="autoZero"/>
        <c:auto val="1"/>
        <c:lblAlgn val="ctr"/>
        <c:lblOffset val="100"/>
        <c:noMultiLvlLbl val="0"/>
      </c:catAx>
      <c:valAx>
        <c:axId val="120423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20422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95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9BC74C-7202-4FDB-BA6E-65E24EAF188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B8B81D-C7D9-4A08-8BD5-F741A80AFE1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B8B81D-C7D9-4A08-8BD5-F741A80AFE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B8B81D-C7D9-4A08-8BD5-F741A80AFE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B8B81D-C7D9-4A08-8BD5-F741A80AFE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B8B81D-C7D9-4A08-8BD5-F741A80AFE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在母版里面切换图片和蒙版，如果有什么疑问，可以直接问我</a:t>
            </a:r>
            <a:r>
              <a:rPr lang="en-US" altLang="zh-CN" dirty="0" err="1" smtClean="0"/>
              <a:t>qq</a:t>
            </a:r>
            <a:r>
              <a:rPr lang="zh-CN" altLang="en-US" dirty="0" smtClean="0"/>
              <a:t>，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B8B81D-C7D9-4A08-8BD5-F741A80AFE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B8B81D-C7D9-4A08-8BD5-F741A80AFE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B8B81D-C7D9-4A08-8BD5-F741A80AFE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大侠素材铺  淘宝店：</a:t>
            </a:r>
            <a:r>
              <a:rPr lang="en-US" altLang="zh-CN" dirty="0" smtClean="0"/>
              <a:t>https://dxpu.taobao.com/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B8B81D-C7D9-4A08-8BD5-F741A80AFE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B8B81D-C7D9-4A08-8BD5-F741A80AFE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6DBA9-DAA0-472D-B00A-FC0D4AEC730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DC3F8-3C11-410F-B8C1-491EA5B5E3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6DBA9-DAA0-472D-B00A-FC0D4AEC730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DC3F8-3C11-410F-B8C1-491EA5B5E3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tx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-528" y="-603853"/>
            <a:ext cx="12193057" cy="80657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4349 -0.124074 L 0 0 E" pathEditMode="relative" ptsTypes="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  <p:from x="146726" y="119179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6DBA9-DAA0-472D-B00A-FC0D4AEC730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DC3F8-3C11-410F-B8C1-491EA5B5E3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6DBA9-DAA0-472D-B00A-FC0D4AEC730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DC3F8-3C11-410F-B8C1-491EA5B5E3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4" t="9547" r="5437" b="32462"/>
          <a:stretch>
            <a:fillRect/>
          </a:stretch>
        </p:blipFill>
        <p:spPr>
          <a:xfrm>
            <a:off x="0" y="2844800"/>
            <a:ext cx="12192000" cy="4216400"/>
          </a:xfrm>
          <a:custGeom>
            <a:avLst/>
            <a:gdLst>
              <a:gd name="connsiteX0" fmla="*/ 0 w 12192000"/>
              <a:gd name="connsiteY0" fmla="*/ 0 h 4216400"/>
              <a:gd name="connsiteX1" fmla="*/ 12192000 w 12192000"/>
              <a:gd name="connsiteY1" fmla="*/ 0 h 4216400"/>
              <a:gd name="connsiteX2" fmla="*/ 12192000 w 12192000"/>
              <a:gd name="connsiteY2" fmla="*/ 4216400 h 4216400"/>
              <a:gd name="connsiteX3" fmla="*/ 0 w 12192000"/>
              <a:gd name="connsiteY3" fmla="*/ 4216400 h 421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4216400">
                <a:moveTo>
                  <a:pt x="0" y="0"/>
                </a:moveTo>
                <a:lnTo>
                  <a:pt x="12192000" y="0"/>
                </a:lnTo>
                <a:lnTo>
                  <a:pt x="12192000" y="4216400"/>
                </a:lnTo>
                <a:lnTo>
                  <a:pt x="0" y="4216400"/>
                </a:lnTo>
                <a:close/>
              </a:path>
            </a:pathLst>
          </a:cu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1786 -0.199205 L 0 0 E" pathEditMode="relative" ptsTypes="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  <p:from x="137987" y="144438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-5341937" y="1973943"/>
            <a:ext cx="5022850" cy="3265488"/>
          </a:xfr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6DBA9-DAA0-472D-B00A-FC0D4AEC730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DC3F8-3C11-410F-B8C1-491EA5B5E3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6DBA9-DAA0-472D-B00A-FC0D4AEC730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DC3F8-3C11-410F-B8C1-491EA5B5E3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6DBA9-DAA0-472D-B00A-FC0D4AEC730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DC3F8-3C11-410F-B8C1-491EA5B5E3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-535069" y="-462372"/>
            <a:ext cx="8344313" cy="7867688"/>
          </a:xfrm>
          <a:custGeom>
            <a:avLst/>
            <a:gdLst>
              <a:gd name="connsiteX0" fmla="*/ 960424 w 8344313"/>
              <a:gd name="connsiteY0" fmla="*/ 4679740 h 7867688"/>
              <a:gd name="connsiteX1" fmla="*/ 945543 w 8344313"/>
              <a:gd name="connsiteY1" fmla="*/ 4686114 h 7867688"/>
              <a:gd name="connsiteX2" fmla="*/ 945543 w 8344313"/>
              <a:gd name="connsiteY2" fmla="*/ 4718494 h 7867688"/>
              <a:gd name="connsiteX3" fmla="*/ 928267 w 8344313"/>
              <a:gd name="connsiteY3" fmla="*/ 4734683 h 7867688"/>
              <a:gd name="connsiteX4" fmla="*/ 945543 w 8344313"/>
              <a:gd name="connsiteY4" fmla="*/ 4718494 h 7867688"/>
              <a:gd name="connsiteX5" fmla="*/ 960660 w 8344313"/>
              <a:gd name="connsiteY5" fmla="*/ 4702304 h 7867688"/>
              <a:gd name="connsiteX6" fmla="*/ 960660 w 8344313"/>
              <a:gd name="connsiteY6" fmla="*/ 4686114 h 7867688"/>
              <a:gd name="connsiteX7" fmla="*/ 960424 w 8344313"/>
              <a:gd name="connsiteY7" fmla="*/ 4679740 h 7867688"/>
              <a:gd name="connsiteX8" fmla="*/ 7947148 w 8344313"/>
              <a:gd name="connsiteY8" fmla="*/ 110 h 7867688"/>
              <a:gd name="connsiteX9" fmla="*/ 8081748 w 8344313"/>
              <a:gd name="connsiteY9" fmla="*/ 6231 h 7867688"/>
              <a:gd name="connsiteX10" fmla="*/ 8145455 w 8344313"/>
              <a:gd name="connsiteY10" fmla="*/ 22421 h 7867688"/>
              <a:gd name="connsiteX11" fmla="*/ 8336574 w 8344313"/>
              <a:gd name="connsiteY11" fmla="*/ 595534 h 7867688"/>
              <a:gd name="connsiteX12" fmla="*/ 8049355 w 8344313"/>
              <a:gd name="connsiteY12" fmla="*/ 1153536 h 7867688"/>
              <a:gd name="connsiteX13" fmla="*/ 7730823 w 8344313"/>
              <a:gd name="connsiteY13" fmla="*/ 1471933 h 7867688"/>
              <a:gd name="connsiteX14" fmla="*/ 7539703 w 8344313"/>
              <a:gd name="connsiteY14" fmla="*/ 1535612 h 7867688"/>
              <a:gd name="connsiteX15" fmla="*/ 7030052 w 8344313"/>
              <a:gd name="connsiteY15" fmla="*/ 1566912 h 7867688"/>
              <a:gd name="connsiteX16" fmla="*/ 6265574 w 8344313"/>
              <a:gd name="connsiteY16" fmla="*/ 1646781 h 7867688"/>
              <a:gd name="connsiteX17" fmla="*/ 4815442 w 8344313"/>
              <a:gd name="connsiteY17" fmla="*/ 1901498 h 7867688"/>
              <a:gd name="connsiteX18" fmla="*/ 4019651 w 8344313"/>
              <a:gd name="connsiteY18" fmla="*/ 2108725 h 7867688"/>
              <a:gd name="connsiteX19" fmla="*/ 3923551 w 8344313"/>
              <a:gd name="connsiteY19" fmla="*/ 2140025 h 7867688"/>
              <a:gd name="connsiteX20" fmla="*/ 3892238 w 8344313"/>
              <a:gd name="connsiteY20" fmla="*/ 2172404 h 7867688"/>
              <a:gd name="connsiteX21" fmla="*/ 3923551 w 8344313"/>
              <a:gd name="connsiteY21" fmla="*/ 2203704 h 7867688"/>
              <a:gd name="connsiteX22" fmla="*/ 4162180 w 8344313"/>
              <a:gd name="connsiteY22" fmla="*/ 2314873 h 7867688"/>
              <a:gd name="connsiteX23" fmla="*/ 5102661 w 8344313"/>
              <a:gd name="connsiteY23" fmla="*/ 2649458 h 7867688"/>
              <a:gd name="connsiteX24" fmla="*/ 5803432 w 8344313"/>
              <a:gd name="connsiteY24" fmla="*/ 2999154 h 7867688"/>
              <a:gd name="connsiteX25" fmla="*/ 6344397 w 8344313"/>
              <a:gd name="connsiteY25" fmla="*/ 3428719 h 7867688"/>
              <a:gd name="connsiteX26" fmla="*/ 6726636 w 8344313"/>
              <a:gd name="connsiteY26" fmla="*/ 4049322 h 7867688"/>
              <a:gd name="connsiteX27" fmla="*/ 6775226 w 8344313"/>
              <a:gd name="connsiteY27" fmla="*/ 4558756 h 7867688"/>
              <a:gd name="connsiteX28" fmla="*/ 6392987 w 8344313"/>
              <a:gd name="connsiteY28" fmla="*/ 5482644 h 7867688"/>
              <a:gd name="connsiteX29" fmla="*/ 6073375 w 8344313"/>
              <a:gd name="connsiteY29" fmla="*/ 5928399 h 7867688"/>
              <a:gd name="connsiteX30" fmla="*/ 5516213 w 8344313"/>
              <a:gd name="connsiteY30" fmla="*/ 6533891 h 7867688"/>
              <a:gd name="connsiteX31" fmla="*/ 4831638 w 8344313"/>
              <a:gd name="connsiteY31" fmla="*/ 7059514 h 7867688"/>
              <a:gd name="connsiteX32" fmla="*/ 3668725 w 8344313"/>
              <a:gd name="connsiteY32" fmla="*/ 7584058 h 7867688"/>
              <a:gd name="connsiteX33" fmla="*/ 2793031 w 8344313"/>
              <a:gd name="connsiteY33" fmla="*/ 7791285 h 7867688"/>
              <a:gd name="connsiteX34" fmla="*/ 1455195 w 8344313"/>
              <a:gd name="connsiteY34" fmla="*/ 7854965 h 7867688"/>
              <a:gd name="connsiteX35" fmla="*/ 498518 w 8344313"/>
              <a:gd name="connsiteY35" fmla="*/ 7505269 h 7867688"/>
              <a:gd name="connsiteX36" fmla="*/ 36376 w 8344313"/>
              <a:gd name="connsiteY36" fmla="*/ 6724928 h 7867688"/>
              <a:gd name="connsiteX37" fmla="*/ 196182 w 8344313"/>
              <a:gd name="connsiteY37" fmla="*/ 5577623 h 7867688"/>
              <a:gd name="connsiteX38" fmla="*/ 594618 w 8344313"/>
              <a:gd name="connsiteY38" fmla="*/ 4989400 h 7867688"/>
              <a:gd name="connsiteX39" fmla="*/ 1136663 w 8344313"/>
              <a:gd name="connsiteY39" fmla="*/ 4288929 h 7867688"/>
              <a:gd name="connsiteX40" fmla="*/ 1215486 w 8344313"/>
              <a:gd name="connsiteY40" fmla="*/ 4209060 h 7867688"/>
              <a:gd name="connsiteX41" fmla="*/ 1231683 w 8344313"/>
              <a:gd name="connsiteY41" fmla="*/ 4225249 h 7867688"/>
              <a:gd name="connsiteX42" fmla="*/ 1055680 w 8344313"/>
              <a:gd name="connsiteY42" fmla="*/ 4511266 h 7867688"/>
              <a:gd name="connsiteX43" fmla="*/ 976857 w 8344313"/>
              <a:gd name="connsiteY43" fmla="*/ 4638625 h 7867688"/>
              <a:gd name="connsiteX44" fmla="*/ 976857 w 8344313"/>
              <a:gd name="connsiteY44" fmla="*/ 4654814 h 7867688"/>
              <a:gd name="connsiteX45" fmla="*/ 991973 w 8344313"/>
              <a:gd name="connsiteY45" fmla="*/ 4654814 h 7867688"/>
              <a:gd name="connsiteX46" fmla="*/ 1264076 w 8344313"/>
              <a:gd name="connsiteY46" fmla="*/ 4288929 h 7867688"/>
              <a:gd name="connsiteX47" fmla="*/ 1470312 w 8344313"/>
              <a:gd name="connsiteY47" fmla="*/ 4001832 h 7867688"/>
              <a:gd name="connsiteX48" fmla="*/ 1501625 w 8344313"/>
              <a:gd name="connsiteY48" fmla="*/ 3970532 h 7867688"/>
              <a:gd name="connsiteX49" fmla="*/ 1757531 w 8344313"/>
              <a:gd name="connsiteY49" fmla="*/ 3810795 h 7867688"/>
              <a:gd name="connsiteX50" fmla="*/ 1805041 w 8344313"/>
              <a:gd name="connsiteY50" fmla="*/ 3826985 h 7867688"/>
              <a:gd name="connsiteX51" fmla="*/ 1773727 w 8344313"/>
              <a:gd name="connsiteY51" fmla="*/ 3938153 h 7867688"/>
              <a:gd name="connsiteX52" fmla="*/ 1597725 w 8344313"/>
              <a:gd name="connsiteY52" fmla="*/ 4256549 h 7867688"/>
              <a:gd name="connsiteX53" fmla="*/ 1310506 w 8344313"/>
              <a:gd name="connsiteY53" fmla="*/ 5053079 h 7867688"/>
              <a:gd name="connsiteX54" fmla="*/ 1501625 w 8344313"/>
              <a:gd name="connsiteY54" fmla="*/ 5753551 h 7867688"/>
              <a:gd name="connsiteX55" fmla="*/ 1916257 w 8344313"/>
              <a:gd name="connsiteY55" fmla="*/ 6008267 h 7867688"/>
              <a:gd name="connsiteX56" fmla="*/ 2474499 w 8344313"/>
              <a:gd name="connsiteY56" fmla="*/ 6119436 h 7867688"/>
              <a:gd name="connsiteX57" fmla="*/ 2824344 w 8344313"/>
              <a:gd name="connsiteY57" fmla="*/ 6135626 h 7867688"/>
              <a:gd name="connsiteX58" fmla="*/ 3621215 w 8344313"/>
              <a:gd name="connsiteY58" fmla="*/ 6055757 h 7867688"/>
              <a:gd name="connsiteX59" fmla="*/ 4369496 w 8344313"/>
              <a:gd name="connsiteY59" fmla="*/ 5896019 h 7867688"/>
              <a:gd name="connsiteX60" fmla="*/ 5181484 w 8344313"/>
              <a:gd name="connsiteY60" fmla="*/ 5610003 h 7867688"/>
              <a:gd name="connsiteX61" fmla="*/ 5277584 w 8344313"/>
              <a:gd name="connsiteY61" fmla="*/ 5546323 h 7867688"/>
              <a:gd name="connsiteX62" fmla="*/ 5325094 w 8344313"/>
              <a:gd name="connsiteY62" fmla="*/ 5100569 h 7867688"/>
              <a:gd name="connsiteX63" fmla="*/ 5022758 w 8344313"/>
              <a:gd name="connsiteY63" fmla="*/ 4893342 h 7867688"/>
              <a:gd name="connsiteX64" fmla="*/ 4147064 w 8344313"/>
              <a:gd name="connsiteY64" fmla="*/ 4527456 h 7867688"/>
              <a:gd name="connsiteX65" fmla="*/ 3222780 w 8344313"/>
              <a:gd name="connsiteY65" fmla="*/ 4161570 h 7867688"/>
              <a:gd name="connsiteX66" fmla="*/ 2601912 w 8344313"/>
              <a:gd name="connsiteY66" fmla="*/ 3874474 h 7867688"/>
              <a:gd name="connsiteX67" fmla="*/ 2092260 w 8344313"/>
              <a:gd name="connsiteY67" fmla="*/ 3524778 h 7867688"/>
              <a:gd name="connsiteX68" fmla="*/ 1868747 w 8344313"/>
              <a:gd name="connsiteY68" fmla="*/ 3237682 h 7867688"/>
              <a:gd name="connsiteX69" fmla="*/ 1837434 w 8344313"/>
              <a:gd name="connsiteY69" fmla="*/ 2569589 h 7867688"/>
              <a:gd name="connsiteX70" fmla="*/ 2076063 w 8344313"/>
              <a:gd name="connsiteY70" fmla="*/ 2156214 h 7867688"/>
              <a:gd name="connsiteX71" fmla="*/ 2505812 w 8344313"/>
              <a:gd name="connsiteY71" fmla="*/ 1583101 h 7867688"/>
              <a:gd name="connsiteX72" fmla="*/ 2585715 w 8344313"/>
              <a:gd name="connsiteY72" fmla="*/ 1503232 h 7867688"/>
              <a:gd name="connsiteX73" fmla="*/ 2744441 w 8344313"/>
              <a:gd name="connsiteY73" fmla="*/ 1344574 h 7867688"/>
              <a:gd name="connsiteX74" fmla="*/ 3222780 w 8344313"/>
              <a:gd name="connsiteY74" fmla="*/ 977609 h 7867688"/>
              <a:gd name="connsiteX75" fmla="*/ 4305790 w 8344313"/>
              <a:gd name="connsiteY75" fmla="*/ 564234 h 7867688"/>
              <a:gd name="connsiteX76" fmla="*/ 5468703 w 8344313"/>
              <a:gd name="connsiteY76" fmla="*/ 293327 h 7867688"/>
              <a:gd name="connsiteX77" fmla="*/ 6201867 w 8344313"/>
              <a:gd name="connsiteY77" fmla="*/ 165969 h 7867688"/>
              <a:gd name="connsiteX78" fmla="*/ 6742833 w 8344313"/>
              <a:gd name="connsiteY78" fmla="*/ 102290 h 7867688"/>
              <a:gd name="connsiteX79" fmla="*/ 7108875 w 8344313"/>
              <a:gd name="connsiteY79" fmla="*/ 70990 h 7867688"/>
              <a:gd name="connsiteX80" fmla="*/ 7523507 w 8344313"/>
              <a:gd name="connsiteY80" fmla="*/ 22421 h 7867688"/>
              <a:gd name="connsiteX81" fmla="*/ 7947148 w 8344313"/>
              <a:gd name="connsiteY81" fmla="*/ 110 h 7867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8344313" h="7867688">
                <a:moveTo>
                  <a:pt x="960424" y="4679740"/>
                </a:moveTo>
                <a:cubicBezTo>
                  <a:pt x="959715" y="4677615"/>
                  <a:pt x="956881" y="4686114"/>
                  <a:pt x="945543" y="4686114"/>
                </a:cubicBezTo>
                <a:cubicBezTo>
                  <a:pt x="945543" y="4702304"/>
                  <a:pt x="945543" y="4702304"/>
                  <a:pt x="945543" y="4718494"/>
                </a:cubicBezTo>
                <a:cubicBezTo>
                  <a:pt x="928267" y="4718494"/>
                  <a:pt x="928267" y="4718494"/>
                  <a:pt x="928267" y="4734683"/>
                </a:cubicBezTo>
                <a:cubicBezTo>
                  <a:pt x="945543" y="4734683"/>
                  <a:pt x="945543" y="4718494"/>
                  <a:pt x="945543" y="4718494"/>
                </a:cubicBezTo>
                <a:cubicBezTo>
                  <a:pt x="945543" y="4718494"/>
                  <a:pt x="945543" y="4702304"/>
                  <a:pt x="960660" y="4702304"/>
                </a:cubicBezTo>
                <a:cubicBezTo>
                  <a:pt x="960660" y="4686114"/>
                  <a:pt x="976857" y="4686114"/>
                  <a:pt x="960660" y="4686114"/>
                </a:cubicBezTo>
                <a:cubicBezTo>
                  <a:pt x="960660" y="4682337"/>
                  <a:pt x="960660" y="4680448"/>
                  <a:pt x="960424" y="4679740"/>
                </a:cubicBezTo>
                <a:close/>
                <a:moveTo>
                  <a:pt x="7947148" y="110"/>
                </a:moveTo>
                <a:cubicBezTo>
                  <a:pt x="7992802" y="565"/>
                  <a:pt x="8037748" y="2454"/>
                  <a:pt x="8081748" y="6231"/>
                </a:cubicBezTo>
                <a:cubicBezTo>
                  <a:pt x="8113062" y="6231"/>
                  <a:pt x="8128178" y="6231"/>
                  <a:pt x="8145455" y="22421"/>
                </a:cubicBezTo>
                <a:cubicBezTo>
                  <a:pt x="8304181" y="182159"/>
                  <a:pt x="8367887" y="373196"/>
                  <a:pt x="8336574" y="595534"/>
                </a:cubicBezTo>
                <a:cubicBezTo>
                  <a:pt x="8304181" y="818951"/>
                  <a:pt x="8176768" y="993799"/>
                  <a:pt x="8049355" y="1153536"/>
                </a:cubicBezTo>
                <a:cubicBezTo>
                  <a:pt x="7953256" y="1264705"/>
                  <a:pt x="7825843" y="1359684"/>
                  <a:pt x="7730823" y="1471933"/>
                </a:cubicBezTo>
                <a:cubicBezTo>
                  <a:pt x="7667116" y="1519422"/>
                  <a:pt x="7618527" y="1550722"/>
                  <a:pt x="7539703" y="1535612"/>
                </a:cubicBezTo>
                <a:cubicBezTo>
                  <a:pt x="7363701" y="1535612"/>
                  <a:pt x="7204974" y="1550722"/>
                  <a:pt x="7030052" y="1566912"/>
                </a:cubicBezTo>
                <a:cubicBezTo>
                  <a:pt x="6775226" y="1583101"/>
                  <a:pt x="6520400" y="1614401"/>
                  <a:pt x="6265574" y="1646781"/>
                </a:cubicBezTo>
                <a:cubicBezTo>
                  <a:pt x="5771039" y="1710460"/>
                  <a:pt x="5293780" y="1805439"/>
                  <a:pt x="4815442" y="1901498"/>
                </a:cubicBezTo>
                <a:cubicBezTo>
                  <a:pt x="4544419" y="1965177"/>
                  <a:pt x="4289593" y="2028856"/>
                  <a:pt x="4019651" y="2108725"/>
                </a:cubicBezTo>
                <a:cubicBezTo>
                  <a:pt x="3987257" y="2108725"/>
                  <a:pt x="3955944" y="2123835"/>
                  <a:pt x="3923551" y="2140025"/>
                </a:cubicBezTo>
                <a:cubicBezTo>
                  <a:pt x="3907354" y="2140025"/>
                  <a:pt x="3876041" y="2156214"/>
                  <a:pt x="3892238" y="2172404"/>
                </a:cubicBezTo>
                <a:cubicBezTo>
                  <a:pt x="3892238" y="2187514"/>
                  <a:pt x="3907354" y="2203704"/>
                  <a:pt x="3923551" y="2203704"/>
                </a:cubicBezTo>
                <a:cubicBezTo>
                  <a:pt x="4003454" y="2251194"/>
                  <a:pt x="4083357" y="2283573"/>
                  <a:pt x="4162180" y="2314873"/>
                </a:cubicBezTo>
                <a:cubicBezTo>
                  <a:pt x="4480713" y="2410931"/>
                  <a:pt x="4799245" y="2522100"/>
                  <a:pt x="5102661" y="2649458"/>
                </a:cubicBezTo>
                <a:cubicBezTo>
                  <a:pt x="5341290" y="2760627"/>
                  <a:pt x="5579919" y="2871796"/>
                  <a:pt x="5803432" y="2999154"/>
                </a:cubicBezTo>
                <a:cubicBezTo>
                  <a:pt x="5994551" y="3126513"/>
                  <a:pt x="6185671" y="3253871"/>
                  <a:pt x="6344397" y="3428719"/>
                </a:cubicBezTo>
                <a:cubicBezTo>
                  <a:pt x="6520400" y="3603567"/>
                  <a:pt x="6662929" y="3810795"/>
                  <a:pt x="6726636" y="4049322"/>
                </a:cubicBezTo>
                <a:cubicBezTo>
                  <a:pt x="6775226" y="4209060"/>
                  <a:pt x="6790342" y="4383908"/>
                  <a:pt x="6775226" y="4558756"/>
                </a:cubicBezTo>
                <a:cubicBezTo>
                  <a:pt x="6726636" y="4893342"/>
                  <a:pt x="6584106" y="5195548"/>
                  <a:pt x="6392987" y="5482644"/>
                </a:cubicBezTo>
                <a:cubicBezTo>
                  <a:pt x="6296887" y="5626192"/>
                  <a:pt x="6185671" y="5785930"/>
                  <a:pt x="6073375" y="5928399"/>
                </a:cubicBezTo>
                <a:cubicBezTo>
                  <a:pt x="5898452" y="6135626"/>
                  <a:pt x="5723529" y="6341774"/>
                  <a:pt x="5516213" y="6533891"/>
                </a:cubicBezTo>
                <a:cubicBezTo>
                  <a:pt x="5293780" y="6741118"/>
                  <a:pt x="5070268" y="6915966"/>
                  <a:pt x="4831638" y="7059514"/>
                </a:cubicBezTo>
                <a:cubicBezTo>
                  <a:pt x="4465596" y="7298041"/>
                  <a:pt x="4083357" y="7456700"/>
                  <a:pt x="3668725" y="7584058"/>
                </a:cubicBezTo>
                <a:cubicBezTo>
                  <a:pt x="3381506" y="7680117"/>
                  <a:pt x="3095367" y="7743796"/>
                  <a:pt x="2793031" y="7791285"/>
                </a:cubicBezTo>
                <a:cubicBezTo>
                  <a:pt x="2362203" y="7854965"/>
                  <a:pt x="1916257" y="7887344"/>
                  <a:pt x="1455195" y="7854965"/>
                </a:cubicBezTo>
                <a:cubicBezTo>
                  <a:pt x="1104269" y="7838775"/>
                  <a:pt x="785737" y="7743796"/>
                  <a:pt x="498518" y="7505269"/>
                </a:cubicBezTo>
                <a:cubicBezTo>
                  <a:pt x="259889" y="7314231"/>
                  <a:pt x="100083" y="7043325"/>
                  <a:pt x="36376" y="6724928"/>
                </a:cubicBezTo>
                <a:cubicBezTo>
                  <a:pt x="-42447" y="6326664"/>
                  <a:pt x="5063" y="5944588"/>
                  <a:pt x="196182" y="5577623"/>
                </a:cubicBezTo>
                <a:cubicBezTo>
                  <a:pt x="307399" y="5371475"/>
                  <a:pt x="451008" y="5180438"/>
                  <a:pt x="594618" y="4989400"/>
                </a:cubicBezTo>
                <a:cubicBezTo>
                  <a:pt x="769541" y="4749793"/>
                  <a:pt x="945543" y="4511266"/>
                  <a:pt x="1136663" y="4288929"/>
                </a:cubicBezTo>
                <a:cubicBezTo>
                  <a:pt x="1167976" y="4256549"/>
                  <a:pt x="1183093" y="4225249"/>
                  <a:pt x="1215486" y="4209060"/>
                </a:cubicBezTo>
                <a:cubicBezTo>
                  <a:pt x="1231683" y="4225249"/>
                  <a:pt x="1231683" y="4225249"/>
                  <a:pt x="1231683" y="4225249"/>
                </a:cubicBezTo>
                <a:cubicBezTo>
                  <a:pt x="1183093" y="4320229"/>
                  <a:pt x="1104269" y="4416287"/>
                  <a:pt x="1055680" y="4511266"/>
                </a:cubicBezTo>
                <a:cubicBezTo>
                  <a:pt x="1024367" y="4558756"/>
                  <a:pt x="991973" y="4591135"/>
                  <a:pt x="976857" y="4638625"/>
                </a:cubicBezTo>
                <a:cubicBezTo>
                  <a:pt x="976857" y="4654814"/>
                  <a:pt x="976857" y="4654814"/>
                  <a:pt x="976857" y="4654814"/>
                </a:cubicBezTo>
                <a:cubicBezTo>
                  <a:pt x="976857" y="4671004"/>
                  <a:pt x="991973" y="4654814"/>
                  <a:pt x="991973" y="4654814"/>
                </a:cubicBezTo>
                <a:cubicBezTo>
                  <a:pt x="1088073" y="4543645"/>
                  <a:pt x="1167976" y="4400097"/>
                  <a:pt x="1264076" y="4288929"/>
                </a:cubicBezTo>
                <a:cubicBezTo>
                  <a:pt x="1327782" y="4192870"/>
                  <a:pt x="1391488" y="4097891"/>
                  <a:pt x="1470312" y="4001832"/>
                </a:cubicBezTo>
                <a:cubicBezTo>
                  <a:pt x="1486508" y="3985643"/>
                  <a:pt x="1501625" y="3970532"/>
                  <a:pt x="1501625" y="3970532"/>
                </a:cubicBezTo>
                <a:cubicBezTo>
                  <a:pt x="1597725" y="3906853"/>
                  <a:pt x="1677628" y="3858285"/>
                  <a:pt x="1757531" y="3810795"/>
                </a:cubicBezTo>
                <a:cubicBezTo>
                  <a:pt x="1788844" y="3779495"/>
                  <a:pt x="1805041" y="3794605"/>
                  <a:pt x="1805041" y="3826985"/>
                </a:cubicBezTo>
                <a:cubicBezTo>
                  <a:pt x="1805041" y="3874474"/>
                  <a:pt x="1788844" y="3906853"/>
                  <a:pt x="1773727" y="3938153"/>
                </a:cubicBezTo>
                <a:cubicBezTo>
                  <a:pt x="1710021" y="4049322"/>
                  <a:pt x="1646314" y="4145380"/>
                  <a:pt x="1597725" y="4256549"/>
                </a:cubicBezTo>
                <a:cubicBezTo>
                  <a:pt x="1455195" y="4495077"/>
                  <a:pt x="1342899" y="4765983"/>
                  <a:pt x="1310506" y="5053079"/>
                </a:cubicBezTo>
                <a:cubicBezTo>
                  <a:pt x="1279192" y="5307796"/>
                  <a:pt x="1310506" y="5546323"/>
                  <a:pt x="1501625" y="5753551"/>
                </a:cubicBezTo>
                <a:cubicBezTo>
                  <a:pt x="1613921" y="5864719"/>
                  <a:pt x="1757531" y="5944588"/>
                  <a:pt x="1916257" y="6008267"/>
                </a:cubicBezTo>
                <a:cubicBezTo>
                  <a:pt x="2092260" y="6071947"/>
                  <a:pt x="2283379" y="6104326"/>
                  <a:pt x="2474499" y="6119436"/>
                </a:cubicBezTo>
                <a:cubicBezTo>
                  <a:pt x="2585715" y="6119436"/>
                  <a:pt x="2713128" y="6135626"/>
                  <a:pt x="2824344" y="6135626"/>
                </a:cubicBezTo>
                <a:cubicBezTo>
                  <a:pt x="3095367" y="6119436"/>
                  <a:pt x="3366389" y="6087057"/>
                  <a:pt x="3621215" y="6055757"/>
                </a:cubicBezTo>
                <a:cubicBezTo>
                  <a:pt x="3876041" y="6023378"/>
                  <a:pt x="4130867" y="5959699"/>
                  <a:pt x="4369496" y="5896019"/>
                </a:cubicBezTo>
                <a:cubicBezTo>
                  <a:pt x="4640519" y="5832340"/>
                  <a:pt x="4911541" y="5737361"/>
                  <a:pt x="5181484" y="5610003"/>
                </a:cubicBezTo>
                <a:cubicBezTo>
                  <a:pt x="5213877" y="5577623"/>
                  <a:pt x="5245191" y="5562513"/>
                  <a:pt x="5277584" y="5546323"/>
                </a:cubicBezTo>
                <a:cubicBezTo>
                  <a:pt x="5421193" y="5466454"/>
                  <a:pt x="5484900" y="5259227"/>
                  <a:pt x="5325094" y="5100569"/>
                </a:cubicBezTo>
                <a:cubicBezTo>
                  <a:pt x="5230074" y="5020700"/>
                  <a:pt x="5133974" y="4940831"/>
                  <a:pt x="5022758" y="4893342"/>
                </a:cubicBezTo>
                <a:cubicBezTo>
                  <a:pt x="4735539" y="4749793"/>
                  <a:pt x="4433203" y="4638625"/>
                  <a:pt x="4147064" y="4527456"/>
                </a:cubicBezTo>
                <a:cubicBezTo>
                  <a:pt x="3828531" y="4416287"/>
                  <a:pt x="3525116" y="4288929"/>
                  <a:pt x="3222780" y="4161570"/>
                </a:cubicBezTo>
                <a:cubicBezTo>
                  <a:pt x="3015464" y="4081701"/>
                  <a:pt x="2808148" y="3985643"/>
                  <a:pt x="2601912" y="3874474"/>
                </a:cubicBezTo>
                <a:cubicBezTo>
                  <a:pt x="2425909" y="3779495"/>
                  <a:pt x="2250986" y="3667247"/>
                  <a:pt x="2092260" y="3524778"/>
                </a:cubicBezTo>
                <a:cubicBezTo>
                  <a:pt x="1996160" y="3444909"/>
                  <a:pt x="1916257" y="3348851"/>
                  <a:pt x="1868747" y="3237682"/>
                </a:cubicBezTo>
                <a:cubicBezTo>
                  <a:pt x="1757531" y="3014265"/>
                  <a:pt x="1757531" y="2791927"/>
                  <a:pt x="1837434" y="2569589"/>
                </a:cubicBezTo>
                <a:cubicBezTo>
                  <a:pt x="1901140" y="2427121"/>
                  <a:pt x="1996160" y="2299763"/>
                  <a:pt x="2076063" y="2156214"/>
                </a:cubicBezTo>
                <a:cubicBezTo>
                  <a:pt x="2203476" y="1965177"/>
                  <a:pt x="2347086" y="1774139"/>
                  <a:pt x="2505812" y="1583101"/>
                </a:cubicBezTo>
                <a:cubicBezTo>
                  <a:pt x="2522009" y="1550722"/>
                  <a:pt x="2553322" y="1519422"/>
                  <a:pt x="2585715" y="1503232"/>
                </a:cubicBezTo>
                <a:cubicBezTo>
                  <a:pt x="2649421" y="1471933"/>
                  <a:pt x="2696931" y="1408253"/>
                  <a:pt x="2744441" y="1344574"/>
                </a:cubicBezTo>
                <a:cubicBezTo>
                  <a:pt x="2871854" y="1201026"/>
                  <a:pt x="3047857" y="1089857"/>
                  <a:pt x="3222780" y="977609"/>
                </a:cubicBezTo>
                <a:cubicBezTo>
                  <a:pt x="3557508" y="786572"/>
                  <a:pt x="3939748" y="659213"/>
                  <a:pt x="4305790" y="564234"/>
                </a:cubicBezTo>
                <a:cubicBezTo>
                  <a:pt x="4688029" y="453065"/>
                  <a:pt x="5070268" y="357007"/>
                  <a:pt x="5468703" y="293327"/>
                </a:cubicBezTo>
                <a:cubicBezTo>
                  <a:pt x="5707332" y="245838"/>
                  <a:pt x="5962158" y="198348"/>
                  <a:pt x="6201867" y="165969"/>
                </a:cubicBezTo>
                <a:cubicBezTo>
                  <a:pt x="6392987" y="149779"/>
                  <a:pt x="6567910" y="118479"/>
                  <a:pt x="6742833" y="102290"/>
                </a:cubicBezTo>
                <a:cubicBezTo>
                  <a:pt x="6854049" y="86100"/>
                  <a:pt x="6981462" y="70990"/>
                  <a:pt x="7108875" y="70990"/>
                </a:cubicBezTo>
                <a:cubicBezTo>
                  <a:pt x="7236288" y="54800"/>
                  <a:pt x="7379897" y="38611"/>
                  <a:pt x="7523507" y="22421"/>
                </a:cubicBezTo>
                <a:cubicBezTo>
                  <a:pt x="7666846" y="10279"/>
                  <a:pt x="7810186" y="-1256"/>
                  <a:pt x="7947148" y="11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-1345872" y="-581103"/>
            <a:ext cx="11605284" cy="7848466"/>
          </a:xfrm>
          <a:custGeom>
            <a:avLst/>
            <a:gdLst>
              <a:gd name="connsiteX0" fmla="*/ 11031143 w 11605284"/>
              <a:gd name="connsiteY0" fmla="*/ 27 h 7848466"/>
              <a:gd name="connsiteX1" fmla="*/ 11058132 w 11605284"/>
              <a:gd name="connsiteY1" fmla="*/ 38904 h 7848466"/>
              <a:gd name="connsiteX2" fmla="*/ 11105841 w 11605284"/>
              <a:gd name="connsiteY2" fmla="*/ 70345 h 7848466"/>
              <a:gd name="connsiteX3" fmla="*/ 11202343 w 11605284"/>
              <a:gd name="connsiteY3" fmla="*/ 22642 h 7848466"/>
              <a:gd name="connsiteX4" fmla="*/ 11250052 w 11605284"/>
              <a:gd name="connsiteY4" fmla="*/ 54082 h 7848466"/>
              <a:gd name="connsiteX5" fmla="*/ 11250052 w 11605284"/>
              <a:gd name="connsiteY5" fmla="*/ 70345 h 7848466"/>
              <a:gd name="connsiteX6" fmla="*/ 11410527 w 11605284"/>
              <a:gd name="connsiteY6" fmla="*/ 309944 h 7848466"/>
              <a:gd name="connsiteX7" fmla="*/ 11553654 w 11605284"/>
              <a:gd name="connsiteY7" fmla="*/ 390172 h 7848466"/>
              <a:gd name="connsiteX8" fmla="*/ 11602448 w 11605284"/>
              <a:gd name="connsiteY8" fmla="*/ 486663 h 7848466"/>
              <a:gd name="connsiteX9" fmla="*/ 11505945 w 11605284"/>
              <a:gd name="connsiteY9" fmla="*/ 837931 h 7848466"/>
              <a:gd name="connsiteX10" fmla="*/ 11074396 w 11605284"/>
              <a:gd name="connsiteY10" fmla="*/ 1398442 h 7848466"/>
              <a:gd name="connsiteX11" fmla="*/ 10066002 w 11605284"/>
              <a:gd name="connsiteY11" fmla="*/ 2389365 h 7848466"/>
              <a:gd name="connsiteX12" fmla="*/ 9347114 w 11605284"/>
              <a:gd name="connsiteY12" fmla="*/ 3076723 h 7848466"/>
              <a:gd name="connsiteX13" fmla="*/ 8802798 w 11605284"/>
              <a:gd name="connsiteY13" fmla="*/ 3637234 h 7848466"/>
              <a:gd name="connsiteX14" fmla="*/ 8227038 w 11605284"/>
              <a:gd name="connsiteY14" fmla="*/ 4276889 h 7848466"/>
              <a:gd name="connsiteX15" fmla="*/ 7779224 w 11605284"/>
              <a:gd name="connsiteY15" fmla="*/ 4804876 h 7848466"/>
              <a:gd name="connsiteX16" fmla="*/ 7379119 w 11605284"/>
              <a:gd name="connsiteY16" fmla="*/ 5332862 h 7848466"/>
              <a:gd name="connsiteX17" fmla="*/ 7106961 w 11605284"/>
              <a:gd name="connsiteY17" fmla="*/ 5700393 h 7848466"/>
              <a:gd name="connsiteX18" fmla="*/ 6867332 w 11605284"/>
              <a:gd name="connsiteY18" fmla="*/ 6036483 h 7848466"/>
              <a:gd name="connsiteX19" fmla="*/ 6178805 w 11605284"/>
              <a:gd name="connsiteY19" fmla="*/ 7091371 h 7848466"/>
              <a:gd name="connsiteX20" fmla="*/ 5843758 w 11605284"/>
              <a:gd name="connsiteY20" fmla="*/ 7651882 h 7848466"/>
              <a:gd name="connsiteX21" fmla="*/ 5699547 w 11605284"/>
              <a:gd name="connsiteY21" fmla="*/ 7763551 h 7848466"/>
              <a:gd name="connsiteX22" fmla="*/ 4805003 w 11605284"/>
              <a:gd name="connsiteY22" fmla="*/ 7843779 h 7848466"/>
              <a:gd name="connsiteX23" fmla="*/ 4644528 w 11605284"/>
              <a:gd name="connsiteY23" fmla="*/ 7843779 h 7848466"/>
              <a:gd name="connsiteX24" fmla="*/ 4181534 w 11605284"/>
              <a:gd name="connsiteY24" fmla="*/ 7699585 h 7848466"/>
              <a:gd name="connsiteX25" fmla="*/ 4101296 w 11605284"/>
              <a:gd name="connsiteY25" fmla="*/ 7396020 h 7848466"/>
              <a:gd name="connsiteX26" fmla="*/ 4181534 w 11605284"/>
              <a:gd name="connsiteY26" fmla="*/ 6851772 h 7848466"/>
              <a:gd name="connsiteX27" fmla="*/ 4468872 w 11605284"/>
              <a:gd name="connsiteY27" fmla="*/ 5716655 h 7848466"/>
              <a:gd name="connsiteX28" fmla="*/ 4613083 w 11605284"/>
              <a:gd name="connsiteY28" fmla="*/ 5252634 h 7848466"/>
              <a:gd name="connsiteX29" fmla="*/ 4836448 w 11605284"/>
              <a:gd name="connsiteY29" fmla="*/ 4565276 h 7848466"/>
              <a:gd name="connsiteX30" fmla="*/ 5124870 w 11605284"/>
              <a:gd name="connsiteY30" fmla="*/ 3733725 h 7848466"/>
              <a:gd name="connsiteX31" fmla="*/ 5316791 w 11605284"/>
              <a:gd name="connsiteY31" fmla="*/ 3173213 h 7848466"/>
              <a:gd name="connsiteX32" fmla="*/ 5316791 w 11605284"/>
              <a:gd name="connsiteY32" fmla="*/ 3156951 h 7848466"/>
              <a:gd name="connsiteX33" fmla="*/ 5333055 w 11605284"/>
              <a:gd name="connsiteY33" fmla="*/ 3140689 h 7848466"/>
              <a:gd name="connsiteX34" fmla="*/ 5333055 w 11605284"/>
              <a:gd name="connsiteY34" fmla="*/ 3125510 h 7848466"/>
              <a:gd name="connsiteX35" fmla="*/ 5316791 w 11605284"/>
              <a:gd name="connsiteY35" fmla="*/ 3156951 h 7848466"/>
              <a:gd name="connsiteX36" fmla="*/ 5172579 w 11605284"/>
              <a:gd name="connsiteY36" fmla="*/ 3284882 h 7848466"/>
              <a:gd name="connsiteX37" fmla="*/ 4485136 w 11605284"/>
              <a:gd name="connsiteY37" fmla="*/ 4021027 h 7848466"/>
              <a:gd name="connsiteX38" fmla="*/ 3684927 w 11605284"/>
              <a:gd name="connsiteY38" fmla="*/ 4916544 h 7848466"/>
              <a:gd name="connsiteX39" fmla="*/ 3173140 w 11605284"/>
              <a:gd name="connsiteY39" fmla="*/ 5475971 h 7848466"/>
              <a:gd name="connsiteX40" fmla="*/ 2325221 w 11605284"/>
              <a:gd name="connsiteY40" fmla="*/ 6515682 h 7848466"/>
              <a:gd name="connsiteX41" fmla="*/ 1813434 w 11605284"/>
              <a:gd name="connsiteY41" fmla="*/ 7171599 h 7848466"/>
              <a:gd name="connsiteX42" fmla="*/ 1478387 w 11605284"/>
              <a:gd name="connsiteY42" fmla="*/ 7667061 h 7848466"/>
              <a:gd name="connsiteX43" fmla="*/ 1398149 w 11605284"/>
              <a:gd name="connsiteY43" fmla="*/ 7715848 h 7848466"/>
              <a:gd name="connsiteX44" fmla="*/ 789859 w 11605284"/>
              <a:gd name="connsiteY44" fmla="*/ 7794992 h 7848466"/>
              <a:gd name="connsiteX45" fmla="*/ 486257 w 11605284"/>
              <a:gd name="connsiteY45" fmla="*/ 7699585 h 7848466"/>
              <a:gd name="connsiteX46" fmla="*/ 438548 w 11605284"/>
              <a:gd name="connsiteY46" fmla="*/ 7667061 h 7848466"/>
              <a:gd name="connsiteX47" fmla="*/ 374574 w 11605284"/>
              <a:gd name="connsiteY47" fmla="*/ 7667061 h 7848466"/>
              <a:gd name="connsiteX48" fmla="*/ 294337 w 11605284"/>
              <a:gd name="connsiteY48" fmla="*/ 7619358 h 7848466"/>
              <a:gd name="connsiteX49" fmla="*/ 294337 w 11605284"/>
              <a:gd name="connsiteY49" fmla="*/ 7475164 h 7848466"/>
              <a:gd name="connsiteX50" fmla="*/ 294337 w 11605284"/>
              <a:gd name="connsiteY50" fmla="*/ 7443723 h 7848466"/>
              <a:gd name="connsiteX51" fmla="*/ 261808 w 11605284"/>
              <a:gd name="connsiteY51" fmla="*/ 7475164 h 7848466"/>
              <a:gd name="connsiteX52" fmla="*/ 118681 w 11605284"/>
              <a:gd name="connsiteY52" fmla="*/ 7715848 h 7848466"/>
              <a:gd name="connsiteX53" fmla="*/ 38443 w 11605284"/>
              <a:gd name="connsiteY53" fmla="*/ 7763551 h 7848466"/>
              <a:gd name="connsiteX54" fmla="*/ 5914 w 11605284"/>
              <a:gd name="connsiteY54" fmla="*/ 7667061 h 7848466"/>
              <a:gd name="connsiteX55" fmla="*/ 294337 w 11605284"/>
              <a:gd name="connsiteY55" fmla="*/ 6899475 h 7848466"/>
              <a:gd name="connsiteX56" fmla="*/ 486257 w 11605284"/>
              <a:gd name="connsiteY56" fmla="*/ 6371488 h 7848466"/>
              <a:gd name="connsiteX57" fmla="*/ 806124 w 11605284"/>
              <a:gd name="connsiteY57" fmla="*/ 5492234 h 7848466"/>
              <a:gd name="connsiteX58" fmla="*/ 1078282 w 11605284"/>
              <a:gd name="connsiteY58" fmla="*/ 4692123 h 7848466"/>
              <a:gd name="connsiteX59" fmla="*/ 1478387 w 11605284"/>
              <a:gd name="connsiteY59" fmla="*/ 3445338 h 7848466"/>
              <a:gd name="connsiteX60" fmla="*/ 1829698 w 11605284"/>
              <a:gd name="connsiteY60" fmla="*/ 2149766 h 7848466"/>
              <a:gd name="connsiteX61" fmla="*/ 1957645 w 11605284"/>
              <a:gd name="connsiteY61" fmla="*/ 1446145 h 7848466"/>
              <a:gd name="connsiteX62" fmla="*/ 1973909 w 11605284"/>
              <a:gd name="connsiteY62" fmla="*/ 1126318 h 7848466"/>
              <a:gd name="connsiteX63" fmla="*/ 1926200 w 11605284"/>
              <a:gd name="connsiteY63" fmla="*/ 1029827 h 7848466"/>
              <a:gd name="connsiteX64" fmla="*/ 1877407 w 11605284"/>
              <a:gd name="connsiteY64" fmla="*/ 998387 h 7848466"/>
              <a:gd name="connsiteX65" fmla="*/ 1893672 w 11605284"/>
              <a:gd name="connsiteY65" fmla="*/ 710000 h 7848466"/>
              <a:gd name="connsiteX66" fmla="*/ 2405459 w 11605284"/>
              <a:gd name="connsiteY66" fmla="*/ 534366 h 7848466"/>
              <a:gd name="connsiteX67" fmla="*/ 3365060 w 11605284"/>
              <a:gd name="connsiteY67" fmla="*/ 422697 h 7848466"/>
              <a:gd name="connsiteX68" fmla="*/ 3829138 w 11605284"/>
              <a:gd name="connsiteY68" fmla="*/ 550628 h 7848466"/>
              <a:gd name="connsiteX69" fmla="*/ 4117561 w 11605284"/>
              <a:gd name="connsiteY69" fmla="*/ 965862 h 7848466"/>
              <a:gd name="connsiteX70" fmla="*/ 4101296 w 11605284"/>
              <a:gd name="connsiteY70" fmla="*/ 1605517 h 7848466"/>
              <a:gd name="connsiteX71" fmla="*/ 3829138 w 11605284"/>
              <a:gd name="connsiteY71" fmla="*/ 2421890 h 7848466"/>
              <a:gd name="connsiteX72" fmla="*/ 3573245 w 11605284"/>
              <a:gd name="connsiteY72" fmla="*/ 3029020 h 7848466"/>
              <a:gd name="connsiteX73" fmla="*/ 3348795 w 11605284"/>
              <a:gd name="connsiteY73" fmla="*/ 3524481 h 7848466"/>
              <a:gd name="connsiteX74" fmla="*/ 3125431 w 11605284"/>
              <a:gd name="connsiteY74" fmla="*/ 4004765 h 7848466"/>
              <a:gd name="connsiteX75" fmla="*/ 3045193 w 11605284"/>
              <a:gd name="connsiteY75" fmla="*/ 4196662 h 7848466"/>
              <a:gd name="connsiteX76" fmla="*/ 3045193 w 11605284"/>
              <a:gd name="connsiteY76" fmla="*/ 4212924 h 7848466"/>
              <a:gd name="connsiteX77" fmla="*/ 3061457 w 11605284"/>
              <a:gd name="connsiteY77" fmla="*/ 4212924 h 7848466"/>
              <a:gd name="connsiteX78" fmla="*/ 3173140 w 11605284"/>
              <a:gd name="connsiteY78" fmla="*/ 4100171 h 7848466"/>
              <a:gd name="connsiteX79" fmla="*/ 4212978 w 11605284"/>
              <a:gd name="connsiteY79" fmla="*/ 3092985 h 7848466"/>
              <a:gd name="connsiteX80" fmla="*/ 5141135 w 11605284"/>
              <a:gd name="connsiteY80" fmla="*/ 2229994 h 7848466"/>
              <a:gd name="connsiteX81" fmla="*/ 5812313 w 11605284"/>
              <a:gd name="connsiteY81" fmla="*/ 1654304 h 7848466"/>
              <a:gd name="connsiteX82" fmla="*/ 5891467 w 11605284"/>
              <a:gd name="connsiteY82" fmla="*/ 1493848 h 7848466"/>
              <a:gd name="connsiteX83" fmla="*/ 5891467 w 11605284"/>
              <a:gd name="connsiteY83" fmla="*/ 1462407 h 7848466"/>
              <a:gd name="connsiteX84" fmla="*/ 5891467 w 11605284"/>
              <a:gd name="connsiteY84" fmla="*/ 1334476 h 7848466"/>
              <a:gd name="connsiteX85" fmla="*/ 6099651 w 11605284"/>
              <a:gd name="connsiteY85" fmla="*/ 1237986 h 7848466"/>
              <a:gd name="connsiteX86" fmla="*/ 6611439 w 11605284"/>
              <a:gd name="connsiteY86" fmla="*/ 1141496 h 7848466"/>
              <a:gd name="connsiteX87" fmla="*/ 7075517 w 11605284"/>
              <a:gd name="connsiteY87" fmla="*/ 1157758 h 7848466"/>
              <a:gd name="connsiteX88" fmla="*/ 7251173 w 11605284"/>
              <a:gd name="connsiteY88" fmla="*/ 1477586 h 7848466"/>
              <a:gd name="connsiteX89" fmla="*/ 7042988 w 11605284"/>
              <a:gd name="connsiteY89" fmla="*/ 2181206 h 7848466"/>
              <a:gd name="connsiteX90" fmla="*/ 6803359 w 11605284"/>
              <a:gd name="connsiteY90" fmla="*/ 2884827 h 7848466"/>
              <a:gd name="connsiteX91" fmla="*/ 6611439 w 11605284"/>
              <a:gd name="connsiteY91" fmla="*/ 3460516 h 7848466"/>
              <a:gd name="connsiteX92" fmla="*/ 6388074 w 11605284"/>
              <a:gd name="connsiteY92" fmla="*/ 4084993 h 7848466"/>
              <a:gd name="connsiteX93" fmla="*/ 6275307 w 11605284"/>
              <a:gd name="connsiteY93" fmla="*/ 4421083 h 7848466"/>
              <a:gd name="connsiteX94" fmla="*/ 6260127 w 11605284"/>
              <a:gd name="connsiteY94" fmla="*/ 4501311 h 7848466"/>
              <a:gd name="connsiteX95" fmla="*/ 6355545 w 11605284"/>
              <a:gd name="connsiteY95" fmla="*/ 4421083 h 7848466"/>
              <a:gd name="connsiteX96" fmla="*/ 7426828 w 11605284"/>
              <a:gd name="connsiteY96" fmla="*/ 3301144 h 7848466"/>
              <a:gd name="connsiteX97" fmla="*/ 8387513 w 11605284"/>
              <a:gd name="connsiteY97" fmla="*/ 2357925 h 7848466"/>
              <a:gd name="connsiteX98" fmla="*/ 9186639 w 11605284"/>
              <a:gd name="connsiteY98" fmla="*/ 1605517 h 7848466"/>
              <a:gd name="connsiteX99" fmla="*/ 10050822 w 11605284"/>
              <a:gd name="connsiteY99" fmla="*/ 821668 h 7848466"/>
              <a:gd name="connsiteX100" fmla="*/ 10674291 w 11605284"/>
              <a:gd name="connsiteY100" fmla="*/ 294766 h 7848466"/>
              <a:gd name="connsiteX101" fmla="*/ 10977894 w 11605284"/>
              <a:gd name="connsiteY101" fmla="*/ 38904 h 7848466"/>
              <a:gd name="connsiteX102" fmla="*/ 11010423 w 11605284"/>
              <a:gd name="connsiteY102" fmla="*/ 6379 h 7848466"/>
              <a:gd name="connsiteX103" fmla="*/ 11031143 w 11605284"/>
              <a:gd name="connsiteY103" fmla="*/ 27 h 7848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11605284" h="7848466">
                <a:moveTo>
                  <a:pt x="11031143" y="27"/>
                </a:moveTo>
                <a:cubicBezTo>
                  <a:pt x="11048983" y="-735"/>
                  <a:pt x="11058132" y="14511"/>
                  <a:pt x="11058132" y="38904"/>
                </a:cubicBezTo>
                <a:cubicBezTo>
                  <a:pt x="11041867" y="102870"/>
                  <a:pt x="11074396" y="86607"/>
                  <a:pt x="11105841" y="70345"/>
                </a:cubicBezTo>
                <a:cubicBezTo>
                  <a:pt x="11138369" y="54082"/>
                  <a:pt x="11169814" y="38904"/>
                  <a:pt x="11202343" y="22642"/>
                </a:cubicBezTo>
                <a:cubicBezTo>
                  <a:pt x="11233787" y="6379"/>
                  <a:pt x="11250052" y="22642"/>
                  <a:pt x="11250052" y="54082"/>
                </a:cubicBezTo>
                <a:lnTo>
                  <a:pt x="11250052" y="70345"/>
                </a:lnTo>
                <a:cubicBezTo>
                  <a:pt x="11233787" y="198276"/>
                  <a:pt x="11282581" y="278504"/>
                  <a:pt x="11410527" y="309944"/>
                </a:cubicBezTo>
                <a:cubicBezTo>
                  <a:pt x="11458236" y="326207"/>
                  <a:pt x="11505945" y="358732"/>
                  <a:pt x="11553654" y="390172"/>
                </a:cubicBezTo>
                <a:cubicBezTo>
                  <a:pt x="11586183" y="406435"/>
                  <a:pt x="11602448" y="437875"/>
                  <a:pt x="11602448" y="486663"/>
                </a:cubicBezTo>
                <a:cubicBezTo>
                  <a:pt x="11617628" y="614594"/>
                  <a:pt x="11569919" y="726262"/>
                  <a:pt x="11505945" y="837931"/>
                </a:cubicBezTo>
                <a:cubicBezTo>
                  <a:pt x="11394263" y="1046090"/>
                  <a:pt x="11233787" y="1221724"/>
                  <a:pt x="11074396" y="1398442"/>
                </a:cubicBezTo>
                <a:cubicBezTo>
                  <a:pt x="10754529" y="1749710"/>
                  <a:pt x="10418398" y="2069538"/>
                  <a:pt x="10066002" y="2389365"/>
                </a:cubicBezTo>
                <a:cubicBezTo>
                  <a:pt x="9826373" y="2613787"/>
                  <a:pt x="9586743" y="2837123"/>
                  <a:pt x="9347114" y="3076723"/>
                </a:cubicBezTo>
                <a:cubicBezTo>
                  <a:pt x="9170374" y="3253441"/>
                  <a:pt x="8978454" y="3445338"/>
                  <a:pt x="8802798" y="3637234"/>
                </a:cubicBezTo>
                <a:cubicBezTo>
                  <a:pt x="8610878" y="3844309"/>
                  <a:pt x="8418958" y="4053552"/>
                  <a:pt x="8227038" y="4276889"/>
                </a:cubicBezTo>
                <a:cubicBezTo>
                  <a:pt x="8082827" y="4452524"/>
                  <a:pt x="7923435" y="4629242"/>
                  <a:pt x="7779224" y="4804876"/>
                </a:cubicBezTo>
                <a:cubicBezTo>
                  <a:pt x="7651277" y="4980510"/>
                  <a:pt x="7507066" y="5156144"/>
                  <a:pt x="7379119" y="5332862"/>
                </a:cubicBezTo>
                <a:cubicBezTo>
                  <a:pt x="7283701" y="5460793"/>
                  <a:pt x="7187199" y="5572462"/>
                  <a:pt x="7106961" y="5700393"/>
                </a:cubicBezTo>
                <a:cubicBezTo>
                  <a:pt x="7027808" y="5812061"/>
                  <a:pt x="6947570" y="5923730"/>
                  <a:pt x="6867332" y="6036483"/>
                </a:cubicBezTo>
                <a:cubicBezTo>
                  <a:pt x="6627703" y="6387751"/>
                  <a:pt x="6403254" y="6740103"/>
                  <a:pt x="6178805" y="7091371"/>
                </a:cubicBezTo>
                <a:cubicBezTo>
                  <a:pt x="6050858" y="7283268"/>
                  <a:pt x="5940260" y="7459986"/>
                  <a:pt x="5843758" y="7651882"/>
                </a:cubicBezTo>
                <a:cubicBezTo>
                  <a:pt x="5812313" y="7715848"/>
                  <a:pt x="5763520" y="7747289"/>
                  <a:pt x="5699547" y="7763551"/>
                </a:cubicBezTo>
                <a:cubicBezTo>
                  <a:pt x="5397028" y="7827516"/>
                  <a:pt x="5108606" y="7858957"/>
                  <a:pt x="4805003" y="7843779"/>
                </a:cubicBezTo>
                <a:cubicBezTo>
                  <a:pt x="4757294" y="7827516"/>
                  <a:pt x="4693321" y="7843779"/>
                  <a:pt x="4644528" y="7843779"/>
                </a:cubicBezTo>
                <a:cubicBezTo>
                  <a:pt x="4468872" y="7858957"/>
                  <a:pt x="4309481" y="7843779"/>
                  <a:pt x="4181534" y="7699585"/>
                </a:cubicBezTo>
                <a:cubicBezTo>
                  <a:pt x="4101296" y="7603095"/>
                  <a:pt x="4068767" y="7507689"/>
                  <a:pt x="4101296" y="7396020"/>
                </a:cubicBezTo>
                <a:cubicBezTo>
                  <a:pt x="4132741" y="7219302"/>
                  <a:pt x="4149005" y="7043668"/>
                  <a:pt x="4181534" y="6851772"/>
                </a:cubicBezTo>
                <a:cubicBezTo>
                  <a:pt x="4260687" y="6484241"/>
                  <a:pt x="4357190" y="6100448"/>
                  <a:pt x="4468872" y="5716655"/>
                </a:cubicBezTo>
                <a:cubicBezTo>
                  <a:pt x="4516581" y="5556199"/>
                  <a:pt x="4549110" y="5396828"/>
                  <a:pt x="4613083" y="5252634"/>
                </a:cubicBezTo>
                <a:cubicBezTo>
                  <a:pt x="4677057" y="5013035"/>
                  <a:pt x="4757294" y="4788613"/>
                  <a:pt x="4836448" y="4565276"/>
                </a:cubicBezTo>
                <a:cubicBezTo>
                  <a:pt x="4932950" y="4276889"/>
                  <a:pt x="5028368" y="4004765"/>
                  <a:pt x="5124870" y="3733725"/>
                </a:cubicBezTo>
                <a:cubicBezTo>
                  <a:pt x="5188844" y="3541828"/>
                  <a:pt x="5252817" y="3365110"/>
                  <a:pt x="5316791" y="3173213"/>
                </a:cubicBezTo>
                <a:lnTo>
                  <a:pt x="5316791" y="3156951"/>
                </a:lnTo>
                <a:cubicBezTo>
                  <a:pt x="5333055" y="3156951"/>
                  <a:pt x="5333055" y="3140689"/>
                  <a:pt x="5333055" y="3140689"/>
                </a:cubicBezTo>
                <a:lnTo>
                  <a:pt x="5333055" y="3125510"/>
                </a:lnTo>
                <a:cubicBezTo>
                  <a:pt x="5333055" y="3140689"/>
                  <a:pt x="5316791" y="3140689"/>
                  <a:pt x="5316791" y="3156951"/>
                </a:cubicBezTo>
                <a:cubicBezTo>
                  <a:pt x="5252817" y="3173213"/>
                  <a:pt x="5220288" y="3237179"/>
                  <a:pt x="5172579" y="3284882"/>
                </a:cubicBezTo>
                <a:cubicBezTo>
                  <a:pt x="4932950" y="3524481"/>
                  <a:pt x="4708501" y="3780344"/>
                  <a:pt x="4485136" y="4021027"/>
                </a:cubicBezTo>
                <a:cubicBezTo>
                  <a:pt x="4212978" y="4324593"/>
                  <a:pt x="3940821" y="4612979"/>
                  <a:pt x="3684927" y="4916544"/>
                </a:cubicBezTo>
                <a:cubicBezTo>
                  <a:pt x="3509271" y="5108441"/>
                  <a:pt x="3348795" y="5284075"/>
                  <a:pt x="3173140" y="5475971"/>
                </a:cubicBezTo>
                <a:cubicBezTo>
                  <a:pt x="2885801" y="5828324"/>
                  <a:pt x="2597379" y="6164414"/>
                  <a:pt x="2325221" y="6515682"/>
                </a:cubicBezTo>
                <a:cubicBezTo>
                  <a:pt x="2149565" y="6723841"/>
                  <a:pt x="1973909" y="6948262"/>
                  <a:pt x="1813434" y="7171599"/>
                </a:cubicBezTo>
                <a:cubicBezTo>
                  <a:pt x="1701751" y="7332055"/>
                  <a:pt x="1590069" y="7491427"/>
                  <a:pt x="1478387" y="7667061"/>
                </a:cubicBezTo>
                <a:cubicBezTo>
                  <a:pt x="1445858" y="7699585"/>
                  <a:pt x="1429593" y="7715848"/>
                  <a:pt x="1398149" y="7715848"/>
                </a:cubicBezTo>
                <a:cubicBezTo>
                  <a:pt x="1189964" y="7763551"/>
                  <a:pt x="998044" y="7794992"/>
                  <a:pt x="789859" y="7794992"/>
                </a:cubicBezTo>
                <a:cubicBezTo>
                  <a:pt x="678177" y="7779813"/>
                  <a:pt x="581675" y="7763551"/>
                  <a:pt x="486257" y="7699585"/>
                </a:cubicBezTo>
                <a:cubicBezTo>
                  <a:pt x="469992" y="7699585"/>
                  <a:pt x="453728" y="7683323"/>
                  <a:pt x="438548" y="7667061"/>
                </a:cubicBezTo>
                <a:cubicBezTo>
                  <a:pt x="422283" y="7635620"/>
                  <a:pt x="406019" y="7635620"/>
                  <a:pt x="374574" y="7667061"/>
                </a:cubicBezTo>
                <a:cubicBezTo>
                  <a:pt x="325781" y="7683323"/>
                  <a:pt x="310601" y="7667061"/>
                  <a:pt x="294337" y="7619358"/>
                </a:cubicBezTo>
                <a:cubicBezTo>
                  <a:pt x="294337" y="7571654"/>
                  <a:pt x="294337" y="7523951"/>
                  <a:pt x="294337" y="7475164"/>
                </a:cubicBezTo>
                <a:cubicBezTo>
                  <a:pt x="294337" y="7475164"/>
                  <a:pt x="294337" y="7459986"/>
                  <a:pt x="294337" y="7443723"/>
                </a:cubicBezTo>
                <a:cubicBezTo>
                  <a:pt x="278072" y="7443723"/>
                  <a:pt x="278072" y="7459986"/>
                  <a:pt x="261808" y="7475164"/>
                </a:cubicBezTo>
                <a:cubicBezTo>
                  <a:pt x="214099" y="7555392"/>
                  <a:pt x="182654" y="7635620"/>
                  <a:pt x="118681" y="7715848"/>
                </a:cubicBezTo>
                <a:cubicBezTo>
                  <a:pt x="102416" y="7747289"/>
                  <a:pt x="86152" y="7794992"/>
                  <a:pt x="38443" y="7763551"/>
                </a:cubicBezTo>
                <a:cubicBezTo>
                  <a:pt x="5914" y="7747289"/>
                  <a:pt x="-9266" y="7699585"/>
                  <a:pt x="5914" y="7667061"/>
                </a:cubicBezTo>
                <a:cubicBezTo>
                  <a:pt x="102416" y="7411199"/>
                  <a:pt x="197834" y="7155337"/>
                  <a:pt x="294337" y="6899475"/>
                </a:cubicBezTo>
                <a:cubicBezTo>
                  <a:pt x="358310" y="6723841"/>
                  <a:pt x="422283" y="6548207"/>
                  <a:pt x="486257" y="6371488"/>
                </a:cubicBezTo>
                <a:cubicBezTo>
                  <a:pt x="581675" y="6084186"/>
                  <a:pt x="694441" y="5780621"/>
                  <a:pt x="806124" y="5492234"/>
                </a:cubicBezTo>
                <a:cubicBezTo>
                  <a:pt x="901542" y="5220109"/>
                  <a:pt x="981780" y="4964247"/>
                  <a:pt x="1078282" y="4692123"/>
                </a:cubicBezTo>
                <a:cubicBezTo>
                  <a:pt x="1222493" y="4276889"/>
                  <a:pt x="1350440" y="3861656"/>
                  <a:pt x="1478387" y="3445338"/>
                </a:cubicBezTo>
                <a:cubicBezTo>
                  <a:pt x="1606334" y="3012758"/>
                  <a:pt x="1718016" y="2581262"/>
                  <a:pt x="1829698" y="2149766"/>
                </a:cubicBezTo>
                <a:cubicBezTo>
                  <a:pt x="1877407" y="1925344"/>
                  <a:pt x="1926200" y="1685745"/>
                  <a:pt x="1957645" y="1446145"/>
                </a:cubicBezTo>
                <a:cubicBezTo>
                  <a:pt x="1973909" y="1334476"/>
                  <a:pt x="1957645" y="1237986"/>
                  <a:pt x="1973909" y="1126318"/>
                </a:cubicBezTo>
                <a:cubicBezTo>
                  <a:pt x="1990174" y="1077530"/>
                  <a:pt x="1973909" y="1046090"/>
                  <a:pt x="1926200" y="1029827"/>
                </a:cubicBezTo>
                <a:cubicBezTo>
                  <a:pt x="1909936" y="1013565"/>
                  <a:pt x="1893672" y="1013565"/>
                  <a:pt x="1877407" y="998387"/>
                </a:cubicBezTo>
                <a:cubicBezTo>
                  <a:pt x="1734280" y="918159"/>
                  <a:pt x="1734280" y="773965"/>
                  <a:pt x="1893672" y="710000"/>
                </a:cubicBezTo>
                <a:cubicBezTo>
                  <a:pt x="2054147" y="629772"/>
                  <a:pt x="2229803" y="582069"/>
                  <a:pt x="2405459" y="534366"/>
                </a:cubicBezTo>
                <a:cubicBezTo>
                  <a:pt x="2725326" y="454138"/>
                  <a:pt x="3045193" y="390172"/>
                  <a:pt x="3365060" y="422697"/>
                </a:cubicBezTo>
                <a:cubicBezTo>
                  <a:pt x="3525536" y="422697"/>
                  <a:pt x="3684927" y="454138"/>
                  <a:pt x="3829138" y="550628"/>
                </a:cubicBezTo>
                <a:cubicBezTo>
                  <a:pt x="3989614" y="646034"/>
                  <a:pt x="4085032" y="790228"/>
                  <a:pt x="4117561" y="965862"/>
                </a:cubicBezTo>
                <a:cubicBezTo>
                  <a:pt x="4165270" y="1190283"/>
                  <a:pt x="4149005" y="1398442"/>
                  <a:pt x="4101296" y="1605517"/>
                </a:cubicBezTo>
                <a:cubicBezTo>
                  <a:pt x="4037323" y="1893904"/>
                  <a:pt x="3925640" y="2166028"/>
                  <a:pt x="3829138" y="2421890"/>
                </a:cubicBezTo>
                <a:cubicBezTo>
                  <a:pt x="3748900" y="2628965"/>
                  <a:pt x="3653482" y="2820861"/>
                  <a:pt x="3573245" y="3029020"/>
                </a:cubicBezTo>
                <a:cubicBezTo>
                  <a:pt x="3509271" y="3189476"/>
                  <a:pt x="3429033" y="3365110"/>
                  <a:pt x="3348795" y="3524481"/>
                </a:cubicBezTo>
                <a:cubicBezTo>
                  <a:pt x="3284822" y="3684937"/>
                  <a:pt x="3205668" y="3844309"/>
                  <a:pt x="3125431" y="4004765"/>
                </a:cubicBezTo>
                <a:cubicBezTo>
                  <a:pt x="3109166" y="4068730"/>
                  <a:pt x="3045193" y="4132696"/>
                  <a:pt x="3045193" y="4196662"/>
                </a:cubicBezTo>
                <a:cubicBezTo>
                  <a:pt x="3045193" y="4212924"/>
                  <a:pt x="3028928" y="4212924"/>
                  <a:pt x="3045193" y="4212924"/>
                </a:cubicBezTo>
                <a:cubicBezTo>
                  <a:pt x="3045193" y="4212924"/>
                  <a:pt x="3045193" y="4212924"/>
                  <a:pt x="3061457" y="4212924"/>
                </a:cubicBezTo>
                <a:cubicBezTo>
                  <a:pt x="3109166" y="4181483"/>
                  <a:pt x="3141695" y="4132696"/>
                  <a:pt x="3173140" y="4100171"/>
                </a:cubicBezTo>
                <a:cubicBezTo>
                  <a:pt x="3509271" y="3748903"/>
                  <a:pt x="3861667" y="3412813"/>
                  <a:pt x="4212978" y="3092985"/>
                </a:cubicBezTo>
                <a:cubicBezTo>
                  <a:pt x="4516581" y="2789420"/>
                  <a:pt x="4821268" y="2501034"/>
                  <a:pt x="5141135" y="2229994"/>
                </a:cubicBezTo>
                <a:cubicBezTo>
                  <a:pt x="5364500" y="2038097"/>
                  <a:pt x="5588949" y="1846201"/>
                  <a:pt x="5812313" y="1654304"/>
                </a:cubicBezTo>
                <a:cubicBezTo>
                  <a:pt x="5876287" y="1621779"/>
                  <a:pt x="5891467" y="1557814"/>
                  <a:pt x="5891467" y="1493848"/>
                </a:cubicBezTo>
                <a:cubicBezTo>
                  <a:pt x="5891467" y="1477586"/>
                  <a:pt x="5891467" y="1477586"/>
                  <a:pt x="5891467" y="1462407"/>
                </a:cubicBezTo>
                <a:cubicBezTo>
                  <a:pt x="5843758" y="1413620"/>
                  <a:pt x="5858938" y="1365917"/>
                  <a:pt x="5891467" y="1334476"/>
                </a:cubicBezTo>
                <a:cubicBezTo>
                  <a:pt x="5955440" y="1270511"/>
                  <a:pt x="6019414" y="1254249"/>
                  <a:pt x="6099651" y="1237986"/>
                </a:cubicBezTo>
                <a:cubicBezTo>
                  <a:pt x="6260127" y="1190283"/>
                  <a:pt x="6435783" y="1157758"/>
                  <a:pt x="6611439" y="1141496"/>
                </a:cubicBezTo>
                <a:cubicBezTo>
                  <a:pt x="6755650" y="1126318"/>
                  <a:pt x="6915041" y="1126318"/>
                  <a:pt x="7075517" y="1157758"/>
                </a:cubicBezTo>
                <a:cubicBezTo>
                  <a:pt x="7219728" y="1206545"/>
                  <a:pt x="7283701" y="1349655"/>
                  <a:pt x="7251173" y="1477586"/>
                </a:cubicBezTo>
                <a:cubicBezTo>
                  <a:pt x="7187199" y="1718270"/>
                  <a:pt x="7123226" y="1957869"/>
                  <a:pt x="7042988" y="2181206"/>
                </a:cubicBezTo>
                <a:cubicBezTo>
                  <a:pt x="6963834" y="2421890"/>
                  <a:pt x="6883597" y="2661490"/>
                  <a:pt x="6803359" y="2884827"/>
                </a:cubicBezTo>
                <a:cubicBezTo>
                  <a:pt x="6739385" y="3076723"/>
                  <a:pt x="6675412" y="3268620"/>
                  <a:pt x="6611439" y="3460516"/>
                </a:cubicBezTo>
                <a:cubicBezTo>
                  <a:pt x="6531201" y="3669759"/>
                  <a:pt x="6467227" y="3876834"/>
                  <a:pt x="6388074" y="4084993"/>
                </a:cubicBezTo>
                <a:cubicBezTo>
                  <a:pt x="6355545" y="4196662"/>
                  <a:pt x="6324100" y="4309414"/>
                  <a:pt x="6275307" y="4421083"/>
                </a:cubicBezTo>
                <a:cubicBezTo>
                  <a:pt x="6275307" y="4437345"/>
                  <a:pt x="6260127" y="4468786"/>
                  <a:pt x="6260127" y="4501311"/>
                </a:cubicBezTo>
                <a:cubicBezTo>
                  <a:pt x="6306752" y="4485048"/>
                  <a:pt x="6324100" y="4452524"/>
                  <a:pt x="6355545" y="4421083"/>
                </a:cubicBezTo>
                <a:cubicBezTo>
                  <a:pt x="6707941" y="4053552"/>
                  <a:pt x="7059252" y="3669759"/>
                  <a:pt x="7426828" y="3301144"/>
                </a:cubicBezTo>
                <a:cubicBezTo>
                  <a:pt x="7746695" y="2981317"/>
                  <a:pt x="8066562" y="2677752"/>
                  <a:pt x="8387513" y="2357925"/>
                </a:cubicBezTo>
                <a:cubicBezTo>
                  <a:pt x="8643407" y="2102063"/>
                  <a:pt x="8914481" y="1861379"/>
                  <a:pt x="9186639" y="1605517"/>
                </a:cubicBezTo>
                <a:cubicBezTo>
                  <a:pt x="9475061" y="1349655"/>
                  <a:pt x="9762399" y="1077530"/>
                  <a:pt x="10050822" y="821668"/>
                </a:cubicBezTo>
                <a:cubicBezTo>
                  <a:pt x="10257922" y="646034"/>
                  <a:pt x="10466107" y="470400"/>
                  <a:pt x="10674291" y="294766"/>
                </a:cubicBezTo>
                <a:cubicBezTo>
                  <a:pt x="10769709" y="198276"/>
                  <a:pt x="10882476" y="118048"/>
                  <a:pt x="10977894" y="38904"/>
                </a:cubicBezTo>
                <a:cubicBezTo>
                  <a:pt x="10994158" y="22642"/>
                  <a:pt x="10994158" y="22642"/>
                  <a:pt x="11010423" y="6379"/>
                </a:cubicBezTo>
                <a:cubicBezTo>
                  <a:pt x="11018284" y="2314"/>
                  <a:pt x="11025196" y="281"/>
                  <a:pt x="11031143" y="27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-201466" y="-281824"/>
            <a:ext cx="7967673" cy="7470724"/>
          </a:xfrm>
          <a:custGeom>
            <a:avLst/>
            <a:gdLst>
              <a:gd name="connsiteX0" fmla="*/ 5261515 w 7967673"/>
              <a:gd name="connsiteY0" fmla="*/ 834474 h 7470724"/>
              <a:gd name="connsiteX1" fmla="*/ 5190087 w 7967673"/>
              <a:gd name="connsiteY1" fmla="*/ 858822 h 7470724"/>
              <a:gd name="connsiteX2" fmla="*/ 4962815 w 7967673"/>
              <a:gd name="connsiteY2" fmla="*/ 1073901 h 7470724"/>
              <a:gd name="connsiteX3" fmla="*/ 4555349 w 7967673"/>
              <a:gd name="connsiteY3" fmla="*/ 1361215 h 7470724"/>
              <a:gd name="connsiteX4" fmla="*/ 3729054 w 7967673"/>
              <a:gd name="connsiteY4" fmla="*/ 2079499 h 7470724"/>
              <a:gd name="connsiteX5" fmla="*/ 3453893 w 7967673"/>
              <a:gd name="connsiteY5" fmla="*/ 2366812 h 7470724"/>
              <a:gd name="connsiteX6" fmla="*/ 3202270 w 7967673"/>
              <a:gd name="connsiteY6" fmla="*/ 2666300 h 7470724"/>
              <a:gd name="connsiteX7" fmla="*/ 2699837 w 7967673"/>
              <a:gd name="connsiteY7" fmla="*/ 3373220 h 7470724"/>
              <a:gd name="connsiteX8" fmla="*/ 2340261 w 7967673"/>
              <a:gd name="connsiteY8" fmla="*/ 3995733 h 7470724"/>
              <a:gd name="connsiteX9" fmla="*/ 2065100 w 7967673"/>
              <a:gd name="connsiteY9" fmla="*/ 4641783 h 7470724"/>
              <a:gd name="connsiteX10" fmla="*/ 1957146 w 7967673"/>
              <a:gd name="connsiteY10" fmla="*/ 4953445 h 7470724"/>
              <a:gd name="connsiteX11" fmla="*/ 1884906 w 7967673"/>
              <a:gd name="connsiteY11" fmla="*/ 5396589 h 7470724"/>
              <a:gd name="connsiteX12" fmla="*/ 1921432 w 7967673"/>
              <a:gd name="connsiteY12" fmla="*/ 5946867 h 7470724"/>
              <a:gd name="connsiteX13" fmla="*/ 1957146 w 7967673"/>
              <a:gd name="connsiteY13" fmla="*/ 6054813 h 7470724"/>
              <a:gd name="connsiteX14" fmla="*/ 2232307 w 7967673"/>
              <a:gd name="connsiteY14" fmla="*/ 6425723 h 7470724"/>
              <a:gd name="connsiteX15" fmla="*/ 2423864 w 7967673"/>
              <a:gd name="connsiteY15" fmla="*/ 6461434 h 7470724"/>
              <a:gd name="connsiteX16" fmla="*/ 2556169 w 7967673"/>
              <a:gd name="connsiteY16" fmla="*/ 6425723 h 7470724"/>
              <a:gd name="connsiteX17" fmla="*/ 3094316 w 7967673"/>
              <a:gd name="connsiteY17" fmla="*/ 6150584 h 7470724"/>
              <a:gd name="connsiteX18" fmla="*/ 3824833 w 7967673"/>
              <a:gd name="connsiteY18" fmla="*/ 5599494 h 7470724"/>
              <a:gd name="connsiteX19" fmla="*/ 4638953 w 7967673"/>
              <a:gd name="connsiteY19" fmla="*/ 4761902 h 7470724"/>
              <a:gd name="connsiteX20" fmla="*/ 5069957 w 7967673"/>
              <a:gd name="connsiteY20" fmla="*/ 4210812 h 7470724"/>
              <a:gd name="connsiteX21" fmla="*/ 5369469 w 7967673"/>
              <a:gd name="connsiteY21" fmla="*/ 3767668 h 7470724"/>
              <a:gd name="connsiteX22" fmla="*/ 5740409 w 7967673"/>
              <a:gd name="connsiteY22" fmla="*/ 3109444 h 7470724"/>
              <a:gd name="connsiteX23" fmla="*/ 5979045 w 7967673"/>
              <a:gd name="connsiteY23" fmla="*/ 2607052 h 7470724"/>
              <a:gd name="connsiteX24" fmla="*/ 6122713 w 7967673"/>
              <a:gd name="connsiteY24" fmla="*/ 2163095 h 7470724"/>
              <a:gd name="connsiteX25" fmla="*/ 6183589 w 7967673"/>
              <a:gd name="connsiteY25" fmla="*/ 1696414 h 7470724"/>
              <a:gd name="connsiteX26" fmla="*/ 6135700 w 7967673"/>
              <a:gd name="connsiteY26" fmla="*/ 1373389 h 7470724"/>
              <a:gd name="connsiteX27" fmla="*/ 5992031 w 7967673"/>
              <a:gd name="connsiteY27" fmla="*/ 1109613 h 7470724"/>
              <a:gd name="connsiteX28" fmla="*/ 5261515 w 7967673"/>
              <a:gd name="connsiteY28" fmla="*/ 834474 h 7470724"/>
              <a:gd name="connsiteX29" fmla="*/ 4447699 w 7967673"/>
              <a:gd name="connsiteY29" fmla="*/ 331 h 7470724"/>
              <a:gd name="connsiteX30" fmla="*/ 4794796 w 7967673"/>
              <a:gd name="connsiteY30" fmla="*/ 56942 h 7470724"/>
              <a:gd name="connsiteX31" fmla="*/ 5237976 w 7967673"/>
              <a:gd name="connsiteY31" fmla="*/ 534986 h 7470724"/>
              <a:gd name="connsiteX32" fmla="*/ 5250151 w 7967673"/>
              <a:gd name="connsiteY32" fmla="*/ 714354 h 7470724"/>
              <a:gd name="connsiteX33" fmla="*/ 5309404 w 7967673"/>
              <a:gd name="connsiteY33" fmla="*/ 750877 h 7470724"/>
              <a:gd name="connsiteX34" fmla="*/ 5345930 w 7967673"/>
              <a:gd name="connsiteY34" fmla="*/ 738702 h 7470724"/>
              <a:gd name="connsiteX35" fmla="*/ 5513137 w 7967673"/>
              <a:gd name="connsiteY35" fmla="*/ 690817 h 7470724"/>
              <a:gd name="connsiteX36" fmla="*/ 6207128 w 7967673"/>
              <a:gd name="connsiteY36" fmla="*/ 858822 h 7470724"/>
              <a:gd name="connsiteX37" fmla="*/ 6410049 w 7967673"/>
              <a:gd name="connsiteY37" fmla="*/ 1061727 h 7470724"/>
              <a:gd name="connsiteX38" fmla="*/ 6423036 w 7967673"/>
              <a:gd name="connsiteY38" fmla="*/ 1086076 h 7470724"/>
              <a:gd name="connsiteX39" fmla="*/ 6423036 w 7967673"/>
              <a:gd name="connsiteY39" fmla="*/ 1061727 h 7470724"/>
              <a:gd name="connsiteX40" fmla="*/ 6327257 w 7967673"/>
              <a:gd name="connsiteY40" fmla="*/ 882359 h 7470724"/>
              <a:gd name="connsiteX41" fmla="*/ 5907616 w 7967673"/>
              <a:gd name="connsiteY41" fmla="*/ 666468 h 7470724"/>
              <a:gd name="connsiteX42" fmla="*/ 5716870 w 7967673"/>
              <a:gd name="connsiteY42" fmla="*/ 618583 h 7470724"/>
              <a:gd name="connsiteX43" fmla="*/ 5429534 w 7967673"/>
              <a:gd name="connsiteY43" fmla="*/ 570697 h 7470724"/>
              <a:gd name="connsiteX44" fmla="*/ 5405183 w 7967673"/>
              <a:gd name="connsiteY44" fmla="*/ 487100 h 7470724"/>
              <a:gd name="connsiteX45" fmla="*/ 5752584 w 7967673"/>
              <a:gd name="connsiteY45" fmla="*/ 272833 h 7470724"/>
              <a:gd name="connsiteX46" fmla="*/ 6111349 w 7967673"/>
              <a:gd name="connsiteY46" fmla="*/ 188424 h 7470724"/>
              <a:gd name="connsiteX47" fmla="*/ 6721736 w 7967673"/>
              <a:gd name="connsiteY47" fmla="*/ 177062 h 7470724"/>
              <a:gd name="connsiteX48" fmla="*/ 6973359 w 7967673"/>
              <a:gd name="connsiteY48" fmla="*/ 212773 h 7470724"/>
              <a:gd name="connsiteX49" fmla="*/ 7416539 w 7967673"/>
              <a:gd name="connsiteY49" fmla="*/ 392141 h 7470724"/>
              <a:gd name="connsiteX50" fmla="*/ 7691700 w 7967673"/>
              <a:gd name="connsiteY50" fmla="*/ 630757 h 7470724"/>
              <a:gd name="connsiteX51" fmla="*/ 7895433 w 7967673"/>
              <a:gd name="connsiteY51" fmla="*/ 990305 h 7470724"/>
              <a:gd name="connsiteX52" fmla="*/ 7967673 w 7967673"/>
              <a:gd name="connsiteY52" fmla="*/ 1456986 h 7470724"/>
              <a:gd name="connsiteX53" fmla="*/ 7931147 w 7967673"/>
              <a:gd name="connsiteY53" fmla="*/ 1852245 h 7470724"/>
              <a:gd name="connsiteX54" fmla="*/ 7895433 w 7967673"/>
              <a:gd name="connsiteY54" fmla="*/ 2067324 h 7470724"/>
              <a:gd name="connsiteX55" fmla="*/ 7823193 w 7967673"/>
              <a:gd name="connsiteY55" fmla="*/ 2318926 h 7470724"/>
              <a:gd name="connsiteX56" fmla="*/ 7608096 w 7967673"/>
              <a:gd name="connsiteY56" fmla="*/ 2870016 h 7470724"/>
              <a:gd name="connsiteX57" fmla="*/ 7260695 w 7967673"/>
              <a:gd name="connsiteY57" fmla="*/ 3516877 h 7470724"/>
              <a:gd name="connsiteX58" fmla="*/ 6985534 w 7967673"/>
              <a:gd name="connsiteY58" fmla="*/ 3959210 h 7470724"/>
              <a:gd name="connsiteX59" fmla="*/ 6698197 w 7967673"/>
              <a:gd name="connsiteY59" fmla="*/ 4366644 h 7470724"/>
              <a:gd name="connsiteX60" fmla="*/ 6482289 w 7967673"/>
              <a:gd name="connsiteY60" fmla="*/ 4653957 h 7470724"/>
              <a:gd name="connsiteX61" fmla="*/ 6111349 w 7967673"/>
              <a:gd name="connsiteY61" fmla="*/ 5084927 h 7470724"/>
              <a:gd name="connsiteX62" fmla="*/ 5633267 w 7967673"/>
              <a:gd name="connsiteY62" fmla="*/ 5588131 h 7470724"/>
              <a:gd name="connsiteX63" fmla="*/ 5142197 w 7967673"/>
              <a:gd name="connsiteY63" fmla="*/ 6019102 h 7470724"/>
              <a:gd name="connsiteX64" fmla="*/ 4686842 w 7967673"/>
              <a:gd name="connsiteY64" fmla="*/ 6377837 h 7470724"/>
              <a:gd name="connsiteX65" fmla="*/ 4243662 w 7967673"/>
              <a:gd name="connsiteY65" fmla="*/ 6677325 h 7470724"/>
              <a:gd name="connsiteX66" fmla="*/ 3753405 w 7967673"/>
              <a:gd name="connsiteY66" fmla="*/ 6964639 h 7470724"/>
              <a:gd name="connsiteX67" fmla="*/ 3154381 w 7967673"/>
              <a:gd name="connsiteY67" fmla="*/ 7251952 h 7470724"/>
              <a:gd name="connsiteX68" fmla="*/ 2651948 w 7967673"/>
              <a:gd name="connsiteY68" fmla="*/ 7419957 h 7470724"/>
              <a:gd name="connsiteX69" fmla="*/ 2148703 w 7967673"/>
              <a:gd name="connsiteY69" fmla="*/ 7467843 h 7470724"/>
              <a:gd name="connsiteX70" fmla="*/ 1645459 w 7967673"/>
              <a:gd name="connsiteY70" fmla="*/ 7431320 h 7470724"/>
              <a:gd name="connsiteX71" fmla="*/ 1370297 w 7967673"/>
              <a:gd name="connsiteY71" fmla="*/ 7383434 h 7470724"/>
              <a:gd name="connsiteX72" fmla="*/ 1059422 w 7967673"/>
              <a:gd name="connsiteY72" fmla="*/ 7287663 h 7470724"/>
              <a:gd name="connsiteX73" fmla="*/ 496113 w 7967673"/>
              <a:gd name="connsiteY73" fmla="*/ 6940290 h 7470724"/>
              <a:gd name="connsiteX74" fmla="*/ 100822 w 7967673"/>
              <a:gd name="connsiteY74" fmla="*/ 6329952 h 7470724"/>
              <a:gd name="connsiteX75" fmla="*/ 17219 w 7967673"/>
              <a:gd name="connsiteY75" fmla="*/ 6006927 h 7470724"/>
              <a:gd name="connsiteX76" fmla="*/ 17219 w 7967673"/>
              <a:gd name="connsiteY76" fmla="*/ 5946867 h 7470724"/>
              <a:gd name="connsiteX77" fmla="*/ 5043 w 7967673"/>
              <a:gd name="connsiteY77" fmla="*/ 5707439 h 7470724"/>
              <a:gd name="connsiteX78" fmla="*/ 29394 w 7967673"/>
              <a:gd name="connsiteY78" fmla="*/ 5252932 h 7470724"/>
              <a:gd name="connsiteX79" fmla="*/ 77283 w 7967673"/>
              <a:gd name="connsiteY79" fmla="*/ 5024867 h 7470724"/>
              <a:gd name="connsiteX80" fmla="*/ 148712 w 7967673"/>
              <a:gd name="connsiteY80" fmla="*/ 4701843 h 7470724"/>
              <a:gd name="connsiteX81" fmla="*/ 292380 w 7967673"/>
              <a:gd name="connsiteY81" fmla="*/ 4306584 h 7470724"/>
              <a:gd name="connsiteX82" fmla="*/ 531827 w 7967673"/>
              <a:gd name="connsiteY82" fmla="*/ 3815553 h 7470724"/>
              <a:gd name="connsiteX83" fmla="*/ 747735 w 7967673"/>
              <a:gd name="connsiteY83" fmla="*/ 3444643 h 7470724"/>
              <a:gd name="connsiteX84" fmla="*/ 927117 w 7967673"/>
              <a:gd name="connsiteY84" fmla="*/ 3145155 h 7470724"/>
              <a:gd name="connsiteX85" fmla="*/ 1226629 w 7967673"/>
              <a:gd name="connsiteY85" fmla="*/ 2702822 h 7470724"/>
              <a:gd name="connsiteX86" fmla="*/ 1526141 w 7967673"/>
              <a:gd name="connsiteY86" fmla="*/ 2295390 h 7470724"/>
              <a:gd name="connsiteX87" fmla="*/ 1741237 w 7967673"/>
              <a:gd name="connsiteY87" fmla="*/ 2008076 h 7470724"/>
              <a:gd name="connsiteX88" fmla="*/ 1980685 w 7967673"/>
              <a:gd name="connsiteY88" fmla="*/ 1744300 h 7470724"/>
              <a:gd name="connsiteX89" fmla="*/ 2747727 w 7967673"/>
              <a:gd name="connsiteY89" fmla="*/ 978130 h 7470724"/>
              <a:gd name="connsiteX90" fmla="*/ 3190095 w 7967673"/>
              <a:gd name="connsiteY90" fmla="*/ 618583 h 7470724"/>
              <a:gd name="connsiteX91" fmla="*/ 3716879 w 7967673"/>
              <a:gd name="connsiteY91" fmla="*/ 260658 h 7470724"/>
              <a:gd name="connsiteX92" fmla="*/ 4099994 w 7967673"/>
              <a:gd name="connsiteY92" fmla="*/ 69116 h 7470724"/>
              <a:gd name="connsiteX93" fmla="*/ 4447699 w 7967673"/>
              <a:gd name="connsiteY93" fmla="*/ 331 h 7470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7967673" h="7470724">
                <a:moveTo>
                  <a:pt x="5261515" y="834474"/>
                </a:moveTo>
                <a:cubicBezTo>
                  <a:pt x="5237976" y="834474"/>
                  <a:pt x="5202262" y="834474"/>
                  <a:pt x="5190087" y="858822"/>
                </a:cubicBezTo>
                <a:cubicBezTo>
                  <a:pt x="5130022" y="954593"/>
                  <a:pt x="5046419" y="1002479"/>
                  <a:pt x="4962815" y="1073901"/>
                </a:cubicBezTo>
                <a:cubicBezTo>
                  <a:pt x="4830510" y="1169673"/>
                  <a:pt x="4686842" y="1265444"/>
                  <a:pt x="4555349" y="1361215"/>
                </a:cubicBezTo>
                <a:cubicBezTo>
                  <a:pt x="4268013" y="1577106"/>
                  <a:pt x="3980676" y="1816534"/>
                  <a:pt x="3729054" y="2079499"/>
                </a:cubicBezTo>
                <a:cubicBezTo>
                  <a:pt x="3633275" y="2175270"/>
                  <a:pt x="3549671" y="2271041"/>
                  <a:pt x="3453893" y="2366812"/>
                </a:cubicBezTo>
                <a:cubicBezTo>
                  <a:pt x="3358114" y="2462583"/>
                  <a:pt x="3285874" y="2559166"/>
                  <a:pt x="3202270" y="2666300"/>
                </a:cubicBezTo>
                <a:cubicBezTo>
                  <a:pt x="3022888" y="2894365"/>
                  <a:pt x="2854869" y="3133793"/>
                  <a:pt x="2699837" y="3373220"/>
                </a:cubicBezTo>
                <a:cubicBezTo>
                  <a:pt x="2567533" y="3576125"/>
                  <a:pt x="2448215" y="3792017"/>
                  <a:pt x="2340261" y="3995733"/>
                </a:cubicBezTo>
                <a:cubicBezTo>
                  <a:pt x="2232307" y="4210812"/>
                  <a:pt x="2136528" y="4414529"/>
                  <a:pt x="2065100" y="4641783"/>
                </a:cubicBezTo>
                <a:cubicBezTo>
                  <a:pt x="2028574" y="4749728"/>
                  <a:pt x="1980685" y="4845499"/>
                  <a:pt x="1957146" y="4953445"/>
                </a:cubicBezTo>
                <a:cubicBezTo>
                  <a:pt x="1932795" y="5097101"/>
                  <a:pt x="1897081" y="5240758"/>
                  <a:pt x="1884906" y="5396589"/>
                </a:cubicBezTo>
                <a:cubicBezTo>
                  <a:pt x="1873542" y="5575957"/>
                  <a:pt x="1873542" y="5755325"/>
                  <a:pt x="1921432" y="5946867"/>
                </a:cubicBezTo>
                <a:cubicBezTo>
                  <a:pt x="1932795" y="5982579"/>
                  <a:pt x="1944970" y="6019102"/>
                  <a:pt x="1957146" y="6054813"/>
                </a:cubicBezTo>
                <a:cubicBezTo>
                  <a:pt x="2005035" y="6210644"/>
                  <a:pt x="2100814" y="6329952"/>
                  <a:pt x="2232307" y="6425723"/>
                </a:cubicBezTo>
                <a:cubicBezTo>
                  <a:pt x="2292371" y="6473609"/>
                  <a:pt x="2363800" y="6473609"/>
                  <a:pt x="2423864" y="6461434"/>
                </a:cubicBezTo>
                <a:cubicBezTo>
                  <a:pt x="2471754" y="6461434"/>
                  <a:pt x="2519644" y="6450072"/>
                  <a:pt x="2556169" y="6425723"/>
                </a:cubicBezTo>
                <a:cubicBezTo>
                  <a:pt x="2747727" y="6354301"/>
                  <a:pt x="2927109" y="6258529"/>
                  <a:pt x="3094316" y="6150584"/>
                </a:cubicBezTo>
                <a:cubicBezTo>
                  <a:pt x="3345939" y="5982579"/>
                  <a:pt x="3597561" y="5803211"/>
                  <a:pt x="3824833" y="5599494"/>
                </a:cubicBezTo>
                <a:cubicBezTo>
                  <a:pt x="4112169" y="5336529"/>
                  <a:pt x="4387330" y="5061390"/>
                  <a:pt x="4638953" y="4761902"/>
                </a:cubicBezTo>
                <a:cubicBezTo>
                  <a:pt x="4782621" y="4581723"/>
                  <a:pt x="4938464" y="4402355"/>
                  <a:pt x="5069957" y="4210812"/>
                </a:cubicBezTo>
                <a:cubicBezTo>
                  <a:pt x="5177912" y="4054981"/>
                  <a:pt x="5273690" y="3911325"/>
                  <a:pt x="5369469" y="3767668"/>
                </a:cubicBezTo>
                <a:cubicBezTo>
                  <a:pt x="5500962" y="3552588"/>
                  <a:pt x="5633267" y="3336698"/>
                  <a:pt x="5740409" y="3109444"/>
                </a:cubicBezTo>
                <a:cubicBezTo>
                  <a:pt x="5824824" y="2942250"/>
                  <a:pt x="5907616" y="2785608"/>
                  <a:pt x="5979045" y="2607052"/>
                </a:cubicBezTo>
                <a:cubicBezTo>
                  <a:pt x="6026934" y="2462583"/>
                  <a:pt x="6074823" y="2318926"/>
                  <a:pt x="6122713" y="2163095"/>
                </a:cubicBezTo>
                <a:cubicBezTo>
                  <a:pt x="6159239" y="2008076"/>
                  <a:pt x="6170602" y="1852245"/>
                  <a:pt x="6183589" y="1696414"/>
                </a:cubicBezTo>
                <a:cubicBezTo>
                  <a:pt x="6170602" y="1588468"/>
                  <a:pt x="6170602" y="1481335"/>
                  <a:pt x="6135700" y="1373389"/>
                </a:cubicBezTo>
                <a:cubicBezTo>
                  <a:pt x="6099174" y="1277618"/>
                  <a:pt x="6063460" y="1181847"/>
                  <a:pt x="5992031" y="1109613"/>
                </a:cubicBezTo>
                <a:cubicBezTo>
                  <a:pt x="5788299" y="906708"/>
                  <a:pt x="5537488" y="846648"/>
                  <a:pt x="5261515" y="834474"/>
                </a:cubicBezTo>
                <a:close/>
                <a:moveTo>
                  <a:pt x="4447699" y="331"/>
                </a:moveTo>
                <a:cubicBezTo>
                  <a:pt x="4564480" y="-2712"/>
                  <a:pt x="4681160" y="15143"/>
                  <a:pt x="4794796" y="56942"/>
                </a:cubicBezTo>
                <a:cubicBezTo>
                  <a:pt x="5010704" y="152713"/>
                  <a:pt x="5165736" y="308544"/>
                  <a:pt x="5237976" y="534986"/>
                </a:cubicBezTo>
                <a:cubicBezTo>
                  <a:pt x="5250151" y="595046"/>
                  <a:pt x="5250151" y="655106"/>
                  <a:pt x="5250151" y="714354"/>
                </a:cubicBezTo>
                <a:cubicBezTo>
                  <a:pt x="5250151" y="774414"/>
                  <a:pt x="5250151" y="774414"/>
                  <a:pt x="5309404" y="750877"/>
                </a:cubicBezTo>
                <a:cubicBezTo>
                  <a:pt x="5321580" y="750877"/>
                  <a:pt x="5333755" y="750877"/>
                  <a:pt x="5345930" y="738702"/>
                </a:cubicBezTo>
                <a:cubicBezTo>
                  <a:pt x="5381644" y="690817"/>
                  <a:pt x="5441709" y="690817"/>
                  <a:pt x="5513137" y="690817"/>
                </a:cubicBezTo>
                <a:cubicBezTo>
                  <a:pt x="5752584" y="690817"/>
                  <a:pt x="5992031" y="750877"/>
                  <a:pt x="6207128" y="858822"/>
                </a:cubicBezTo>
                <a:cubicBezTo>
                  <a:pt x="6290732" y="906708"/>
                  <a:pt x="6375147" y="965956"/>
                  <a:pt x="6410049" y="1061727"/>
                </a:cubicBezTo>
                <a:cubicBezTo>
                  <a:pt x="6410049" y="1073901"/>
                  <a:pt x="6410049" y="1086076"/>
                  <a:pt x="6423036" y="1086076"/>
                </a:cubicBezTo>
                <a:cubicBezTo>
                  <a:pt x="6423036" y="1086076"/>
                  <a:pt x="6423036" y="1073901"/>
                  <a:pt x="6423036" y="1061727"/>
                </a:cubicBezTo>
                <a:cubicBezTo>
                  <a:pt x="6410049" y="990305"/>
                  <a:pt x="6386510" y="930245"/>
                  <a:pt x="6327257" y="882359"/>
                </a:cubicBezTo>
                <a:cubicBezTo>
                  <a:pt x="6207128" y="774414"/>
                  <a:pt x="6063460" y="714354"/>
                  <a:pt x="5907616" y="666468"/>
                </a:cubicBezTo>
                <a:cubicBezTo>
                  <a:pt x="5848363" y="642931"/>
                  <a:pt x="5776935" y="630757"/>
                  <a:pt x="5716870" y="618583"/>
                </a:cubicBezTo>
                <a:cubicBezTo>
                  <a:pt x="5621091" y="607220"/>
                  <a:pt x="5525313" y="595046"/>
                  <a:pt x="5429534" y="570697"/>
                </a:cubicBezTo>
                <a:cubicBezTo>
                  <a:pt x="5357294" y="559335"/>
                  <a:pt x="5357294" y="547160"/>
                  <a:pt x="5405183" y="487100"/>
                </a:cubicBezTo>
                <a:cubicBezTo>
                  <a:pt x="5500962" y="379967"/>
                  <a:pt x="5621091" y="320718"/>
                  <a:pt x="5752584" y="272833"/>
                </a:cubicBezTo>
                <a:cubicBezTo>
                  <a:pt x="5872714" y="236310"/>
                  <a:pt x="5992031" y="200599"/>
                  <a:pt x="6111349" y="188424"/>
                </a:cubicBezTo>
                <a:cubicBezTo>
                  <a:pt x="6314270" y="164887"/>
                  <a:pt x="6518815" y="117002"/>
                  <a:pt x="6721736" y="177062"/>
                </a:cubicBezTo>
                <a:cubicBezTo>
                  <a:pt x="6806151" y="188424"/>
                  <a:pt x="6889755" y="188424"/>
                  <a:pt x="6973359" y="212773"/>
                </a:cubicBezTo>
                <a:cubicBezTo>
                  <a:pt x="7129202" y="248484"/>
                  <a:pt x="7272870" y="308544"/>
                  <a:pt x="7416539" y="392141"/>
                </a:cubicBezTo>
                <a:cubicBezTo>
                  <a:pt x="7524493" y="451389"/>
                  <a:pt x="7608096" y="534986"/>
                  <a:pt x="7691700" y="630757"/>
                </a:cubicBezTo>
                <a:cubicBezTo>
                  <a:pt x="7787479" y="738702"/>
                  <a:pt x="7847543" y="858822"/>
                  <a:pt x="7895433" y="990305"/>
                </a:cubicBezTo>
                <a:cubicBezTo>
                  <a:pt x="7955497" y="1146136"/>
                  <a:pt x="7967673" y="1301155"/>
                  <a:pt x="7967673" y="1456986"/>
                </a:cubicBezTo>
                <a:cubicBezTo>
                  <a:pt x="7967673" y="1588468"/>
                  <a:pt x="7967673" y="1720763"/>
                  <a:pt x="7931147" y="1852245"/>
                </a:cubicBezTo>
                <a:cubicBezTo>
                  <a:pt x="7919783" y="1923668"/>
                  <a:pt x="7907608" y="1995902"/>
                  <a:pt x="7895433" y="2067324"/>
                </a:cubicBezTo>
                <a:cubicBezTo>
                  <a:pt x="7871894" y="2151733"/>
                  <a:pt x="7847543" y="2235330"/>
                  <a:pt x="7823193" y="2318926"/>
                </a:cubicBezTo>
                <a:cubicBezTo>
                  <a:pt x="7763940" y="2511280"/>
                  <a:pt x="7691700" y="2689837"/>
                  <a:pt x="7608096" y="2870016"/>
                </a:cubicBezTo>
                <a:cubicBezTo>
                  <a:pt x="7500142" y="3085907"/>
                  <a:pt x="7392188" y="3313161"/>
                  <a:pt x="7260695" y="3516877"/>
                </a:cubicBezTo>
                <a:cubicBezTo>
                  <a:pt x="7164916" y="3671897"/>
                  <a:pt x="7081313" y="3815553"/>
                  <a:pt x="6985534" y="3959210"/>
                </a:cubicBezTo>
                <a:cubicBezTo>
                  <a:pt x="6889755" y="4102867"/>
                  <a:pt x="6806151" y="4235161"/>
                  <a:pt x="6698197" y="4366644"/>
                </a:cubicBezTo>
                <a:cubicBezTo>
                  <a:pt x="6625957" y="4462415"/>
                  <a:pt x="6554529" y="4558186"/>
                  <a:pt x="6482289" y="4653957"/>
                </a:cubicBezTo>
                <a:cubicBezTo>
                  <a:pt x="6362160" y="4797614"/>
                  <a:pt x="6242842" y="4941270"/>
                  <a:pt x="6111349" y="5084927"/>
                </a:cubicBezTo>
                <a:cubicBezTo>
                  <a:pt x="5967681" y="5252932"/>
                  <a:pt x="5800474" y="5420126"/>
                  <a:pt x="5633267" y="5588131"/>
                </a:cubicBezTo>
                <a:cubicBezTo>
                  <a:pt x="5477423" y="5731788"/>
                  <a:pt x="5309404" y="5875445"/>
                  <a:pt x="5142197" y="6019102"/>
                </a:cubicBezTo>
                <a:cubicBezTo>
                  <a:pt x="4998529" y="6138410"/>
                  <a:pt x="4842686" y="6258529"/>
                  <a:pt x="4686842" y="6377837"/>
                </a:cubicBezTo>
                <a:cubicBezTo>
                  <a:pt x="4543174" y="6485783"/>
                  <a:pt x="4399506" y="6581554"/>
                  <a:pt x="4243662" y="6677325"/>
                </a:cubicBezTo>
                <a:cubicBezTo>
                  <a:pt x="4088630" y="6785271"/>
                  <a:pt x="3920612" y="6881042"/>
                  <a:pt x="3753405" y="6964639"/>
                </a:cubicBezTo>
                <a:cubicBezTo>
                  <a:pt x="3561847" y="7072584"/>
                  <a:pt x="3358114" y="7168355"/>
                  <a:pt x="3154381" y="7251952"/>
                </a:cubicBezTo>
                <a:cubicBezTo>
                  <a:pt x="2987174" y="7324186"/>
                  <a:pt x="2819155" y="7372072"/>
                  <a:pt x="2651948" y="7419957"/>
                </a:cubicBezTo>
                <a:cubicBezTo>
                  <a:pt x="2496105" y="7455669"/>
                  <a:pt x="2352436" y="7479206"/>
                  <a:pt x="2148703" y="7467843"/>
                </a:cubicBezTo>
                <a:cubicBezTo>
                  <a:pt x="2017210" y="7443494"/>
                  <a:pt x="1825653" y="7467843"/>
                  <a:pt x="1645459" y="7431320"/>
                </a:cubicBezTo>
                <a:cubicBezTo>
                  <a:pt x="1549680" y="7419957"/>
                  <a:pt x="1453901" y="7407783"/>
                  <a:pt x="1370297" y="7383434"/>
                </a:cubicBezTo>
                <a:cubicBezTo>
                  <a:pt x="1262343" y="7372072"/>
                  <a:pt x="1155201" y="7324186"/>
                  <a:pt x="1059422" y="7287663"/>
                </a:cubicBezTo>
                <a:cubicBezTo>
                  <a:pt x="854877" y="7216241"/>
                  <a:pt x="663320" y="7096121"/>
                  <a:pt x="496113" y="6940290"/>
                </a:cubicBezTo>
                <a:cubicBezTo>
                  <a:pt x="316730" y="6773096"/>
                  <a:pt x="184426" y="6569380"/>
                  <a:pt x="100822" y="6329952"/>
                </a:cubicBezTo>
                <a:cubicBezTo>
                  <a:pt x="65108" y="6222006"/>
                  <a:pt x="52933" y="6114873"/>
                  <a:pt x="17219" y="6006927"/>
                </a:cubicBezTo>
                <a:cubicBezTo>
                  <a:pt x="5043" y="5982579"/>
                  <a:pt x="17219" y="5971216"/>
                  <a:pt x="17219" y="5946867"/>
                </a:cubicBezTo>
                <a:cubicBezTo>
                  <a:pt x="5043" y="5863271"/>
                  <a:pt x="-7132" y="5779674"/>
                  <a:pt x="5043" y="5707439"/>
                </a:cubicBezTo>
                <a:cubicBezTo>
                  <a:pt x="5043" y="5551608"/>
                  <a:pt x="-7132" y="5396589"/>
                  <a:pt x="29394" y="5252932"/>
                </a:cubicBezTo>
                <a:cubicBezTo>
                  <a:pt x="52933" y="5180698"/>
                  <a:pt x="52933" y="5097101"/>
                  <a:pt x="77283" y="5024867"/>
                </a:cubicBezTo>
                <a:cubicBezTo>
                  <a:pt x="88647" y="4917733"/>
                  <a:pt x="112997" y="4809788"/>
                  <a:pt x="148712" y="4701843"/>
                </a:cubicBezTo>
                <a:cubicBezTo>
                  <a:pt x="196601" y="4570360"/>
                  <a:pt x="244490" y="4438066"/>
                  <a:pt x="292380" y="4306584"/>
                </a:cubicBezTo>
                <a:cubicBezTo>
                  <a:pt x="364620" y="4139390"/>
                  <a:pt x="436048" y="3971385"/>
                  <a:pt x="531827" y="3815553"/>
                </a:cubicBezTo>
                <a:cubicBezTo>
                  <a:pt x="604067" y="3696245"/>
                  <a:pt x="676307" y="3564763"/>
                  <a:pt x="747735" y="3444643"/>
                </a:cubicBezTo>
                <a:cubicBezTo>
                  <a:pt x="806988" y="3336698"/>
                  <a:pt x="867864" y="3240927"/>
                  <a:pt x="927117" y="3145155"/>
                </a:cubicBezTo>
                <a:cubicBezTo>
                  <a:pt x="1022896" y="2990136"/>
                  <a:pt x="1118675" y="2846479"/>
                  <a:pt x="1226629" y="2702822"/>
                </a:cubicBezTo>
                <a:cubicBezTo>
                  <a:pt x="1322408" y="2570529"/>
                  <a:pt x="1418187" y="2426872"/>
                  <a:pt x="1526141" y="2295390"/>
                </a:cubicBezTo>
                <a:cubicBezTo>
                  <a:pt x="1597569" y="2199618"/>
                  <a:pt x="1669809" y="2103847"/>
                  <a:pt x="1741237" y="2008076"/>
                </a:cubicBezTo>
                <a:cubicBezTo>
                  <a:pt x="1813477" y="1923668"/>
                  <a:pt x="1897081" y="1827896"/>
                  <a:pt x="1980685" y="1744300"/>
                </a:cubicBezTo>
                <a:cubicBezTo>
                  <a:pt x="2220132" y="1481335"/>
                  <a:pt x="2471754" y="1217558"/>
                  <a:pt x="2747727" y="978130"/>
                </a:cubicBezTo>
                <a:cubicBezTo>
                  <a:pt x="2891395" y="858822"/>
                  <a:pt x="3035063" y="726528"/>
                  <a:pt x="3190095" y="618583"/>
                </a:cubicBezTo>
                <a:cubicBezTo>
                  <a:pt x="3358114" y="487100"/>
                  <a:pt x="3537496" y="368604"/>
                  <a:pt x="3716879" y="260658"/>
                </a:cubicBezTo>
                <a:cubicBezTo>
                  <a:pt x="3837008" y="188424"/>
                  <a:pt x="3968501" y="117002"/>
                  <a:pt x="4099994" y="69116"/>
                </a:cubicBezTo>
                <a:cubicBezTo>
                  <a:pt x="4214035" y="27318"/>
                  <a:pt x="4330918" y="3375"/>
                  <a:pt x="4447699" y="33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-154528" y="-549109"/>
            <a:ext cx="9352717" cy="8022693"/>
          </a:xfrm>
          <a:custGeom>
            <a:avLst/>
            <a:gdLst>
              <a:gd name="connsiteX0" fmla="*/ 4703967 w 9352717"/>
              <a:gd name="connsiteY0" fmla="*/ 1556 h 8022693"/>
              <a:gd name="connsiteX1" fmla="*/ 4931395 w 9352717"/>
              <a:gd name="connsiteY1" fmla="*/ 1556 h 8022693"/>
              <a:gd name="connsiteX2" fmla="*/ 5122403 w 9352717"/>
              <a:gd name="connsiteY2" fmla="*/ 1556 h 8022693"/>
              <a:gd name="connsiteX3" fmla="*/ 5599922 w 9352717"/>
              <a:gd name="connsiteY3" fmla="*/ 144791 h 8022693"/>
              <a:gd name="connsiteX4" fmla="*/ 5647674 w 9352717"/>
              <a:gd name="connsiteY4" fmla="*/ 169068 h 8022693"/>
              <a:gd name="connsiteX5" fmla="*/ 6280589 w 9352717"/>
              <a:gd name="connsiteY5" fmla="*/ 192536 h 8022693"/>
              <a:gd name="connsiteX6" fmla="*/ 7151454 w 9352717"/>
              <a:gd name="connsiteY6" fmla="*/ 240281 h 8022693"/>
              <a:gd name="connsiteX7" fmla="*/ 7653254 w 9352717"/>
              <a:gd name="connsiteY7" fmla="*/ 263749 h 8022693"/>
              <a:gd name="connsiteX8" fmla="*/ 8321780 w 9352717"/>
              <a:gd name="connsiteY8" fmla="*/ 312303 h 8022693"/>
              <a:gd name="connsiteX9" fmla="*/ 8668183 w 9352717"/>
              <a:gd name="connsiteY9" fmla="*/ 323632 h 8022693"/>
              <a:gd name="connsiteX10" fmla="*/ 9313239 w 9352717"/>
              <a:gd name="connsiteY10" fmla="*/ 371377 h 8022693"/>
              <a:gd name="connsiteX11" fmla="*/ 9336710 w 9352717"/>
              <a:gd name="connsiteY11" fmla="*/ 431260 h 8022693"/>
              <a:gd name="connsiteX12" fmla="*/ 9002447 w 9352717"/>
              <a:gd name="connsiteY12" fmla="*/ 789751 h 8022693"/>
              <a:gd name="connsiteX13" fmla="*/ 7879873 w 9352717"/>
              <a:gd name="connsiteY13" fmla="*/ 1517254 h 8022693"/>
              <a:gd name="connsiteX14" fmla="*/ 7486527 w 9352717"/>
              <a:gd name="connsiteY14" fmla="*/ 1684765 h 8022693"/>
              <a:gd name="connsiteX15" fmla="*/ 7115842 w 9352717"/>
              <a:gd name="connsiteY15" fmla="*/ 1792394 h 8022693"/>
              <a:gd name="connsiteX16" fmla="*/ 6889223 w 9352717"/>
              <a:gd name="connsiteY16" fmla="*/ 1815861 h 8022693"/>
              <a:gd name="connsiteX17" fmla="*/ 6316200 w 9352717"/>
              <a:gd name="connsiteY17" fmla="*/ 1851468 h 8022693"/>
              <a:gd name="connsiteX18" fmla="*/ 5384634 w 9352717"/>
              <a:gd name="connsiteY18" fmla="*/ 1887883 h 8022693"/>
              <a:gd name="connsiteX19" fmla="*/ 5205766 w 9352717"/>
              <a:gd name="connsiteY19" fmla="*/ 1994702 h 8022693"/>
              <a:gd name="connsiteX20" fmla="*/ 4811611 w 9352717"/>
              <a:gd name="connsiteY20" fmla="*/ 2616195 h 8022693"/>
              <a:gd name="connsiteX21" fmla="*/ 4417455 w 9352717"/>
              <a:gd name="connsiteY21" fmla="*/ 3260346 h 8022693"/>
              <a:gd name="connsiteX22" fmla="*/ 4071861 w 9352717"/>
              <a:gd name="connsiteY22" fmla="*/ 3773400 h 8022693"/>
              <a:gd name="connsiteX23" fmla="*/ 3761069 w 9352717"/>
              <a:gd name="connsiteY23" fmla="*/ 4250849 h 8022693"/>
              <a:gd name="connsiteX24" fmla="*/ 3474558 w 9352717"/>
              <a:gd name="connsiteY24" fmla="*/ 4679744 h 8022693"/>
              <a:gd name="connsiteX25" fmla="*/ 3175906 w 9352717"/>
              <a:gd name="connsiteY25" fmla="*/ 5133724 h 8022693"/>
              <a:gd name="connsiteX26" fmla="*/ 2937147 w 9352717"/>
              <a:gd name="connsiteY26" fmla="*/ 5480077 h 8022693"/>
              <a:gd name="connsiteX27" fmla="*/ 2721858 w 9352717"/>
              <a:gd name="connsiteY27" fmla="*/ 5802152 h 8022693"/>
              <a:gd name="connsiteX28" fmla="*/ 2530850 w 9352717"/>
              <a:gd name="connsiteY28" fmla="*/ 6065154 h 8022693"/>
              <a:gd name="connsiteX29" fmla="*/ 2233008 w 9352717"/>
              <a:gd name="connsiteY29" fmla="*/ 6494858 h 8022693"/>
              <a:gd name="connsiteX30" fmla="*/ 1922216 w 9352717"/>
              <a:gd name="connsiteY30" fmla="*/ 6805604 h 8022693"/>
              <a:gd name="connsiteX31" fmla="*/ 1635705 w 9352717"/>
              <a:gd name="connsiteY31" fmla="*/ 7067796 h 8022693"/>
              <a:gd name="connsiteX32" fmla="*/ 1575813 w 9352717"/>
              <a:gd name="connsiteY32" fmla="*/ 7092073 h 8022693"/>
              <a:gd name="connsiteX33" fmla="*/ 1492449 w 9352717"/>
              <a:gd name="connsiteY33" fmla="*/ 7115541 h 8022693"/>
              <a:gd name="connsiteX34" fmla="*/ 1158186 w 9352717"/>
              <a:gd name="connsiteY34" fmla="*/ 7414148 h 8022693"/>
              <a:gd name="connsiteX35" fmla="*/ 1062682 w 9352717"/>
              <a:gd name="connsiteY35" fmla="*/ 7449755 h 8022693"/>
              <a:gd name="connsiteX36" fmla="*/ 883815 w 9352717"/>
              <a:gd name="connsiteY36" fmla="*/ 7533106 h 8022693"/>
              <a:gd name="connsiteX37" fmla="*/ 776171 w 9352717"/>
              <a:gd name="connsiteY37" fmla="*/ 7640734 h 8022693"/>
              <a:gd name="connsiteX38" fmla="*/ 632915 w 9352717"/>
              <a:gd name="connsiteY38" fmla="*/ 7712756 h 8022693"/>
              <a:gd name="connsiteX39" fmla="*/ 513131 w 9352717"/>
              <a:gd name="connsiteY39" fmla="*/ 7783969 h 8022693"/>
              <a:gd name="connsiteX40" fmla="*/ 369875 w 9352717"/>
              <a:gd name="connsiteY40" fmla="*/ 7891597 h 8022693"/>
              <a:gd name="connsiteX41" fmla="*/ 322123 w 9352717"/>
              <a:gd name="connsiteY41" fmla="*/ 7903735 h 8022693"/>
              <a:gd name="connsiteX42" fmla="*/ 322123 w 9352717"/>
              <a:gd name="connsiteY42" fmla="*/ 7867320 h 8022693"/>
              <a:gd name="connsiteX43" fmla="*/ 346404 w 9352717"/>
              <a:gd name="connsiteY43" fmla="*/ 7736224 h 8022693"/>
              <a:gd name="connsiteX44" fmla="*/ 334263 w 9352717"/>
              <a:gd name="connsiteY44" fmla="*/ 7712756 h 8022693"/>
              <a:gd name="connsiteX45" fmla="*/ 310792 w 9352717"/>
              <a:gd name="connsiteY45" fmla="*/ 7724085 h 8022693"/>
              <a:gd name="connsiteX46" fmla="*/ 107644 w 9352717"/>
              <a:gd name="connsiteY46" fmla="*/ 7927203 h 8022693"/>
              <a:gd name="connsiteX47" fmla="*/ 0 w 9352717"/>
              <a:gd name="connsiteY47" fmla="*/ 8022693 h 8022693"/>
              <a:gd name="connsiteX48" fmla="*/ 47752 w 9352717"/>
              <a:gd name="connsiteY48" fmla="*/ 7891597 h 8022693"/>
              <a:gd name="connsiteX49" fmla="*/ 465379 w 9352717"/>
              <a:gd name="connsiteY49" fmla="*/ 7115541 h 8022693"/>
              <a:gd name="connsiteX50" fmla="*/ 979318 w 9352717"/>
              <a:gd name="connsiteY50" fmla="*/ 6171973 h 8022693"/>
              <a:gd name="connsiteX51" fmla="*/ 1444697 w 9352717"/>
              <a:gd name="connsiteY51" fmla="*/ 5336842 h 8022693"/>
              <a:gd name="connsiteX52" fmla="*/ 1766820 w 9352717"/>
              <a:gd name="connsiteY52" fmla="*/ 4763904 h 8022693"/>
              <a:gd name="connsiteX53" fmla="*/ 2185256 w 9352717"/>
              <a:gd name="connsiteY53" fmla="*/ 4012125 h 8022693"/>
              <a:gd name="connsiteX54" fmla="*/ 2615024 w 9352717"/>
              <a:gd name="connsiteY54" fmla="*/ 3212601 h 8022693"/>
              <a:gd name="connsiteX55" fmla="*/ 3044790 w 9352717"/>
              <a:gd name="connsiteY55" fmla="*/ 2413077 h 8022693"/>
              <a:gd name="connsiteX56" fmla="*/ 3223658 w 9352717"/>
              <a:gd name="connsiteY56" fmla="*/ 2054586 h 8022693"/>
              <a:gd name="connsiteX57" fmla="*/ 3188046 w 9352717"/>
              <a:gd name="connsiteY57" fmla="*/ 1994702 h 8022693"/>
              <a:gd name="connsiteX58" fmla="*/ 2590743 w 9352717"/>
              <a:gd name="connsiteY58" fmla="*/ 2031118 h 8022693"/>
              <a:gd name="connsiteX59" fmla="*/ 2220868 w 9352717"/>
              <a:gd name="connsiteY59" fmla="*/ 2042447 h 8022693"/>
              <a:gd name="connsiteX60" fmla="*/ 1504589 w 9352717"/>
              <a:gd name="connsiteY60" fmla="*/ 2078863 h 8022693"/>
              <a:gd name="connsiteX61" fmla="*/ 1289301 w 9352717"/>
              <a:gd name="connsiteY61" fmla="*/ 2102330 h 8022693"/>
              <a:gd name="connsiteX62" fmla="*/ 871674 w 9352717"/>
              <a:gd name="connsiteY62" fmla="*/ 1946957 h 8022693"/>
              <a:gd name="connsiteX63" fmla="*/ 799642 w 9352717"/>
              <a:gd name="connsiteY63" fmla="*/ 1612743 h 8022693"/>
              <a:gd name="connsiteX64" fmla="*/ 1241549 w 9352717"/>
              <a:gd name="connsiteY64" fmla="*/ 705591 h 8022693"/>
              <a:gd name="connsiteX65" fmla="*/ 1515920 w 9352717"/>
              <a:gd name="connsiteY65" fmla="*/ 431260 h 8022693"/>
              <a:gd name="connsiteX66" fmla="*/ 1826712 w 9352717"/>
              <a:gd name="connsiteY66" fmla="*/ 263749 h 8022693"/>
              <a:gd name="connsiteX67" fmla="*/ 2065472 w 9352717"/>
              <a:gd name="connsiteY67" fmla="*/ 228142 h 8022693"/>
              <a:gd name="connsiteX68" fmla="*/ 2698387 w 9352717"/>
              <a:gd name="connsiteY68" fmla="*/ 180397 h 8022693"/>
              <a:gd name="connsiteX69" fmla="*/ 2997039 w 9352717"/>
              <a:gd name="connsiteY69" fmla="*/ 169068 h 8022693"/>
              <a:gd name="connsiteX70" fmla="*/ 4107473 w 9352717"/>
              <a:gd name="connsiteY70" fmla="*/ 144791 h 8022693"/>
              <a:gd name="connsiteX71" fmla="*/ 4238588 w 9352717"/>
              <a:gd name="connsiteY71" fmla="*/ 108376 h 8022693"/>
              <a:gd name="connsiteX72" fmla="*/ 4489488 w 9352717"/>
              <a:gd name="connsiteY72" fmla="*/ 37163 h 8022693"/>
              <a:gd name="connsiteX73" fmla="*/ 4703967 w 9352717"/>
              <a:gd name="connsiteY73" fmla="*/ 1556 h 802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9352717" h="8022693">
                <a:moveTo>
                  <a:pt x="4703967" y="1556"/>
                </a:moveTo>
                <a:cubicBezTo>
                  <a:pt x="4775999" y="12886"/>
                  <a:pt x="4859363" y="1556"/>
                  <a:pt x="4931395" y="1556"/>
                </a:cubicBezTo>
                <a:cubicBezTo>
                  <a:pt x="4990478" y="1556"/>
                  <a:pt x="5050370" y="1556"/>
                  <a:pt x="5122403" y="1556"/>
                </a:cubicBezTo>
                <a:cubicBezTo>
                  <a:pt x="5301270" y="-10582"/>
                  <a:pt x="5456666" y="49301"/>
                  <a:pt x="5599922" y="144791"/>
                </a:cubicBezTo>
                <a:cubicBezTo>
                  <a:pt x="5612062" y="156120"/>
                  <a:pt x="5623393" y="169068"/>
                  <a:pt x="5647674" y="169068"/>
                </a:cubicBezTo>
                <a:cubicBezTo>
                  <a:pt x="5862153" y="180397"/>
                  <a:pt x="6065301" y="203865"/>
                  <a:pt x="6280589" y="192536"/>
                </a:cubicBezTo>
                <a:cubicBezTo>
                  <a:pt x="6578431" y="192536"/>
                  <a:pt x="6864943" y="228142"/>
                  <a:pt x="7151454" y="240281"/>
                </a:cubicBezTo>
                <a:cubicBezTo>
                  <a:pt x="7318990" y="240281"/>
                  <a:pt x="7486527" y="251610"/>
                  <a:pt x="7653254" y="263749"/>
                </a:cubicBezTo>
                <a:cubicBezTo>
                  <a:pt x="7879873" y="288026"/>
                  <a:pt x="8095161" y="275887"/>
                  <a:pt x="8321780" y="312303"/>
                </a:cubicBezTo>
                <a:cubicBezTo>
                  <a:pt x="8441564" y="323632"/>
                  <a:pt x="8548399" y="312303"/>
                  <a:pt x="8668183" y="323632"/>
                </a:cubicBezTo>
                <a:cubicBezTo>
                  <a:pt x="8882662" y="360048"/>
                  <a:pt x="9097951" y="347100"/>
                  <a:pt x="9313239" y="371377"/>
                </a:cubicBezTo>
                <a:cubicBezTo>
                  <a:pt x="9360991" y="371377"/>
                  <a:pt x="9360991" y="383516"/>
                  <a:pt x="9336710" y="431260"/>
                </a:cubicBezTo>
                <a:cubicBezTo>
                  <a:pt x="9241206" y="562356"/>
                  <a:pt x="9121422" y="682123"/>
                  <a:pt x="9002447" y="789751"/>
                </a:cubicBezTo>
                <a:cubicBezTo>
                  <a:pt x="8668183" y="1099688"/>
                  <a:pt x="8286169" y="1326274"/>
                  <a:pt x="7879873" y="1517254"/>
                </a:cubicBezTo>
                <a:cubicBezTo>
                  <a:pt x="7760898" y="1589275"/>
                  <a:pt x="7629782" y="1649159"/>
                  <a:pt x="7486527" y="1684765"/>
                </a:cubicBezTo>
                <a:cubicBezTo>
                  <a:pt x="7366742" y="1720372"/>
                  <a:pt x="7246958" y="1768116"/>
                  <a:pt x="7115842" y="1792394"/>
                </a:cubicBezTo>
                <a:cubicBezTo>
                  <a:pt x="7044619" y="1803723"/>
                  <a:pt x="6972587" y="1815861"/>
                  <a:pt x="6889223" y="1815861"/>
                </a:cubicBezTo>
                <a:cubicBezTo>
                  <a:pt x="6698216" y="1828000"/>
                  <a:pt x="6507208" y="1851468"/>
                  <a:pt x="6316200" y="1851468"/>
                </a:cubicBezTo>
                <a:cubicBezTo>
                  <a:pt x="6005408" y="1851468"/>
                  <a:pt x="5695426" y="1899213"/>
                  <a:pt x="5384634" y="1887883"/>
                </a:cubicBezTo>
                <a:cubicBezTo>
                  <a:pt x="5313411" y="1887883"/>
                  <a:pt x="5253518" y="1911351"/>
                  <a:pt x="5205766" y="1994702"/>
                </a:cubicBezTo>
                <a:cubicBezTo>
                  <a:pt x="5074651" y="2197820"/>
                  <a:pt x="4954867" y="2413077"/>
                  <a:pt x="4811611" y="2616195"/>
                </a:cubicBezTo>
                <a:cubicBezTo>
                  <a:pt x="4680496" y="2830642"/>
                  <a:pt x="4549380" y="3045898"/>
                  <a:pt x="4417455" y="3260346"/>
                </a:cubicBezTo>
                <a:cubicBezTo>
                  <a:pt x="4310621" y="3439186"/>
                  <a:pt x="4178696" y="3594560"/>
                  <a:pt x="4071861" y="3773400"/>
                </a:cubicBezTo>
                <a:cubicBezTo>
                  <a:pt x="3976357" y="3928774"/>
                  <a:pt x="3867904" y="4096285"/>
                  <a:pt x="3761069" y="4250849"/>
                </a:cubicBezTo>
                <a:cubicBezTo>
                  <a:pt x="3676896" y="4394084"/>
                  <a:pt x="3570061" y="4536509"/>
                  <a:pt x="3474558" y="4679744"/>
                </a:cubicBezTo>
                <a:cubicBezTo>
                  <a:pt x="3379054" y="4835117"/>
                  <a:pt x="3271410" y="4990490"/>
                  <a:pt x="3175906" y="5133724"/>
                </a:cubicBezTo>
                <a:cubicBezTo>
                  <a:pt x="3092543" y="5253491"/>
                  <a:pt x="3020510" y="5360310"/>
                  <a:pt x="2937147" y="5480077"/>
                </a:cubicBezTo>
                <a:cubicBezTo>
                  <a:pt x="2865114" y="5587705"/>
                  <a:pt x="2793891" y="5694524"/>
                  <a:pt x="2721858" y="5802152"/>
                </a:cubicBezTo>
                <a:cubicBezTo>
                  <a:pt x="2662775" y="5885504"/>
                  <a:pt x="2590743" y="5980993"/>
                  <a:pt x="2530850" y="6065154"/>
                </a:cubicBezTo>
                <a:cubicBezTo>
                  <a:pt x="2435347" y="6219718"/>
                  <a:pt x="2339843" y="6351623"/>
                  <a:pt x="2233008" y="6494858"/>
                </a:cubicBezTo>
                <a:cubicBezTo>
                  <a:pt x="2148836" y="6614624"/>
                  <a:pt x="2029860" y="6710114"/>
                  <a:pt x="1922216" y="6805604"/>
                </a:cubicBezTo>
                <a:cubicBezTo>
                  <a:pt x="1826712" y="6901093"/>
                  <a:pt x="1731209" y="6983635"/>
                  <a:pt x="1635705" y="7067796"/>
                </a:cubicBezTo>
                <a:cubicBezTo>
                  <a:pt x="1611424" y="7092073"/>
                  <a:pt x="1600093" y="7103402"/>
                  <a:pt x="1575813" y="7092073"/>
                </a:cubicBezTo>
                <a:cubicBezTo>
                  <a:pt x="1540201" y="7079125"/>
                  <a:pt x="1515920" y="7092073"/>
                  <a:pt x="1492449" y="7115541"/>
                </a:cubicBezTo>
                <a:cubicBezTo>
                  <a:pt x="1372665" y="7211030"/>
                  <a:pt x="1265830" y="7306520"/>
                  <a:pt x="1158186" y="7414148"/>
                </a:cubicBezTo>
                <a:cubicBezTo>
                  <a:pt x="1133905" y="7437616"/>
                  <a:pt x="1110434" y="7461893"/>
                  <a:pt x="1062682" y="7449755"/>
                </a:cubicBezTo>
                <a:cubicBezTo>
                  <a:pt x="990650" y="7437616"/>
                  <a:pt x="942898" y="7485361"/>
                  <a:pt x="883815" y="7533106"/>
                </a:cubicBezTo>
                <a:cubicBezTo>
                  <a:pt x="847394" y="7557383"/>
                  <a:pt x="811782" y="7605128"/>
                  <a:pt x="776171" y="7640734"/>
                </a:cubicBezTo>
                <a:cubicBezTo>
                  <a:pt x="740559" y="7676340"/>
                  <a:pt x="704138" y="7712756"/>
                  <a:pt x="632915" y="7712756"/>
                </a:cubicBezTo>
                <a:cubicBezTo>
                  <a:pt x="585163" y="7712756"/>
                  <a:pt x="549551" y="7748362"/>
                  <a:pt x="513131" y="7783969"/>
                </a:cubicBezTo>
                <a:cubicBezTo>
                  <a:pt x="465379" y="7819575"/>
                  <a:pt x="406296" y="7843852"/>
                  <a:pt x="369875" y="7891597"/>
                </a:cubicBezTo>
                <a:cubicBezTo>
                  <a:pt x="358544" y="7903735"/>
                  <a:pt x="334263" y="7915065"/>
                  <a:pt x="322123" y="7903735"/>
                </a:cubicBezTo>
                <a:cubicBezTo>
                  <a:pt x="310792" y="7891597"/>
                  <a:pt x="310792" y="7879458"/>
                  <a:pt x="322123" y="7867320"/>
                </a:cubicBezTo>
                <a:cubicBezTo>
                  <a:pt x="346404" y="7819575"/>
                  <a:pt x="346404" y="7783969"/>
                  <a:pt x="346404" y="7736224"/>
                </a:cubicBezTo>
                <a:cubicBezTo>
                  <a:pt x="346404" y="7724085"/>
                  <a:pt x="346404" y="7712756"/>
                  <a:pt x="334263" y="7712756"/>
                </a:cubicBezTo>
                <a:cubicBezTo>
                  <a:pt x="322123" y="7712756"/>
                  <a:pt x="310792" y="7724085"/>
                  <a:pt x="310792" y="7724085"/>
                </a:cubicBezTo>
                <a:cubicBezTo>
                  <a:pt x="238759" y="7796107"/>
                  <a:pt x="178867" y="7867320"/>
                  <a:pt x="107644" y="7927203"/>
                </a:cubicBezTo>
                <a:cubicBezTo>
                  <a:pt x="83364" y="7962810"/>
                  <a:pt x="47752" y="7999225"/>
                  <a:pt x="0" y="8022693"/>
                </a:cubicBezTo>
                <a:cubicBezTo>
                  <a:pt x="0" y="7974948"/>
                  <a:pt x="35612" y="7927203"/>
                  <a:pt x="47752" y="7891597"/>
                </a:cubicBezTo>
                <a:cubicBezTo>
                  <a:pt x="178867" y="7628596"/>
                  <a:pt x="322123" y="7366404"/>
                  <a:pt x="465379" y="7115541"/>
                </a:cubicBezTo>
                <a:cubicBezTo>
                  <a:pt x="645055" y="6792656"/>
                  <a:pt x="811782" y="6482719"/>
                  <a:pt x="979318" y="6171973"/>
                </a:cubicBezTo>
                <a:cubicBezTo>
                  <a:pt x="1133905" y="5897642"/>
                  <a:pt x="1289301" y="5611173"/>
                  <a:pt x="1444697" y="5336842"/>
                </a:cubicBezTo>
                <a:cubicBezTo>
                  <a:pt x="1552341" y="5145863"/>
                  <a:pt x="1659176" y="4954884"/>
                  <a:pt x="1766820" y="4763904"/>
                </a:cubicBezTo>
                <a:cubicBezTo>
                  <a:pt x="1897936" y="4513041"/>
                  <a:pt x="2053332" y="4262988"/>
                  <a:pt x="2185256" y="4012125"/>
                </a:cubicBezTo>
                <a:cubicBezTo>
                  <a:pt x="2328512" y="3737794"/>
                  <a:pt x="2471768" y="3475602"/>
                  <a:pt x="2615024" y="3212601"/>
                </a:cubicBezTo>
                <a:cubicBezTo>
                  <a:pt x="2758279" y="2950409"/>
                  <a:pt x="2901535" y="2675269"/>
                  <a:pt x="3044790" y="2413077"/>
                </a:cubicBezTo>
                <a:cubicBezTo>
                  <a:pt x="3103873" y="2293310"/>
                  <a:pt x="3163766" y="2174352"/>
                  <a:pt x="3223658" y="2054586"/>
                </a:cubicBezTo>
                <a:cubicBezTo>
                  <a:pt x="3247129" y="2006841"/>
                  <a:pt x="3247129" y="1983373"/>
                  <a:pt x="3188046" y="1994702"/>
                </a:cubicBezTo>
                <a:cubicBezTo>
                  <a:pt x="2984898" y="2018979"/>
                  <a:pt x="2781751" y="1994702"/>
                  <a:pt x="2590743" y="2031118"/>
                </a:cubicBezTo>
                <a:cubicBezTo>
                  <a:pt x="2459628" y="2042447"/>
                  <a:pt x="2339843" y="2031118"/>
                  <a:pt x="2220868" y="2042447"/>
                </a:cubicBezTo>
                <a:cubicBezTo>
                  <a:pt x="1982108" y="2054586"/>
                  <a:pt x="1743349" y="2078863"/>
                  <a:pt x="1504589" y="2078863"/>
                </a:cubicBezTo>
                <a:cubicBezTo>
                  <a:pt x="1432557" y="2078863"/>
                  <a:pt x="1361334" y="2090192"/>
                  <a:pt x="1289301" y="2102330"/>
                </a:cubicBezTo>
                <a:cubicBezTo>
                  <a:pt x="1133905" y="2102330"/>
                  <a:pt x="979318" y="2090192"/>
                  <a:pt x="871674" y="1946957"/>
                </a:cubicBezTo>
                <a:cubicBezTo>
                  <a:pt x="799642" y="1851468"/>
                  <a:pt x="776171" y="1732510"/>
                  <a:pt x="799642" y="1612743"/>
                </a:cubicBezTo>
                <a:cubicBezTo>
                  <a:pt x="847394" y="1267200"/>
                  <a:pt x="1027070" y="968592"/>
                  <a:pt x="1241549" y="705591"/>
                </a:cubicBezTo>
                <a:cubicBezTo>
                  <a:pt x="1324913" y="597963"/>
                  <a:pt x="1420417" y="514612"/>
                  <a:pt x="1515920" y="431260"/>
                </a:cubicBezTo>
                <a:cubicBezTo>
                  <a:pt x="1611424" y="360048"/>
                  <a:pt x="1719068" y="299355"/>
                  <a:pt x="1826712" y="263749"/>
                </a:cubicBezTo>
                <a:cubicBezTo>
                  <a:pt x="1897936" y="240281"/>
                  <a:pt x="1982108" y="228142"/>
                  <a:pt x="2065472" y="228142"/>
                </a:cubicBezTo>
                <a:cubicBezTo>
                  <a:pt x="2280760" y="216813"/>
                  <a:pt x="2483099" y="192536"/>
                  <a:pt x="2698387" y="180397"/>
                </a:cubicBezTo>
                <a:cubicBezTo>
                  <a:pt x="2793891" y="169068"/>
                  <a:pt x="2901535" y="169068"/>
                  <a:pt x="2997039" y="169068"/>
                </a:cubicBezTo>
                <a:cubicBezTo>
                  <a:pt x="3366913" y="169068"/>
                  <a:pt x="3737598" y="132653"/>
                  <a:pt x="4107473" y="144791"/>
                </a:cubicBezTo>
                <a:cubicBezTo>
                  <a:pt x="4155225" y="144791"/>
                  <a:pt x="4202977" y="132653"/>
                  <a:pt x="4238588" y="108376"/>
                </a:cubicBezTo>
                <a:cubicBezTo>
                  <a:pt x="4310621" y="60631"/>
                  <a:pt x="4406125" y="49301"/>
                  <a:pt x="4489488" y="37163"/>
                </a:cubicBezTo>
                <a:cubicBezTo>
                  <a:pt x="4560711" y="25834"/>
                  <a:pt x="4632744" y="1556"/>
                  <a:pt x="4703967" y="1556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16DBA9-DAA0-472D-B00A-FC0D4AEC730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ADC3F8-3C11-410F-B8C1-491EA5B5E31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jpeg"/><Relationship Id="rId2" Type="http://schemas.openxmlformats.org/officeDocument/2006/relationships/chart" Target="../charts/chart3.xml"/><Relationship Id="rId1" Type="http://schemas.openxmlformats.org/officeDocument/2006/relationships/chart" Target="../charts/char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8.xml"/><Relationship Id="rId3" Type="http://schemas.microsoft.com/office/2007/relationships/hdphoto" Target="../media/image15.wdp"/><Relationship Id="rId2" Type="http://schemas.openxmlformats.org/officeDocument/2006/relationships/image" Target="../media/image14.png"/><Relationship Id="rId1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0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1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2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23.jpe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6.xml"/><Relationship Id="rId3" Type="http://schemas.openxmlformats.org/officeDocument/2006/relationships/image" Target="../media/image26.jpeg"/><Relationship Id="rId2" Type="http://schemas.microsoft.com/office/2007/relationships/hdphoto" Target="../media/image25.wdp"/><Relationship Id="rId1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" t="4259" r="2000" b="4259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6" name="组合 5"/>
          <p:cNvGrpSpPr/>
          <p:nvPr/>
        </p:nvGrpSpPr>
        <p:grpSpPr>
          <a:xfrm>
            <a:off x="4998326" y="901700"/>
            <a:ext cx="2195348" cy="1605857"/>
            <a:chOff x="5183601" y="3192017"/>
            <a:chExt cx="887295" cy="649040"/>
          </a:xfrm>
        </p:grpSpPr>
        <p:sp>
          <p:nvSpPr>
            <p:cNvPr id="7" name="Freeform 6"/>
            <p:cNvSpPr/>
            <p:nvPr/>
          </p:nvSpPr>
          <p:spPr bwMode="auto">
            <a:xfrm>
              <a:off x="5374909" y="3626275"/>
              <a:ext cx="275813" cy="214782"/>
            </a:xfrm>
            <a:custGeom>
              <a:avLst/>
              <a:gdLst>
                <a:gd name="T0" fmla="*/ 0 w 235"/>
                <a:gd name="T1" fmla="*/ 0 h 183"/>
                <a:gd name="T2" fmla="*/ 34 w 235"/>
                <a:gd name="T3" fmla="*/ 183 h 183"/>
                <a:gd name="T4" fmla="*/ 235 w 235"/>
                <a:gd name="T5" fmla="*/ 89 h 183"/>
                <a:gd name="T6" fmla="*/ 0 w 235"/>
                <a:gd name="T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5" h="183">
                  <a:moveTo>
                    <a:pt x="0" y="0"/>
                  </a:moveTo>
                  <a:lnTo>
                    <a:pt x="34" y="183"/>
                  </a:lnTo>
                  <a:lnTo>
                    <a:pt x="235" y="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FAA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5183601" y="3192017"/>
              <a:ext cx="887295" cy="641998"/>
            </a:xfrm>
            <a:custGeom>
              <a:avLst/>
              <a:gdLst>
                <a:gd name="T0" fmla="*/ 0 w 756"/>
                <a:gd name="T1" fmla="*/ 287 h 547"/>
                <a:gd name="T2" fmla="*/ 511 w 756"/>
                <a:gd name="T3" fmla="*/ 547 h 547"/>
                <a:gd name="T4" fmla="*/ 756 w 756"/>
                <a:gd name="T5" fmla="*/ 0 h 547"/>
                <a:gd name="T6" fmla="*/ 0 w 756"/>
                <a:gd name="T7" fmla="*/ 287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6" h="547">
                  <a:moveTo>
                    <a:pt x="0" y="287"/>
                  </a:moveTo>
                  <a:lnTo>
                    <a:pt x="511" y="547"/>
                  </a:lnTo>
                  <a:lnTo>
                    <a:pt x="756" y="0"/>
                  </a:lnTo>
                  <a:lnTo>
                    <a:pt x="0" y="287"/>
                  </a:lnTo>
                  <a:close/>
                </a:path>
              </a:pathLst>
            </a:custGeom>
            <a:solidFill>
              <a:srgbClr val="DD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9" name="Freeform 8"/>
            <p:cNvSpPr/>
            <p:nvPr/>
          </p:nvSpPr>
          <p:spPr bwMode="auto">
            <a:xfrm>
              <a:off x="5372562" y="3192017"/>
              <a:ext cx="698334" cy="535194"/>
            </a:xfrm>
            <a:custGeom>
              <a:avLst/>
              <a:gdLst>
                <a:gd name="T0" fmla="*/ 0 w 595"/>
                <a:gd name="T1" fmla="*/ 370 h 456"/>
                <a:gd name="T2" fmla="*/ 171 w 595"/>
                <a:gd name="T3" fmla="*/ 456 h 456"/>
                <a:gd name="T4" fmla="*/ 595 w 595"/>
                <a:gd name="T5" fmla="*/ 0 h 456"/>
                <a:gd name="T6" fmla="*/ 0 w 595"/>
                <a:gd name="T7" fmla="*/ 370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5" h="456">
                  <a:moveTo>
                    <a:pt x="0" y="370"/>
                  </a:moveTo>
                  <a:lnTo>
                    <a:pt x="171" y="456"/>
                  </a:lnTo>
                  <a:lnTo>
                    <a:pt x="595" y="0"/>
                  </a:lnTo>
                  <a:lnTo>
                    <a:pt x="0" y="370"/>
                  </a:lnTo>
                  <a:close/>
                </a:path>
              </a:pathLst>
            </a:custGeom>
            <a:solidFill>
              <a:srgbClr val="B4D3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0" name="Freeform 9"/>
            <p:cNvSpPr/>
            <p:nvPr/>
          </p:nvSpPr>
          <p:spPr bwMode="auto">
            <a:xfrm>
              <a:off x="5372562" y="3626275"/>
              <a:ext cx="200698" cy="214782"/>
            </a:xfrm>
            <a:custGeom>
              <a:avLst/>
              <a:gdLst>
                <a:gd name="T0" fmla="*/ 0 w 171"/>
                <a:gd name="T1" fmla="*/ 0 h 183"/>
                <a:gd name="T2" fmla="*/ 36 w 171"/>
                <a:gd name="T3" fmla="*/ 183 h 183"/>
                <a:gd name="T4" fmla="*/ 171 w 171"/>
                <a:gd name="T5" fmla="*/ 86 h 183"/>
                <a:gd name="T6" fmla="*/ 0 w 171"/>
                <a:gd name="T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1" h="183">
                  <a:moveTo>
                    <a:pt x="0" y="0"/>
                  </a:moveTo>
                  <a:lnTo>
                    <a:pt x="36" y="183"/>
                  </a:lnTo>
                  <a:lnTo>
                    <a:pt x="171" y="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4D3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2057400" y="2806700"/>
            <a:ext cx="80772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6000" dirty="0" smtClean="0">
                <a:solidFill>
                  <a:schemeClr val="bg1"/>
                </a:solidFill>
              </a:rPr>
              <a:t>INTERNAL GRINDING</a:t>
            </a:r>
            <a:endParaRPr lang="zh-CN" altLang="en-US" sz="6000" dirty="0">
              <a:solidFill>
                <a:schemeClr val="bg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565400" y="4072051"/>
            <a:ext cx="7061200" cy="34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400" dirty="0" smtClean="0">
                <a:solidFill>
                  <a:schemeClr val="bg1">
                    <a:lumMod val="85000"/>
                  </a:schemeClr>
                </a:solidFill>
              </a:rPr>
              <a:t>During my childhood lucky money and new necessary for New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8890000" y="4259891"/>
            <a:ext cx="736600" cy="0"/>
          </a:xfrm>
          <a:prstGeom prst="line">
            <a:avLst/>
          </a:prstGeom>
          <a:ln>
            <a:solidFill>
              <a:schemeClr val="bg1">
                <a:alpha val="6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2463800" y="4259891"/>
            <a:ext cx="736600" cy="0"/>
          </a:xfrm>
          <a:prstGeom prst="line">
            <a:avLst/>
          </a:prstGeom>
          <a:ln>
            <a:solidFill>
              <a:schemeClr val="bg1">
                <a:alpha val="6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1562 -3.33333E-6 L 0.11081 -3.33333E-6 " pathEditMode="relative" rAng="0" ptsTypes="AA">
                                      <p:cBhvr>
                                        <p:cTn id="12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15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1562 -3.33333E-6 L -4.16667E-6 -3.33333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11111E-6 L -0.10312 0.13727 " pathEditMode="relative" rAng="0" ptsTypes="AA">
                                      <p:cBhvr>
                                        <p:cTn id="27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56" y="6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2" grpId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2057399" y="891985"/>
            <a:ext cx="8077200" cy="954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48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INTERNAL GRINDING</a:t>
            </a:r>
            <a:endParaRPr lang="zh-CN" altLang="en-US" sz="4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057399" y="1820068"/>
            <a:ext cx="8077200" cy="523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wake up in the morning with regrets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705100" y="4270540"/>
            <a:ext cx="3911600" cy="415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+mn-ea"/>
              </a:rPr>
              <a:t>Machining Allowance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2705100" y="5630214"/>
            <a:ext cx="3911600" cy="415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+mn-ea"/>
              </a:rPr>
              <a:t>Frequency Characteristic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8420100" y="4197297"/>
            <a:ext cx="2908300" cy="415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+mn-ea"/>
              </a:rPr>
              <a:t>Asynchronous Motor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8420100" y="5630214"/>
            <a:ext cx="2908300" cy="415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+mn-ea"/>
              </a:rPr>
              <a:t>Technology Of Metals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7424095" y="5469069"/>
            <a:ext cx="734711" cy="734711"/>
            <a:chOff x="7424095" y="5469069"/>
            <a:chExt cx="734711" cy="734711"/>
          </a:xfrm>
        </p:grpSpPr>
        <p:sp>
          <p:nvSpPr>
            <p:cNvPr id="40" name="椭圆 39"/>
            <p:cNvSpPr/>
            <p:nvPr/>
          </p:nvSpPr>
          <p:spPr>
            <a:xfrm>
              <a:off x="7424095" y="5469069"/>
              <a:ext cx="734711" cy="7347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600">
                <a:latin typeface="+mn-ea"/>
              </a:endParaRPr>
            </a:p>
          </p:txBody>
        </p:sp>
        <p:sp>
          <p:nvSpPr>
            <p:cNvPr id="41" name="Freeform 77"/>
            <p:cNvSpPr>
              <a:spLocks noEditPoints="1"/>
            </p:cNvSpPr>
            <p:nvPr/>
          </p:nvSpPr>
          <p:spPr bwMode="auto">
            <a:xfrm>
              <a:off x="7627181" y="5672155"/>
              <a:ext cx="328539" cy="328539"/>
            </a:xfrm>
            <a:custGeom>
              <a:avLst/>
              <a:gdLst>
                <a:gd name="T0" fmla="*/ 0 w 128"/>
                <a:gd name="T1" fmla="*/ 64 h 128"/>
                <a:gd name="T2" fmla="*/ 128 w 128"/>
                <a:gd name="T3" fmla="*/ 64 h 128"/>
                <a:gd name="T4" fmla="*/ 46 w 128"/>
                <a:gd name="T5" fmla="*/ 18 h 128"/>
                <a:gd name="T6" fmla="*/ 31 w 128"/>
                <a:gd name="T7" fmla="*/ 27 h 128"/>
                <a:gd name="T8" fmla="*/ 24 w 128"/>
                <a:gd name="T9" fmla="*/ 34 h 128"/>
                <a:gd name="T10" fmla="*/ 31 w 128"/>
                <a:gd name="T11" fmla="*/ 59 h 128"/>
                <a:gd name="T12" fmla="*/ 24 w 128"/>
                <a:gd name="T13" fmla="*/ 34 h 128"/>
                <a:gd name="T14" fmla="*/ 31 w 128"/>
                <a:gd name="T15" fmla="*/ 69 h 128"/>
                <a:gd name="T16" fmla="*/ 24 w 128"/>
                <a:gd name="T17" fmla="*/ 94 h 128"/>
                <a:gd name="T18" fmla="*/ 31 w 128"/>
                <a:gd name="T19" fmla="*/ 101 h 128"/>
                <a:gd name="T20" fmla="*/ 46 w 128"/>
                <a:gd name="T21" fmla="*/ 110 h 128"/>
                <a:gd name="T22" fmla="*/ 59 w 128"/>
                <a:gd name="T23" fmla="*/ 110 h 128"/>
                <a:gd name="T24" fmla="*/ 48 w 128"/>
                <a:gd name="T25" fmla="*/ 95 h 128"/>
                <a:gd name="T26" fmla="*/ 59 w 128"/>
                <a:gd name="T27" fmla="*/ 110 h 128"/>
                <a:gd name="T28" fmla="*/ 44 w 128"/>
                <a:gd name="T29" fmla="*/ 86 h 128"/>
                <a:gd name="T30" fmla="*/ 59 w 128"/>
                <a:gd name="T31" fmla="*/ 69 h 128"/>
                <a:gd name="T32" fmla="*/ 59 w 128"/>
                <a:gd name="T33" fmla="*/ 59 h 128"/>
                <a:gd name="T34" fmla="*/ 44 w 128"/>
                <a:gd name="T35" fmla="*/ 42 h 128"/>
                <a:gd name="T36" fmla="*/ 59 w 128"/>
                <a:gd name="T37" fmla="*/ 59 h 128"/>
                <a:gd name="T38" fmla="*/ 48 w 128"/>
                <a:gd name="T39" fmla="*/ 33 h 128"/>
                <a:gd name="T40" fmla="*/ 59 w 128"/>
                <a:gd name="T41" fmla="*/ 19 h 128"/>
                <a:gd name="T42" fmla="*/ 113 w 128"/>
                <a:gd name="T43" fmla="*/ 59 h 128"/>
                <a:gd name="T44" fmla="*/ 93 w 128"/>
                <a:gd name="T45" fmla="*/ 40 h 128"/>
                <a:gd name="T46" fmla="*/ 113 w 128"/>
                <a:gd name="T47" fmla="*/ 59 h 128"/>
                <a:gd name="T48" fmla="*/ 89 w 128"/>
                <a:gd name="T49" fmla="*/ 30 h 128"/>
                <a:gd name="T50" fmla="*/ 97 w 128"/>
                <a:gd name="T51" fmla="*/ 27 h 128"/>
                <a:gd name="T52" fmla="*/ 75 w 128"/>
                <a:gd name="T53" fmla="*/ 25 h 128"/>
                <a:gd name="T54" fmla="*/ 69 w 128"/>
                <a:gd name="T55" fmla="*/ 35 h 128"/>
                <a:gd name="T56" fmla="*/ 69 w 128"/>
                <a:gd name="T57" fmla="*/ 45 h 128"/>
                <a:gd name="T58" fmla="*/ 87 w 128"/>
                <a:gd name="T59" fmla="*/ 59 h 128"/>
                <a:gd name="T60" fmla="*/ 69 w 128"/>
                <a:gd name="T61" fmla="*/ 45 h 128"/>
                <a:gd name="T62" fmla="*/ 87 w 128"/>
                <a:gd name="T63" fmla="*/ 69 h 128"/>
                <a:gd name="T64" fmla="*/ 69 w 128"/>
                <a:gd name="T65" fmla="*/ 83 h 128"/>
                <a:gd name="T66" fmla="*/ 75 w 128"/>
                <a:gd name="T67" fmla="*/ 103 h 128"/>
                <a:gd name="T68" fmla="*/ 69 w 128"/>
                <a:gd name="T69" fmla="*/ 93 h 128"/>
                <a:gd name="T70" fmla="*/ 75 w 128"/>
                <a:gd name="T71" fmla="*/ 103 h 128"/>
                <a:gd name="T72" fmla="*/ 89 w 128"/>
                <a:gd name="T73" fmla="*/ 98 h 128"/>
                <a:gd name="T74" fmla="*/ 82 w 128"/>
                <a:gd name="T75" fmla="*/ 110 h 128"/>
                <a:gd name="T76" fmla="*/ 93 w 128"/>
                <a:gd name="T77" fmla="*/ 89 h 128"/>
                <a:gd name="T78" fmla="*/ 113 w 128"/>
                <a:gd name="T79" fmla="*/ 69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8" h="128">
                  <a:moveTo>
                    <a:pt x="64" y="0"/>
                  </a:moveTo>
                  <a:cubicBezTo>
                    <a:pt x="29" y="0"/>
                    <a:pt x="0" y="29"/>
                    <a:pt x="0" y="64"/>
                  </a:cubicBezTo>
                  <a:cubicBezTo>
                    <a:pt x="0" y="99"/>
                    <a:pt x="29" y="128"/>
                    <a:pt x="64" y="128"/>
                  </a:cubicBezTo>
                  <a:cubicBezTo>
                    <a:pt x="99" y="128"/>
                    <a:pt x="128" y="99"/>
                    <a:pt x="128" y="64"/>
                  </a:cubicBezTo>
                  <a:cubicBezTo>
                    <a:pt x="128" y="29"/>
                    <a:pt x="99" y="0"/>
                    <a:pt x="64" y="0"/>
                  </a:cubicBezTo>
                  <a:close/>
                  <a:moveTo>
                    <a:pt x="46" y="18"/>
                  </a:moveTo>
                  <a:cubicBezTo>
                    <a:pt x="43" y="22"/>
                    <a:pt x="41" y="26"/>
                    <a:pt x="39" y="30"/>
                  </a:cubicBezTo>
                  <a:cubicBezTo>
                    <a:pt x="36" y="29"/>
                    <a:pt x="34" y="28"/>
                    <a:pt x="31" y="27"/>
                  </a:cubicBezTo>
                  <a:cubicBezTo>
                    <a:pt x="36" y="23"/>
                    <a:pt x="41" y="20"/>
                    <a:pt x="46" y="18"/>
                  </a:cubicBezTo>
                  <a:close/>
                  <a:moveTo>
                    <a:pt x="24" y="34"/>
                  </a:moveTo>
                  <a:cubicBezTo>
                    <a:pt x="28" y="36"/>
                    <a:pt x="31" y="38"/>
                    <a:pt x="35" y="40"/>
                  </a:cubicBezTo>
                  <a:cubicBezTo>
                    <a:pt x="33" y="46"/>
                    <a:pt x="32" y="52"/>
                    <a:pt x="31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50"/>
                    <a:pt x="19" y="41"/>
                    <a:pt x="24" y="34"/>
                  </a:cubicBezTo>
                  <a:close/>
                  <a:moveTo>
                    <a:pt x="15" y="69"/>
                  </a:moveTo>
                  <a:cubicBezTo>
                    <a:pt x="31" y="69"/>
                    <a:pt x="31" y="69"/>
                    <a:pt x="31" y="69"/>
                  </a:cubicBezTo>
                  <a:cubicBezTo>
                    <a:pt x="32" y="76"/>
                    <a:pt x="33" y="82"/>
                    <a:pt x="35" y="89"/>
                  </a:cubicBezTo>
                  <a:cubicBezTo>
                    <a:pt x="31" y="90"/>
                    <a:pt x="28" y="92"/>
                    <a:pt x="24" y="94"/>
                  </a:cubicBezTo>
                  <a:cubicBezTo>
                    <a:pt x="19" y="87"/>
                    <a:pt x="16" y="78"/>
                    <a:pt x="15" y="69"/>
                  </a:cubicBezTo>
                  <a:close/>
                  <a:moveTo>
                    <a:pt x="31" y="101"/>
                  </a:moveTo>
                  <a:cubicBezTo>
                    <a:pt x="34" y="100"/>
                    <a:pt x="36" y="99"/>
                    <a:pt x="39" y="98"/>
                  </a:cubicBezTo>
                  <a:cubicBezTo>
                    <a:pt x="41" y="102"/>
                    <a:pt x="43" y="107"/>
                    <a:pt x="46" y="110"/>
                  </a:cubicBezTo>
                  <a:cubicBezTo>
                    <a:pt x="41" y="108"/>
                    <a:pt x="36" y="105"/>
                    <a:pt x="31" y="101"/>
                  </a:cubicBezTo>
                  <a:close/>
                  <a:moveTo>
                    <a:pt x="59" y="110"/>
                  </a:moveTo>
                  <a:cubicBezTo>
                    <a:pt x="57" y="108"/>
                    <a:pt x="55" y="106"/>
                    <a:pt x="53" y="103"/>
                  </a:cubicBezTo>
                  <a:cubicBezTo>
                    <a:pt x="51" y="101"/>
                    <a:pt x="50" y="98"/>
                    <a:pt x="48" y="95"/>
                  </a:cubicBezTo>
                  <a:cubicBezTo>
                    <a:pt x="52" y="94"/>
                    <a:pt x="55" y="93"/>
                    <a:pt x="59" y="93"/>
                  </a:cubicBezTo>
                  <a:lnTo>
                    <a:pt x="59" y="110"/>
                  </a:lnTo>
                  <a:close/>
                  <a:moveTo>
                    <a:pt x="59" y="83"/>
                  </a:moveTo>
                  <a:cubicBezTo>
                    <a:pt x="54" y="84"/>
                    <a:pt x="49" y="84"/>
                    <a:pt x="44" y="86"/>
                  </a:cubicBezTo>
                  <a:cubicBezTo>
                    <a:pt x="43" y="80"/>
                    <a:pt x="42" y="75"/>
                    <a:pt x="41" y="69"/>
                  </a:cubicBezTo>
                  <a:cubicBezTo>
                    <a:pt x="59" y="69"/>
                    <a:pt x="59" y="69"/>
                    <a:pt x="59" y="69"/>
                  </a:cubicBezTo>
                  <a:lnTo>
                    <a:pt x="59" y="83"/>
                  </a:lnTo>
                  <a:close/>
                  <a:moveTo>
                    <a:pt x="59" y="59"/>
                  </a:moveTo>
                  <a:cubicBezTo>
                    <a:pt x="41" y="59"/>
                    <a:pt x="41" y="59"/>
                    <a:pt x="41" y="59"/>
                  </a:cubicBezTo>
                  <a:cubicBezTo>
                    <a:pt x="42" y="53"/>
                    <a:pt x="43" y="48"/>
                    <a:pt x="44" y="42"/>
                  </a:cubicBezTo>
                  <a:cubicBezTo>
                    <a:pt x="49" y="44"/>
                    <a:pt x="54" y="44"/>
                    <a:pt x="59" y="45"/>
                  </a:cubicBezTo>
                  <a:lnTo>
                    <a:pt x="59" y="59"/>
                  </a:lnTo>
                  <a:close/>
                  <a:moveTo>
                    <a:pt x="59" y="35"/>
                  </a:moveTo>
                  <a:cubicBezTo>
                    <a:pt x="55" y="35"/>
                    <a:pt x="52" y="34"/>
                    <a:pt x="48" y="33"/>
                  </a:cubicBezTo>
                  <a:cubicBezTo>
                    <a:pt x="50" y="30"/>
                    <a:pt x="51" y="27"/>
                    <a:pt x="53" y="25"/>
                  </a:cubicBezTo>
                  <a:cubicBezTo>
                    <a:pt x="55" y="22"/>
                    <a:pt x="57" y="20"/>
                    <a:pt x="59" y="19"/>
                  </a:cubicBezTo>
                  <a:lnTo>
                    <a:pt x="59" y="35"/>
                  </a:lnTo>
                  <a:close/>
                  <a:moveTo>
                    <a:pt x="113" y="59"/>
                  </a:moveTo>
                  <a:cubicBezTo>
                    <a:pt x="97" y="59"/>
                    <a:pt x="97" y="59"/>
                    <a:pt x="97" y="59"/>
                  </a:cubicBezTo>
                  <a:cubicBezTo>
                    <a:pt x="96" y="52"/>
                    <a:pt x="95" y="46"/>
                    <a:pt x="93" y="40"/>
                  </a:cubicBezTo>
                  <a:cubicBezTo>
                    <a:pt x="97" y="38"/>
                    <a:pt x="100" y="36"/>
                    <a:pt x="104" y="34"/>
                  </a:cubicBezTo>
                  <a:cubicBezTo>
                    <a:pt x="109" y="41"/>
                    <a:pt x="112" y="50"/>
                    <a:pt x="113" y="59"/>
                  </a:cubicBezTo>
                  <a:close/>
                  <a:moveTo>
                    <a:pt x="97" y="27"/>
                  </a:moveTo>
                  <a:cubicBezTo>
                    <a:pt x="94" y="28"/>
                    <a:pt x="92" y="29"/>
                    <a:pt x="89" y="30"/>
                  </a:cubicBezTo>
                  <a:cubicBezTo>
                    <a:pt x="87" y="26"/>
                    <a:pt x="85" y="22"/>
                    <a:pt x="82" y="18"/>
                  </a:cubicBezTo>
                  <a:cubicBezTo>
                    <a:pt x="87" y="20"/>
                    <a:pt x="92" y="23"/>
                    <a:pt x="97" y="27"/>
                  </a:cubicBezTo>
                  <a:close/>
                  <a:moveTo>
                    <a:pt x="69" y="19"/>
                  </a:moveTo>
                  <a:cubicBezTo>
                    <a:pt x="71" y="20"/>
                    <a:pt x="73" y="22"/>
                    <a:pt x="75" y="25"/>
                  </a:cubicBezTo>
                  <a:cubicBezTo>
                    <a:pt x="77" y="27"/>
                    <a:pt x="78" y="30"/>
                    <a:pt x="80" y="33"/>
                  </a:cubicBezTo>
                  <a:cubicBezTo>
                    <a:pt x="76" y="34"/>
                    <a:pt x="73" y="35"/>
                    <a:pt x="69" y="35"/>
                  </a:cubicBezTo>
                  <a:lnTo>
                    <a:pt x="69" y="19"/>
                  </a:lnTo>
                  <a:close/>
                  <a:moveTo>
                    <a:pt x="69" y="45"/>
                  </a:moveTo>
                  <a:cubicBezTo>
                    <a:pt x="74" y="44"/>
                    <a:pt x="79" y="44"/>
                    <a:pt x="84" y="42"/>
                  </a:cubicBezTo>
                  <a:cubicBezTo>
                    <a:pt x="85" y="48"/>
                    <a:pt x="86" y="53"/>
                    <a:pt x="87" y="59"/>
                  </a:cubicBezTo>
                  <a:cubicBezTo>
                    <a:pt x="69" y="59"/>
                    <a:pt x="69" y="59"/>
                    <a:pt x="69" y="59"/>
                  </a:cubicBezTo>
                  <a:lnTo>
                    <a:pt x="69" y="45"/>
                  </a:lnTo>
                  <a:close/>
                  <a:moveTo>
                    <a:pt x="69" y="69"/>
                  </a:moveTo>
                  <a:cubicBezTo>
                    <a:pt x="87" y="69"/>
                    <a:pt x="87" y="69"/>
                    <a:pt x="87" y="69"/>
                  </a:cubicBezTo>
                  <a:cubicBezTo>
                    <a:pt x="86" y="75"/>
                    <a:pt x="85" y="80"/>
                    <a:pt x="84" y="86"/>
                  </a:cubicBezTo>
                  <a:cubicBezTo>
                    <a:pt x="79" y="84"/>
                    <a:pt x="74" y="84"/>
                    <a:pt x="69" y="83"/>
                  </a:cubicBezTo>
                  <a:lnTo>
                    <a:pt x="69" y="69"/>
                  </a:lnTo>
                  <a:close/>
                  <a:moveTo>
                    <a:pt x="75" y="103"/>
                  </a:moveTo>
                  <a:cubicBezTo>
                    <a:pt x="73" y="106"/>
                    <a:pt x="71" y="108"/>
                    <a:pt x="69" y="110"/>
                  </a:cubicBezTo>
                  <a:cubicBezTo>
                    <a:pt x="69" y="93"/>
                    <a:pt x="69" y="93"/>
                    <a:pt x="69" y="93"/>
                  </a:cubicBezTo>
                  <a:cubicBezTo>
                    <a:pt x="73" y="93"/>
                    <a:pt x="76" y="94"/>
                    <a:pt x="80" y="95"/>
                  </a:cubicBezTo>
                  <a:cubicBezTo>
                    <a:pt x="78" y="98"/>
                    <a:pt x="77" y="101"/>
                    <a:pt x="75" y="103"/>
                  </a:cubicBezTo>
                  <a:close/>
                  <a:moveTo>
                    <a:pt x="82" y="110"/>
                  </a:moveTo>
                  <a:cubicBezTo>
                    <a:pt x="85" y="107"/>
                    <a:pt x="87" y="102"/>
                    <a:pt x="89" y="98"/>
                  </a:cubicBezTo>
                  <a:cubicBezTo>
                    <a:pt x="92" y="99"/>
                    <a:pt x="94" y="100"/>
                    <a:pt x="97" y="101"/>
                  </a:cubicBezTo>
                  <a:cubicBezTo>
                    <a:pt x="92" y="105"/>
                    <a:pt x="87" y="108"/>
                    <a:pt x="82" y="110"/>
                  </a:cubicBezTo>
                  <a:close/>
                  <a:moveTo>
                    <a:pt x="104" y="94"/>
                  </a:moveTo>
                  <a:cubicBezTo>
                    <a:pt x="100" y="92"/>
                    <a:pt x="97" y="90"/>
                    <a:pt x="93" y="89"/>
                  </a:cubicBezTo>
                  <a:cubicBezTo>
                    <a:pt x="95" y="82"/>
                    <a:pt x="96" y="76"/>
                    <a:pt x="97" y="69"/>
                  </a:cubicBezTo>
                  <a:cubicBezTo>
                    <a:pt x="113" y="69"/>
                    <a:pt x="113" y="69"/>
                    <a:pt x="113" y="69"/>
                  </a:cubicBezTo>
                  <a:cubicBezTo>
                    <a:pt x="112" y="78"/>
                    <a:pt x="109" y="87"/>
                    <a:pt x="104" y="9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7424095" y="4036152"/>
            <a:ext cx="734711" cy="734711"/>
            <a:chOff x="7424095" y="4036152"/>
            <a:chExt cx="734711" cy="734711"/>
          </a:xfrm>
        </p:grpSpPr>
        <p:sp>
          <p:nvSpPr>
            <p:cNvPr id="37" name="椭圆 36"/>
            <p:cNvSpPr/>
            <p:nvPr/>
          </p:nvSpPr>
          <p:spPr>
            <a:xfrm>
              <a:off x="7424095" y="4036152"/>
              <a:ext cx="734711" cy="7347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600">
                <a:latin typeface="+mn-ea"/>
              </a:endParaRPr>
            </a:p>
          </p:txBody>
        </p:sp>
        <p:sp>
          <p:nvSpPr>
            <p:cNvPr id="48" name="Freeform 84"/>
            <p:cNvSpPr>
              <a:spLocks noEditPoints="1"/>
            </p:cNvSpPr>
            <p:nvPr/>
          </p:nvSpPr>
          <p:spPr bwMode="auto">
            <a:xfrm>
              <a:off x="7642189" y="4289180"/>
              <a:ext cx="298522" cy="228654"/>
            </a:xfrm>
            <a:custGeom>
              <a:avLst/>
              <a:gdLst>
                <a:gd name="T0" fmla="*/ 99 w 107"/>
                <a:gd name="T1" fmla="*/ 0 h 82"/>
                <a:gd name="T2" fmla="*/ 9 w 107"/>
                <a:gd name="T3" fmla="*/ 0 h 82"/>
                <a:gd name="T4" fmla="*/ 0 w 107"/>
                <a:gd name="T5" fmla="*/ 8 h 82"/>
                <a:gd name="T6" fmla="*/ 0 w 107"/>
                <a:gd name="T7" fmla="*/ 74 h 82"/>
                <a:gd name="T8" fmla="*/ 9 w 107"/>
                <a:gd name="T9" fmla="*/ 82 h 82"/>
                <a:gd name="T10" fmla="*/ 99 w 107"/>
                <a:gd name="T11" fmla="*/ 82 h 82"/>
                <a:gd name="T12" fmla="*/ 107 w 107"/>
                <a:gd name="T13" fmla="*/ 74 h 82"/>
                <a:gd name="T14" fmla="*/ 107 w 107"/>
                <a:gd name="T15" fmla="*/ 8 h 82"/>
                <a:gd name="T16" fmla="*/ 99 w 107"/>
                <a:gd name="T17" fmla="*/ 0 h 82"/>
                <a:gd name="T18" fmla="*/ 33 w 107"/>
                <a:gd name="T19" fmla="*/ 55 h 82"/>
                <a:gd name="T20" fmla="*/ 16 w 107"/>
                <a:gd name="T21" fmla="*/ 73 h 82"/>
                <a:gd name="T22" fmla="*/ 10 w 107"/>
                <a:gd name="T23" fmla="*/ 73 h 82"/>
                <a:gd name="T24" fmla="*/ 10 w 107"/>
                <a:gd name="T25" fmla="*/ 67 h 82"/>
                <a:gd name="T26" fmla="*/ 27 w 107"/>
                <a:gd name="T27" fmla="*/ 50 h 82"/>
                <a:gd name="T28" fmla="*/ 33 w 107"/>
                <a:gd name="T29" fmla="*/ 50 h 82"/>
                <a:gd name="T30" fmla="*/ 33 w 107"/>
                <a:gd name="T31" fmla="*/ 55 h 82"/>
                <a:gd name="T32" fmla="*/ 54 w 107"/>
                <a:gd name="T33" fmla="*/ 57 h 82"/>
                <a:gd name="T34" fmla="*/ 51 w 107"/>
                <a:gd name="T35" fmla="*/ 56 h 82"/>
                <a:gd name="T36" fmla="*/ 10 w 107"/>
                <a:gd name="T37" fmla="*/ 15 h 82"/>
                <a:gd name="T38" fmla="*/ 10 w 107"/>
                <a:gd name="T39" fmla="*/ 9 h 82"/>
                <a:gd name="T40" fmla="*/ 16 w 107"/>
                <a:gd name="T41" fmla="*/ 9 h 82"/>
                <a:gd name="T42" fmla="*/ 54 w 107"/>
                <a:gd name="T43" fmla="*/ 47 h 82"/>
                <a:gd name="T44" fmla="*/ 92 w 107"/>
                <a:gd name="T45" fmla="*/ 9 h 82"/>
                <a:gd name="T46" fmla="*/ 98 w 107"/>
                <a:gd name="T47" fmla="*/ 9 h 82"/>
                <a:gd name="T48" fmla="*/ 98 w 107"/>
                <a:gd name="T49" fmla="*/ 15 h 82"/>
                <a:gd name="T50" fmla="*/ 57 w 107"/>
                <a:gd name="T51" fmla="*/ 56 h 82"/>
                <a:gd name="T52" fmla="*/ 54 w 107"/>
                <a:gd name="T53" fmla="*/ 57 h 82"/>
                <a:gd name="T54" fmla="*/ 98 w 107"/>
                <a:gd name="T55" fmla="*/ 73 h 82"/>
                <a:gd name="T56" fmla="*/ 92 w 107"/>
                <a:gd name="T57" fmla="*/ 73 h 82"/>
                <a:gd name="T58" fmla="*/ 75 w 107"/>
                <a:gd name="T59" fmla="*/ 55 h 82"/>
                <a:gd name="T60" fmla="*/ 75 w 107"/>
                <a:gd name="T61" fmla="*/ 50 h 82"/>
                <a:gd name="T62" fmla="*/ 81 w 107"/>
                <a:gd name="T63" fmla="*/ 50 h 82"/>
                <a:gd name="T64" fmla="*/ 98 w 107"/>
                <a:gd name="T65" fmla="*/ 67 h 82"/>
                <a:gd name="T66" fmla="*/ 98 w 107"/>
                <a:gd name="T67" fmla="*/ 7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7" h="82">
                  <a:moveTo>
                    <a:pt x="9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4" y="82"/>
                    <a:pt x="9" y="82"/>
                  </a:cubicBezTo>
                  <a:cubicBezTo>
                    <a:pt x="99" y="82"/>
                    <a:pt x="99" y="82"/>
                    <a:pt x="99" y="82"/>
                  </a:cubicBezTo>
                  <a:cubicBezTo>
                    <a:pt x="104" y="82"/>
                    <a:pt x="107" y="78"/>
                    <a:pt x="107" y="74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7" y="4"/>
                    <a:pt x="104" y="0"/>
                    <a:pt x="99" y="0"/>
                  </a:cubicBezTo>
                  <a:close/>
                  <a:moveTo>
                    <a:pt x="33" y="55"/>
                  </a:moveTo>
                  <a:cubicBezTo>
                    <a:pt x="16" y="73"/>
                    <a:pt x="16" y="73"/>
                    <a:pt x="16" y="73"/>
                  </a:cubicBezTo>
                  <a:cubicBezTo>
                    <a:pt x="14" y="74"/>
                    <a:pt x="11" y="74"/>
                    <a:pt x="10" y="73"/>
                  </a:cubicBezTo>
                  <a:cubicBezTo>
                    <a:pt x="8" y="71"/>
                    <a:pt x="8" y="69"/>
                    <a:pt x="10" y="67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9" y="48"/>
                    <a:pt x="31" y="48"/>
                    <a:pt x="33" y="50"/>
                  </a:cubicBezTo>
                  <a:cubicBezTo>
                    <a:pt x="35" y="51"/>
                    <a:pt x="35" y="54"/>
                    <a:pt x="33" y="55"/>
                  </a:cubicBezTo>
                  <a:close/>
                  <a:moveTo>
                    <a:pt x="54" y="57"/>
                  </a:moveTo>
                  <a:cubicBezTo>
                    <a:pt x="53" y="57"/>
                    <a:pt x="52" y="57"/>
                    <a:pt x="51" y="56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8" y="13"/>
                    <a:pt x="8" y="11"/>
                    <a:pt x="10" y="9"/>
                  </a:cubicBezTo>
                  <a:cubicBezTo>
                    <a:pt x="12" y="8"/>
                    <a:pt x="14" y="8"/>
                    <a:pt x="16" y="9"/>
                  </a:cubicBezTo>
                  <a:cubicBezTo>
                    <a:pt x="54" y="47"/>
                    <a:pt x="54" y="47"/>
                    <a:pt x="54" y="47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4" y="8"/>
                    <a:pt x="96" y="8"/>
                    <a:pt x="98" y="9"/>
                  </a:cubicBezTo>
                  <a:cubicBezTo>
                    <a:pt x="99" y="11"/>
                    <a:pt x="99" y="13"/>
                    <a:pt x="98" y="15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6" y="57"/>
                    <a:pt x="55" y="57"/>
                    <a:pt x="54" y="57"/>
                  </a:cubicBezTo>
                  <a:close/>
                  <a:moveTo>
                    <a:pt x="98" y="73"/>
                  </a:moveTo>
                  <a:cubicBezTo>
                    <a:pt x="96" y="74"/>
                    <a:pt x="94" y="74"/>
                    <a:pt x="92" y="73"/>
                  </a:cubicBezTo>
                  <a:cubicBezTo>
                    <a:pt x="75" y="55"/>
                    <a:pt x="75" y="55"/>
                    <a:pt x="75" y="55"/>
                  </a:cubicBezTo>
                  <a:cubicBezTo>
                    <a:pt x="73" y="54"/>
                    <a:pt x="73" y="51"/>
                    <a:pt x="75" y="50"/>
                  </a:cubicBezTo>
                  <a:cubicBezTo>
                    <a:pt x="76" y="48"/>
                    <a:pt x="79" y="48"/>
                    <a:pt x="81" y="50"/>
                  </a:cubicBezTo>
                  <a:cubicBezTo>
                    <a:pt x="98" y="67"/>
                    <a:pt x="98" y="67"/>
                    <a:pt x="98" y="67"/>
                  </a:cubicBezTo>
                  <a:cubicBezTo>
                    <a:pt x="100" y="69"/>
                    <a:pt x="100" y="71"/>
                    <a:pt x="98" y="7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1709095" y="4109395"/>
            <a:ext cx="734711" cy="734711"/>
            <a:chOff x="1709095" y="4109395"/>
            <a:chExt cx="734711" cy="734711"/>
          </a:xfrm>
        </p:grpSpPr>
        <p:sp>
          <p:nvSpPr>
            <p:cNvPr id="27" name="椭圆 26"/>
            <p:cNvSpPr/>
            <p:nvPr/>
          </p:nvSpPr>
          <p:spPr>
            <a:xfrm>
              <a:off x="1709095" y="4109395"/>
              <a:ext cx="734711" cy="7347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1912181" y="4312481"/>
              <a:ext cx="328538" cy="328538"/>
              <a:chOff x="1528763" y="5113338"/>
              <a:chExt cx="481012" cy="481012"/>
            </a:xfrm>
            <a:solidFill>
              <a:schemeClr val="tx1"/>
            </a:solidFill>
          </p:grpSpPr>
          <p:sp>
            <p:nvSpPr>
              <p:cNvPr id="50" name="Freeform 45"/>
              <p:cNvSpPr>
                <a:spLocks noEditPoints="1"/>
              </p:cNvSpPr>
              <p:nvPr/>
            </p:nvSpPr>
            <p:spPr bwMode="auto">
              <a:xfrm>
                <a:off x="1528763" y="5113338"/>
                <a:ext cx="363538" cy="365125"/>
              </a:xfrm>
              <a:custGeom>
                <a:avLst/>
                <a:gdLst>
                  <a:gd name="T0" fmla="*/ 87 w 97"/>
                  <a:gd name="T1" fmla="*/ 72 h 97"/>
                  <a:gd name="T2" fmla="*/ 91 w 97"/>
                  <a:gd name="T3" fmla="*/ 74 h 97"/>
                  <a:gd name="T4" fmla="*/ 91 w 97"/>
                  <a:gd name="T5" fmla="*/ 74 h 97"/>
                  <a:gd name="T6" fmla="*/ 97 w 97"/>
                  <a:gd name="T7" fmla="*/ 60 h 97"/>
                  <a:gd name="T8" fmla="*/ 97 w 97"/>
                  <a:gd name="T9" fmla="*/ 60 h 97"/>
                  <a:gd name="T10" fmla="*/ 93 w 97"/>
                  <a:gd name="T11" fmla="*/ 58 h 97"/>
                  <a:gd name="T12" fmla="*/ 93 w 97"/>
                  <a:gd name="T13" fmla="*/ 38 h 97"/>
                  <a:gd name="T14" fmla="*/ 97 w 97"/>
                  <a:gd name="T15" fmla="*/ 36 h 97"/>
                  <a:gd name="T16" fmla="*/ 97 w 97"/>
                  <a:gd name="T17" fmla="*/ 36 h 97"/>
                  <a:gd name="T18" fmla="*/ 91 w 97"/>
                  <a:gd name="T19" fmla="*/ 22 h 97"/>
                  <a:gd name="T20" fmla="*/ 91 w 97"/>
                  <a:gd name="T21" fmla="*/ 22 h 97"/>
                  <a:gd name="T22" fmla="*/ 91 w 97"/>
                  <a:gd name="T23" fmla="*/ 22 h 97"/>
                  <a:gd name="T24" fmla="*/ 73 w 97"/>
                  <a:gd name="T25" fmla="*/ 17 h 97"/>
                  <a:gd name="T26" fmla="*/ 74 w 97"/>
                  <a:gd name="T27" fmla="*/ 6 h 97"/>
                  <a:gd name="T28" fmla="*/ 74 w 97"/>
                  <a:gd name="T29" fmla="*/ 6 h 97"/>
                  <a:gd name="T30" fmla="*/ 74 w 97"/>
                  <a:gd name="T31" fmla="*/ 6 h 97"/>
                  <a:gd name="T32" fmla="*/ 60 w 97"/>
                  <a:gd name="T33" fmla="*/ 0 h 97"/>
                  <a:gd name="T34" fmla="*/ 60 w 97"/>
                  <a:gd name="T35" fmla="*/ 0 h 97"/>
                  <a:gd name="T36" fmla="*/ 44 w 97"/>
                  <a:gd name="T37" fmla="*/ 9 h 97"/>
                  <a:gd name="T38" fmla="*/ 37 w 97"/>
                  <a:gd name="T39" fmla="*/ 0 h 97"/>
                  <a:gd name="T40" fmla="*/ 37 w 97"/>
                  <a:gd name="T41" fmla="*/ 0 h 97"/>
                  <a:gd name="T42" fmla="*/ 22 w 97"/>
                  <a:gd name="T43" fmla="*/ 6 h 97"/>
                  <a:gd name="T44" fmla="*/ 22 w 97"/>
                  <a:gd name="T45" fmla="*/ 6 h 97"/>
                  <a:gd name="T46" fmla="*/ 22 w 97"/>
                  <a:gd name="T47" fmla="*/ 6 h 97"/>
                  <a:gd name="T48" fmla="*/ 24 w 97"/>
                  <a:gd name="T49" fmla="*/ 10 h 97"/>
                  <a:gd name="T50" fmla="*/ 10 w 97"/>
                  <a:gd name="T51" fmla="*/ 24 h 97"/>
                  <a:gd name="T52" fmla="*/ 6 w 97"/>
                  <a:gd name="T53" fmla="*/ 23 h 97"/>
                  <a:gd name="T54" fmla="*/ 6 w 97"/>
                  <a:gd name="T55" fmla="*/ 23 h 97"/>
                  <a:gd name="T56" fmla="*/ 0 w 97"/>
                  <a:gd name="T57" fmla="*/ 37 h 97"/>
                  <a:gd name="T58" fmla="*/ 0 w 97"/>
                  <a:gd name="T59" fmla="*/ 37 h 97"/>
                  <a:gd name="T60" fmla="*/ 4 w 97"/>
                  <a:gd name="T61" fmla="*/ 39 h 97"/>
                  <a:gd name="T62" fmla="*/ 5 w 97"/>
                  <a:gd name="T63" fmla="*/ 59 h 97"/>
                  <a:gd name="T64" fmla="*/ 1 w 97"/>
                  <a:gd name="T65" fmla="*/ 60 h 97"/>
                  <a:gd name="T66" fmla="*/ 1 w 97"/>
                  <a:gd name="T67" fmla="*/ 60 h 97"/>
                  <a:gd name="T68" fmla="*/ 7 w 97"/>
                  <a:gd name="T69" fmla="*/ 75 h 97"/>
                  <a:gd name="T70" fmla="*/ 7 w 97"/>
                  <a:gd name="T71" fmla="*/ 75 h 97"/>
                  <a:gd name="T72" fmla="*/ 7 w 97"/>
                  <a:gd name="T73" fmla="*/ 75 h 97"/>
                  <a:gd name="T74" fmla="*/ 24 w 97"/>
                  <a:gd name="T75" fmla="*/ 80 h 97"/>
                  <a:gd name="T76" fmla="*/ 23 w 97"/>
                  <a:gd name="T77" fmla="*/ 91 h 97"/>
                  <a:gd name="T78" fmla="*/ 23 w 97"/>
                  <a:gd name="T79" fmla="*/ 91 h 97"/>
                  <a:gd name="T80" fmla="*/ 23 w 97"/>
                  <a:gd name="T81" fmla="*/ 91 h 97"/>
                  <a:gd name="T82" fmla="*/ 38 w 97"/>
                  <a:gd name="T83" fmla="*/ 97 h 97"/>
                  <a:gd name="T84" fmla="*/ 38 w 97"/>
                  <a:gd name="T85" fmla="*/ 97 h 97"/>
                  <a:gd name="T86" fmla="*/ 54 w 97"/>
                  <a:gd name="T87" fmla="*/ 88 h 97"/>
                  <a:gd name="T88" fmla="*/ 61 w 97"/>
                  <a:gd name="T89" fmla="*/ 97 h 97"/>
                  <a:gd name="T90" fmla="*/ 61 w 97"/>
                  <a:gd name="T91" fmla="*/ 97 h 97"/>
                  <a:gd name="T92" fmla="*/ 75 w 97"/>
                  <a:gd name="T93" fmla="*/ 91 h 97"/>
                  <a:gd name="T94" fmla="*/ 75 w 97"/>
                  <a:gd name="T95" fmla="*/ 91 h 97"/>
                  <a:gd name="T96" fmla="*/ 75 w 97"/>
                  <a:gd name="T97" fmla="*/ 91 h 97"/>
                  <a:gd name="T98" fmla="*/ 73 w 97"/>
                  <a:gd name="T99" fmla="*/ 87 h 97"/>
                  <a:gd name="T100" fmla="*/ 56 w 97"/>
                  <a:gd name="T101" fmla="*/ 66 h 97"/>
                  <a:gd name="T102" fmla="*/ 41 w 97"/>
                  <a:gd name="T103" fmla="*/ 31 h 97"/>
                  <a:gd name="T104" fmla="*/ 56 w 97"/>
                  <a:gd name="T105" fmla="*/ 66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97" h="97">
                    <a:moveTo>
                      <a:pt x="80" y="73"/>
                    </a:moveTo>
                    <a:cubicBezTo>
                      <a:pt x="83" y="72"/>
                      <a:pt x="85" y="72"/>
                      <a:pt x="87" y="72"/>
                    </a:cubicBezTo>
                    <a:cubicBezTo>
                      <a:pt x="91" y="74"/>
                      <a:pt x="91" y="74"/>
                      <a:pt x="91" y="74"/>
                    </a:cubicBezTo>
                    <a:cubicBezTo>
                      <a:pt x="91" y="74"/>
                      <a:pt x="91" y="74"/>
                      <a:pt x="91" y="74"/>
                    </a:cubicBezTo>
                    <a:cubicBezTo>
                      <a:pt x="91" y="74"/>
                      <a:pt x="91" y="74"/>
                      <a:pt x="91" y="74"/>
                    </a:cubicBezTo>
                    <a:cubicBezTo>
                      <a:pt x="91" y="74"/>
                      <a:pt x="91" y="74"/>
                      <a:pt x="91" y="74"/>
                    </a:cubicBezTo>
                    <a:cubicBezTo>
                      <a:pt x="91" y="74"/>
                      <a:pt x="91" y="74"/>
                      <a:pt x="91" y="74"/>
                    </a:cubicBezTo>
                    <a:cubicBezTo>
                      <a:pt x="97" y="60"/>
                      <a:pt x="97" y="60"/>
                      <a:pt x="97" y="60"/>
                    </a:cubicBezTo>
                    <a:cubicBezTo>
                      <a:pt x="97" y="60"/>
                      <a:pt x="97" y="60"/>
                      <a:pt x="97" y="60"/>
                    </a:cubicBezTo>
                    <a:cubicBezTo>
                      <a:pt x="97" y="60"/>
                      <a:pt x="97" y="60"/>
                      <a:pt x="97" y="60"/>
                    </a:cubicBezTo>
                    <a:cubicBezTo>
                      <a:pt x="97" y="59"/>
                      <a:pt x="97" y="59"/>
                      <a:pt x="97" y="59"/>
                    </a:cubicBezTo>
                    <a:cubicBezTo>
                      <a:pt x="93" y="58"/>
                      <a:pt x="93" y="58"/>
                      <a:pt x="93" y="58"/>
                    </a:cubicBezTo>
                    <a:cubicBezTo>
                      <a:pt x="88" y="55"/>
                      <a:pt x="86" y="49"/>
                      <a:pt x="89" y="44"/>
                    </a:cubicBezTo>
                    <a:cubicBezTo>
                      <a:pt x="89" y="41"/>
                      <a:pt x="91" y="39"/>
                      <a:pt x="93" y="38"/>
                    </a:cubicBezTo>
                    <a:cubicBezTo>
                      <a:pt x="97" y="36"/>
                      <a:pt x="97" y="36"/>
                      <a:pt x="97" y="36"/>
                    </a:cubicBezTo>
                    <a:cubicBezTo>
                      <a:pt x="97" y="36"/>
                      <a:pt x="97" y="36"/>
                      <a:pt x="97" y="36"/>
                    </a:cubicBezTo>
                    <a:cubicBezTo>
                      <a:pt x="97" y="36"/>
                      <a:pt x="97" y="36"/>
                      <a:pt x="97" y="36"/>
                    </a:cubicBezTo>
                    <a:cubicBezTo>
                      <a:pt x="97" y="36"/>
                      <a:pt x="97" y="36"/>
                      <a:pt x="97" y="36"/>
                    </a:cubicBezTo>
                    <a:cubicBezTo>
                      <a:pt x="91" y="22"/>
                      <a:pt x="91" y="22"/>
                      <a:pt x="91" y="22"/>
                    </a:cubicBezTo>
                    <a:cubicBezTo>
                      <a:pt x="91" y="22"/>
                      <a:pt x="91" y="22"/>
                      <a:pt x="91" y="22"/>
                    </a:cubicBezTo>
                    <a:cubicBezTo>
                      <a:pt x="91" y="22"/>
                      <a:pt x="91" y="22"/>
                      <a:pt x="91" y="22"/>
                    </a:cubicBezTo>
                    <a:cubicBezTo>
                      <a:pt x="91" y="22"/>
                      <a:pt x="91" y="22"/>
                      <a:pt x="91" y="22"/>
                    </a:cubicBezTo>
                    <a:cubicBezTo>
                      <a:pt x="91" y="22"/>
                      <a:pt x="91" y="22"/>
                      <a:pt x="91" y="22"/>
                    </a:cubicBezTo>
                    <a:cubicBezTo>
                      <a:pt x="91" y="22"/>
                      <a:pt x="91" y="22"/>
                      <a:pt x="91" y="22"/>
                    </a:cubicBezTo>
                    <a:cubicBezTo>
                      <a:pt x="87" y="24"/>
                      <a:pt x="87" y="24"/>
                      <a:pt x="87" y="24"/>
                    </a:cubicBezTo>
                    <a:cubicBezTo>
                      <a:pt x="81" y="25"/>
                      <a:pt x="76" y="22"/>
                      <a:pt x="73" y="17"/>
                    </a:cubicBezTo>
                    <a:cubicBezTo>
                      <a:pt x="72" y="15"/>
                      <a:pt x="72" y="12"/>
                      <a:pt x="73" y="10"/>
                    </a:cubicBezTo>
                    <a:cubicBezTo>
                      <a:pt x="74" y="6"/>
                      <a:pt x="74" y="6"/>
                      <a:pt x="74" y="6"/>
                    </a:cubicBezTo>
                    <a:cubicBezTo>
                      <a:pt x="74" y="6"/>
                      <a:pt x="74" y="6"/>
                      <a:pt x="74" y="6"/>
                    </a:cubicBezTo>
                    <a:cubicBezTo>
                      <a:pt x="74" y="6"/>
                      <a:pt x="74" y="6"/>
                      <a:pt x="74" y="6"/>
                    </a:cubicBezTo>
                    <a:cubicBezTo>
                      <a:pt x="74" y="6"/>
                      <a:pt x="74" y="6"/>
                      <a:pt x="74" y="6"/>
                    </a:cubicBezTo>
                    <a:cubicBezTo>
                      <a:pt x="74" y="6"/>
                      <a:pt x="74" y="6"/>
                      <a:pt x="74" y="6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58" y="4"/>
                      <a:pt x="58" y="4"/>
                      <a:pt x="58" y="4"/>
                    </a:cubicBezTo>
                    <a:cubicBezTo>
                      <a:pt x="55" y="9"/>
                      <a:pt x="49" y="11"/>
                      <a:pt x="44" y="9"/>
                    </a:cubicBezTo>
                    <a:cubicBezTo>
                      <a:pt x="42" y="8"/>
                      <a:pt x="40" y="6"/>
                      <a:pt x="39" y="4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2" y="6"/>
                      <a:pt x="22" y="7"/>
                      <a:pt x="22" y="7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25" y="16"/>
                      <a:pt x="23" y="21"/>
                      <a:pt x="17" y="24"/>
                    </a:cubicBezTo>
                    <a:cubicBezTo>
                      <a:pt x="15" y="25"/>
                      <a:pt x="13" y="25"/>
                      <a:pt x="10" y="24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7"/>
                      <a:pt x="0" y="37"/>
                      <a:pt x="1" y="37"/>
                    </a:cubicBezTo>
                    <a:cubicBezTo>
                      <a:pt x="4" y="39"/>
                      <a:pt x="4" y="39"/>
                      <a:pt x="4" y="39"/>
                    </a:cubicBezTo>
                    <a:cubicBezTo>
                      <a:pt x="9" y="42"/>
                      <a:pt x="11" y="48"/>
                      <a:pt x="9" y="53"/>
                    </a:cubicBezTo>
                    <a:cubicBezTo>
                      <a:pt x="8" y="56"/>
                      <a:pt x="6" y="57"/>
                      <a:pt x="5" y="59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7" y="75"/>
                      <a:pt x="7" y="75"/>
                      <a:pt x="7" y="75"/>
                    </a:cubicBezTo>
                    <a:cubicBezTo>
                      <a:pt x="7" y="75"/>
                      <a:pt x="7" y="75"/>
                      <a:pt x="7" y="75"/>
                    </a:cubicBezTo>
                    <a:cubicBezTo>
                      <a:pt x="7" y="75"/>
                      <a:pt x="7" y="75"/>
                      <a:pt x="7" y="75"/>
                    </a:cubicBezTo>
                    <a:cubicBezTo>
                      <a:pt x="7" y="75"/>
                      <a:pt x="7" y="75"/>
                      <a:pt x="7" y="75"/>
                    </a:cubicBezTo>
                    <a:cubicBezTo>
                      <a:pt x="7" y="75"/>
                      <a:pt x="7" y="75"/>
                      <a:pt x="7" y="75"/>
                    </a:cubicBezTo>
                    <a:cubicBezTo>
                      <a:pt x="7" y="75"/>
                      <a:pt x="7" y="75"/>
                      <a:pt x="7" y="75"/>
                    </a:cubicBezTo>
                    <a:cubicBezTo>
                      <a:pt x="11" y="73"/>
                      <a:pt x="11" y="73"/>
                      <a:pt x="11" y="73"/>
                    </a:cubicBezTo>
                    <a:cubicBezTo>
                      <a:pt x="16" y="72"/>
                      <a:pt x="22" y="75"/>
                      <a:pt x="24" y="80"/>
                    </a:cubicBezTo>
                    <a:cubicBezTo>
                      <a:pt x="25" y="82"/>
                      <a:pt x="25" y="85"/>
                      <a:pt x="25" y="87"/>
                    </a:cubicBezTo>
                    <a:cubicBezTo>
                      <a:pt x="23" y="91"/>
                      <a:pt x="23" y="91"/>
                      <a:pt x="23" y="91"/>
                    </a:cubicBezTo>
                    <a:cubicBezTo>
                      <a:pt x="23" y="91"/>
                      <a:pt x="23" y="91"/>
                      <a:pt x="23" y="91"/>
                    </a:cubicBezTo>
                    <a:cubicBezTo>
                      <a:pt x="23" y="91"/>
                      <a:pt x="23" y="91"/>
                      <a:pt x="23" y="91"/>
                    </a:cubicBezTo>
                    <a:cubicBezTo>
                      <a:pt x="23" y="91"/>
                      <a:pt x="23" y="91"/>
                      <a:pt x="23" y="91"/>
                    </a:cubicBezTo>
                    <a:cubicBezTo>
                      <a:pt x="23" y="91"/>
                      <a:pt x="23" y="91"/>
                      <a:pt x="23" y="91"/>
                    </a:cubicBezTo>
                    <a:cubicBezTo>
                      <a:pt x="38" y="97"/>
                      <a:pt x="38" y="97"/>
                      <a:pt x="38" y="97"/>
                    </a:cubicBezTo>
                    <a:cubicBezTo>
                      <a:pt x="38" y="97"/>
                      <a:pt x="38" y="97"/>
                      <a:pt x="38" y="97"/>
                    </a:cubicBezTo>
                    <a:cubicBezTo>
                      <a:pt x="38" y="97"/>
                      <a:pt x="38" y="97"/>
                      <a:pt x="38" y="97"/>
                    </a:cubicBezTo>
                    <a:cubicBezTo>
                      <a:pt x="38" y="97"/>
                      <a:pt x="38" y="97"/>
                      <a:pt x="38" y="97"/>
                    </a:cubicBezTo>
                    <a:cubicBezTo>
                      <a:pt x="39" y="93"/>
                      <a:pt x="39" y="93"/>
                      <a:pt x="39" y="93"/>
                    </a:cubicBezTo>
                    <a:cubicBezTo>
                      <a:pt x="42" y="88"/>
                      <a:pt x="48" y="86"/>
                      <a:pt x="54" y="88"/>
                    </a:cubicBezTo>
                    <a:cubicBezTo>
                      <a:pt x="56" y="89"/>
                      <a:pt x="58" y="91"/>
                      <a:pt x="59" y="93"/>
                    </a:cubicBezTo>
                    <a:cubicBezTo>
                      <a:pt x="61" y="97"/>
                      <a:pt x="61" y="97"/>
                      <a:pt x="61" y="97"/>
                    </a:cubicBezTo>
                    <a:cubicBezTo>
                      <a:pt x="61" y="97"/>
                      <a:pt x="61" y="97"/>
                      <a:pt x="61" y="97"/>
                    </a:cubicBezTo>
                    <a:cubicBezTo>
                      <a:pt x="61" y="97"/>
                      <a:pt x="61" y="97"/>
                      <a:pt x="61" y="97"/>
                    </a:cubicBezTo>
                    <a:cubicBezTo>
                      <a:pt x="61" y="97"/>
                      <a:pt x="61" y="97"/>
                      <a:pt x="61" y="97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75" y="90"/>
                      <a:pt x="75" y="90"/>
                      <a:pt x="75" y="90"/>
                    </a:cubicBezTo>
                    <a:cubicBezTo>
                      <a:pt x="73" y="87"/>
                      <a:pt x="73" y="87"/>
                      <a:pt x="73" y="87"/>
                    </a:cubicBezTo>
                    <a:cubicBezTo>
                      <a:pt x="72" y="81"/>
                      <a:pt x="75" y="75"/>
                      <a:pt x="80" y="73"/>
                    </a:cubicBezTo>
                    <a:close/>
                    <a:moveTo>
                      <a:pt x="56" y="66"/>
                    </a:moveTo>
                    <a:cubicBezTo>
                      <a:pt x="47" y="70"/>
                      <a:pt x="35" y="65"/>
                      <a:pt x="31" y="56"/>
                    </a:cubicBezTo>
                    <a:cubicBezTo>
                      <a:pt x="27" y="46"/>
                      <a:pt x="32" y="35"/>
                      <a:pt x="41" y="31"/>
                    </a:cubicBezTo>
                    <a:cubicBezTo>
                      <a:pt x="51" y="27"/>
                      <a:pt x="62" y="31"/>
                      <a:pt x="66" y="41"/>
                    </a:cubicBezTo>
                    <a:cubicBezTo>
                      <a:pt x="70" y="51"/>
                      <a:pt x="66" y="62"/>
                      <a:pt x="56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Freeform 46"/>
              <p:cNvSpPr>
                <a:spLocks noEditPoints="1"/>
              </p:cNvSpPr>
              <p:nvPr/>
            </p:nvSpPr>
            <p:spPr bwMode="auto">
              <a:xfrm>
                <a:off x="1825625" y="5410200"/>
                <a:ext cx="184150" cy="184150"/>
              </a:xfrm>
              <a:custGeom>
                <a:avLst/>
                <a:gdLst>
                  <a:gd name="T0" fmla="*/ 49 w 49"/>
                  <a:gd name="T1" fmla="*/ 29 h 49"/>
                  <a:gd name="T2" fmla="*/ 49 w 49"/>
                  <a:gd name="T3" fmla="*/ 20 h 49"/>
                  <a:gd name="T4" fmla="*/ 43 w 49"/>
                  <a:gd name="T5" fmla="*/ 20 h 49"/>
                  <a:gd name="T6" fmla="*/ 41 w 49"/>
                  <a:gd name="T7" fmla="*/ 15 h 49"/>
                  <a:gd name="T8" fmla="*/ 45 w 49"/>
                  <a:gd name="T9" fmla="*/ 11 h 49"/>
                  <a:gd name="T10" fmla="*/ 38 w 49"/>
                  <a:gd name="T11" fmla="*/ 4 h 49"/>
                  <a:gd name="T12" fmla="*/ 34 w 49"/>
                  <a:gd name="T13" fmla="*/ 8 h 49"/>
                  <a:gd name="T14" fmla="*/ 29 w 49"/>
                  <a:gd name="T15" fmla="*/ 5 h 49"/>
                  <a:gd name="T16" fmla="*/ 29 w 49"/>
                  <a:gd name="T17" fmla="*/ 0 h 49"/>
                  <a:gd name="T18" fmla="*/ 19 w 49"/>
                  <a:gd name="T19" fmla="*/ 0 h 49"/>
                  <a:gd name="T20" fmla="*/ 19 w 49"/>
                  <a:gd name="T21" fmla="*/ 5 h 49"/>
                  <a:gd name="T22" fmla="*/ 14 w 49"/>
                  <a:gd name="T23" fmla="*/ 8 h 49"/>
                  <a:gd name="T24" fmla="*/ 10 w 49"/>
                  <a:gd name="T25" fmla="*/ 4 h 49"/>
                  <a:gd name="T26" fmla="*/ 3 w 49"/>
                  <a:gd name="T27" fmla="*/ 11 h 49"/>
                  <a:gd name="T28" fmla="*/ 7 w 49"/>
                  <a:gd name="T29" fmla="*/ 15 h 49"/>
                  <a:gd name="T30" fmla="*/ 5 w 49"/>
                  <a:gd name="T31" fmla="*/ 20 h 49"/>
                  <a:gd name="T32" fmla="*/ 0 w 49"/>
                  <a:gd name="T33" fmla="*/ 20 h 49"/>
                  <a:gd name="T34" fmla="*/ 0 w 49"/>
                  <a:gd name="T35" fmla="*/ 29 h 49"/>
                  <a:gd name="T36" fmla="*/ 5 w 49"/>
                  <a:gd name="T37" fmla="*/ 29 h 49"/>
                  <a:gd name="T38" fmla="*/ 7 w 49"/>
                  <a:gd name="T39" fmla="*/ 35 h 49"/>
                  <a:gd name="T40" fmla="*/ 3 w 49"/>
                  <a:gd name="T41" fmla="*/ 38 h 49"/>
                  <a:gd name="T42" fmla="*/ 10 w 49"/>
                  <a:gd name="T43" fmla="*/ 45 h 49"/>
                  <a:gd name="T44" fmla="*/ 14 w 49"/>
                  <a:gd name="T45" fmla="*/ 41 h 49"/>
                  <a:gd name="T46" fmla="*/ 19 w 49"/>
                  <a:gd name="T47" fmla="*/ 43 h 49"/>
                  <a:gd name="T48" fmla="*/ 19 w 49"/>
                  <a:gd name="T49" fmla="*/ 49 h 49"/>
                  <a:gd name="T50" fmla="*/ 29 w 49"/>
                  <a:gd name="T51" fmla="*/ 49 h 49"/>
                  <a:gd name="T52" fmla="*/ 29 w 49"/>
                  <a:gd name="T53" fmla="*/ 43 h 49"/>
                  <a:gd name="T54" fmla="*/ 34 w 49"/>
                  <a:gd name="T55" fmla="*/ 41 h 49"/>
                  <a:gd name="T56" fmla="*/ 38 w 49"/>
                  <a:gd name="T57" fmla="*/ 45 h 49"/>
                  <a:gd name="T58" fmla="*/ 45 w 49"/>
                  <a:gd name="T59" fmla="*/ 38 h 49"/>
                  <a:gd name="T60" fmla="*/ 41 w 49"/>
                  <a:gd name="T61" fmla="*/ 34 h 49"/>
                  <a:gd name="T62" fmla="*/ 43 w 49"/>
                  <a:gd name="T63" fmla="*/ 29 h 49"/>
                  <a:gd name="T64" fmla="*/ 49 w 49"/>
                  <a:gd name="T65" fmla="*/ 29 h 49"/>
                  <a:gd name="T66" fmla="*/ 24 w 49"/>
                  <a:gd name="T67" fmla="*/ 32 h 49"/>
                  <a:gd name="T68" fmla="*/ 17 w 49"/>
                  <a:gd name="T69" fmla="*/ 24 h 49"/>
                  <a:gd name="T70" fmla="*/ 24 w 49"/>
                  <a:gd name="T71" fmla="*/ 17 h 49"/>
                  <a:gd name="T72" fmla="*/ 31 w 49"/>
                  <a:gd name="T73" fmla="*/ 24 h 49"/>
                  <a:gd name="T74" fmla="*/ 24 w 49"/>
                  <a:gd name="T75" fmla="*/ 32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9" h="49">
                    <a:moveTo>
                      <a:pt x="49" y="29"/>
                    </a:moveTo>
                    <a:cubicBezTo>
                      <a:pt x="49" y="20"/>
                      <a:pt x="49" y="20"/>
                      <a:pt x="49" y="20"/>
                    </a:cubicBezTo>
                    <a:cubicBezTo>
                      <a:pt x="43" y="20"/>
                      <a:pt x="43" y="20"/>
                      <a:pt x="43" y="20"/>
                    </a:cubicBezTo>
                    <a:cubicBezTo>
                      <a:pt x="43" y="18"/>
                      <a:pt x="42" y="16"/>
                      <a:pt x="41" y="15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4" y="8"/>
                      <a:pt x="34" y="8"/>
                      <a:pt x="34" y="8"/>
                    </a:cubicBezTo>
                    <a:cubicBezTo>
                      <a:pt x="33" y="7"/>
                      <a:pt x="31" y="6"/>
                      <a:pt x="29" y="5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7" y="6"/>
                      <a:pt x="16" y="7"/>
                      <a:pt x="14" y="8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6" y="16"/>
                      <a:pt x="6" y="18"/>
                      <a:pt x="5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6" y="31"/>
                      <a:pt x="6" y="33"/>
                      <a:pt x="7" y="35"/>
                    </a:cubicBezTo>
                    <a:cubicBezTo>
                      <a:pt x="3" y="38"/>
                      <a:pt x="3" y="38"/>
                      <a:pt x="3" y="38"/>
                    </a:cubicBezTo>
                    <a:cubicBezTo>
                      <a:pt x="10" y="45"/>
                      <a:pt x="10" y="45"/>
                      <a:pt x="10" y="45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6" y="42"/>
                      <a:pt x="17" y="43"/>
                      <a:pt x="19" y="43"/>
                    </a:cubicBezTo>
                    <a:cubicBezTo>
                      <a:pt x="19" y="49"/>
                      <a:pt x="19" y="49"/>
                      <a:pt x="19" y="49"/>
                    </a:cubicBezTo>
                    <a:cubicBezTo>
                      <a:pt x="29" y="49"/>
                      <a:pt x="29" y="49"/>
                      <a:pt x="29" y="49"/>
                    </a:cubicBezTo>
                    <a:cubicBezTo>
                      <a:pt x="29" y="43"/>
                      <a:pt x="29" y="43"/>
                      <a:pt x="29" y="43"/>
                    </a:cubicBezTo>
                    <a:cubicBezTo>
                      <a:pt x="31" y="43"/>
                      <a:pt x="33" y="42"/>
                      <a:pt x="34" y="41"/>
                    </a:cubicBezTo>
                    <a:cubicBezTo>
                      <a:pt x="38" y="45"/>
                      <a:pt x="38" y="45"/>
                      <a:pt x="38" y="45"/>
                    </a:cubicBezTo>
                    <a:cubicBezTo>
                      <a:pt x="45" y="38"/>
                      <a:pt x="45" y="38"/>
                      <a:pt x="45" y="38"/>
                    </a:cubicBezTo>
                    <a:cubicBezTo>
                      <a:pt x="41" y="34"/>
                      <a:pt x="41" y="34"/>
                      <a:pt x="41" y="34"/>
                    </a:cubicBezTo>
                    <a:cubicBezTo>
                      <a:pt x="42" y="33"/>
                      <a:pt x="43" y="31"/>
                      <a:pt x="43" y="29"/>
                    </a:cubicBezTo>
                    <a:lnTo>
                      <a:pt x="49" y="29"/>
                    </a:lnTo>
                    <a:close/>
                    <a:moveTo>
                      <a:pt x="24" y="32"/>
                    </a:moveTo>
                    <a:cubicBezTo>
                      <a:pt x="20" y="32"/>
                      <a:pt x="17" y="28"/>
                      <a:pt x="17" y="24"/>
                    </a:cubicBezTo>
                    <a:cubicBezTo>
                      <a:pt x="17" y="20"/>
                      <a:pt x="20" y="17"/>
                      <a:pt x="24" y="17"/>
                    </a:cubicBezTo>
                    <a:cubicBezTo>
                      <a:pt x="28" y="17"/>
                      <a:pt x="31" y="20"/>
                      <a:pt x="31" y="24"/>
                    </a:cubicBezTo>
                    <a:cubicBezTo>
                      <a:pt x="31" y="28"/>
                      <a:pt x="28" y="32"/>
                      <a:pt x="24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56" name="组合 55"/>
          <p:cNvGrpSpPr/>
          <p:nvPr/>
        </p:nvGrpSpPr>
        <p:grpSpPr>
          <a:xfrm>
            <a:off x="1709095" y="5469069"/>
            <a:ext cx="734711" cy="734711"/>
            <a:chOff x="1709095" y="5469069"/>
            <a:chExt cx="734711" cy="734711"/>
          </a:xfrm>
        </p:grpSpPr>
        <p:sp>
          <p:nvSpPr>
            <p:cNvPr id="35" name="椭圆 34"/>
            <p:cNvSpPr/>
            <p:nvPr/>
          </p:nvSpPr>
          <p:spPr>
            <a:xfrm>
              <a:off x="1709095" y="5469069"/>
              <a:ext cx="734711" cy="7347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2" name="Freeform 235"/>
            <p:cNvSpPr>
              <a:spLocks noEditPoints="1"/>
            </p:cNvSpPr>
            <p:nvPr/>
          </p:nvSpPr>
          <p:spPr bwMode="auto">
            <a:xfrm>
              <a:off x="1920643" y="5681453"/>
              <a:ext cx="311614" cy="309942"/>
            </a:xfrm>
            <a:custGeom>
              <a:avLst/>
              <a:gdLst>
                <a:gd name="T0" fmla="*/ 224 w 238"/>
                <a:gd name="T1" fmla="*/ 118 h 236"/>
                <a:gd name="T2" fmla="*/ 141 w 238"/>
                <a:gd name="T3" fmla="*/ 35 h 236"/>
                <a:gd name="T4" fmla="*/ 110 w 238"/>
                <a:gd name="T5" fmla="*/ 4 h 236"/>
                <a:gd name="T6" fmla="*/ 68 w 238"/>
                <a:gd name="T7" fmla="*/ 0 h 236"/>
                <a:gd name="T8" fmla="*/ 38 w 238"/>
                <a:gd name="T9" fmla="*/ 0 h 236"/>
                <a:gd name="T10" fmla="*/ 0 w 238"/>
                <a:gd name="T11" fmla="*/ 35 h 236"/>
                <a:gd name="T12" fmla="*/ 0 w 238"/>
                <a:gd name="T13" fmla="*/ 65 h 236"/>
                <a:gd name="T14" fmla="*/ 6 w 238"/>
                <a:gd name="T15" fmla="*/ 107 h 236"/>
                <a:gd name="T16" fmla="*/ 37 w 238"/>
                <a:gd name="T17" fmla="*/ 138 h 236"/>
                <a:gd name="T18" fmla="*/ 120 w 238"/>
                <a:gd name="T19" fmla="*/ 221 h 236"/>
                <a:gd name="T20" fmla="*/ 172 w 238"/>
                <a:gd name="T21" fmla="*/ 221 h 236"/>
                <a:gd name="T22" fmla="*/ 224 w 238"/>
                <a:gd name="T23" fmla="*/ 170 h 236"/>
                <a:gd name="T24" fmla="*/ 224 w 238"/>
                <a:gd name="T25" fmla="*/ 118 h 236"/>
                <a:gd name="T26" fmla="*/ 89 w 238"/>
                <a:gd name="T27" fmla="*/ 87 h 236"/>
                <a:gd name="T28" fmla="*/ 58 w 238"/>
                <a:gd name="T29" fmla="*/ 87 h 236"/>
                <a:gd name="T30" fmla="*/ 58 w 238"/>
                <a:gd name="T31" fmla="*/ 55 h 236"/>
                <a:gd name="T32" fmla="*/ 89 w 238"/>
                <a:gd name="T33" fmla="*/ 55 h 236"/>
                <a:gd name="T34" fmla="*/ 89 w 238"/>
                <a:gd name="T35" fmla="*/ 87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236">
                  <a:moveTo>
                    <a:pt x="224" y="118"/>
                  </a:moveTo>
                  <a:cubicBezTo>
                    <a:pt x="141" y="35"/>
                    <a:pt x="141" y="35"/>
                    <a:pt x="141" y="35"/>
                  </a:cubicBezTo>
                  <a:cubicBezTo>
                    <a:pt x="127" y="21"/>
                    <a:pt x="113" y="7"/>
                    <a:pt x="110" y="4"/>
                  </a:cubicBezTo>
                  <a:cubicBezTo>
                    <a:pt x="107" y="1"/>
                    <a:pt x="88" y="0"/>
                    <a:pt x="6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17" y="0"/>
                    <a:pt x="0" y="15"/>
                    <a:pt x="0" y="3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86"/>
                    <a:pt x="3" y="104"/>
                    <a:pt x="6" y="107"/>
                  </a:cubicBezTo>
                  <a:cubicBezTo>
                    <a:pt x="8" y="110"/>
                    <a:pt x="23" y="124"/>
                    <a:pt x="37" y="138"/>
                  </a:cubicBezTo>
                  <a:cubicBezTo>
                    <a:pt x="120" y="221"/>
                    <a:pt x="120" y="221"/>
                    <a:pt x="120" y="221"/>
                  </a:cubicBezTo>
                  <a:cubicBezTo>
                    <a:pt x="134" y="236"/>
                    <a:pt x="158" y="236"/>
                    <a:pt x="172" y="221"/>
                  </a:cubicBezTo>
                  <a:cubicBezTo>
                    <a:pt x="224" y="170"/>
                    <a:pt x="224" y="170"/>
                    <a:pt x="224" y="170"/>
                  </a:cubicBezTo>
                  <a:cubicBezTo>
                    <a:pt x="238" y="155"/>
                    <a:pt x="238" y="132"/>
                    <a:pt x="224" y="118"/>
                  </a:cubicBezTo>
                  <a:close/>
                  <a:moveTo>
                    <a:pt x="89" y="87"/>
                  </a:moveTo>
                  <a:cubicBezTo>
                    <a:pt x="80" y="95"/>
                    <a:pt x="66" y="95"/>
                    <a:pt x="58" y="87"/>
                  </a:cubicBezTo>
                  <a:cubicBezTo>
                    <a:pt x="49" y="78"/>
                    <a:pt x="49" y="64"/>
                    <a:pt x="58" y="55"/>
                  </a:cubicBezTo>
                  <a:cubicBezTo>
                    <a:pt x="66" y="47"/>
                    <a:pt x="80" y="47"/>
                    <a:pt x="89" y="55"/>
                  </a:cubicBezTo>
                  <a:cubicBezTo>
                    <a:pt x="98" y="64"/>
                    <a:pt x="98" y="78"/>
                    <a:pt x="89" y="87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</p:grpSp>
      <p:cxnSp>
        <p:nvCxnSpPr>
          <p:cNvPr id="59" name="直接连接符 58"/>
          <p:cNvCxnSpPr/>
          <p:nvPr/>
        </p:nvCxnSpPr>
        <p:spPr>
          <a:xfrm rot="1109235" flipH="1">
            <a:off x="1542072" y="172578"/>
            <a:ext cx="1442393" cy="1313371"/>
          </a:xfrm>
          <a:prstGeom prst="line">
            <a:avLst/>
          </a:prstGeom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>
          <a:xfrm rot="1109235" flipH="1">
            <a:off x="9164733" y="2106173"/>
            <a:ext cx="331140" cy="301521"/>
          </a:xfrm>
          <a:prstGeom prst="line">
            <a:avLst/>
          </a:prstGeom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 rot="1109235" flipH="1">
            <a:off x="9559471" y="1338053"/>
            <a:ext cx="1423770" cy="1296417"/>
          </a:xfrm>
          <a:prstGeom prst="line">
            <a:avLst/>
          </a:prstGeom>
          <a:ln w="41275"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 rot="1109235" flipH="1">
            <a:off x="3002211" y="335057"/>
            <a:ext cx="503776" cy="458714"/>
          </a:xfrm>
          <a:prstGeom prst="line">
            <a:avLst/>
          </a:prstGeom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Freeform 5"/>
          <p:cNvSpPr/>
          <p:nvPr/>
        </p:nvSpPr>
        <p:spPr bwMode="auto">
          <a:xfrm>
            <a:off x="11152047" y="412699"/>
            <a:ext cx="569923" cy="450901"/>
          </a:xfrm>
          <a:custGeom>
            <a:avLst/>
            <a:gdLst>
              <a:gd name="T0" fmla="*/ 250 w 2689"/>
              <a:gd name="T1" fmla="*/ 1020 h 2127"/>
              <a:gd name="T2" fmla="*/ 340 w 2689"/>
              <a:gd name="T3" fmla="*/ 1057 h 2127"/>
              <a:gd name="T4" fmla="*/ 1546 w 2689"/>
              <a:gd name="T5" fmla="*/ 1057 h 2127"/>
              <a:gd name="T6" fmla="*/ 1939 w 2689"/>
              <a:gd name="T7" fmla="*/ 1057 h 2127"/>
              <a:gd name="T8" fmla="*/ 1968 w 2689"/>
              <a:gd name="T9" fmla="*/ 1066 h 2127"/>
              <a:gd name="T10" fmla="*/ 1954 w 2689"/>
              <a:gd name="T11" fmla="*/ 1092 h 2127"/>
              <a:gd name="T12" fmla="*/ 1376 w 2689"/>
              <a:gd name="T13" fmla="*/ 1677 h 2127"/>
              <a:gd name="T14" fmla="*/ 1321 w 2689"/>
              <a:gd name="T15" fmla="*/ 1677 h 2127"/>
              <a:gd name="T16" fmla="*/ 959 w 2689"/>
              <a:gd name="T17" fmla="*/ 1310 h 2127"/>
              <a:gd name="T18" fmla="*/ 883 w 2689"/>
              <a:gd name="T19" fmla="*/ 1278 h 2127"/>
              <a:gd name="T20" fmla="*/ 556 w 2689"/>
              <a:gd name="T21" fmla="*/ 1279 h 2127"/>
              <a:gd name="T22" fmla="*/ 521 w 2689"/>
              <a:gd name="T23" fmla="*/ 1289 h 2127"/>
              <a:gd name="T24" fmla="*/ 557 w 2689"/>
              <a:gd name="T25" fmla="*/ 1332 h 2127"/>
              <a:gd name="T26" fmla="*/ 1316 w 2689"/>
              <a:gd name="T27" fmla="*/ 2100 h 2127"/>
              <a:gd name="T28" fmla="*/ 1381 w 2689"/>
              <a:gd name="T29" fmla="*/ 2098 h 2127"/>
              <a:gd name="T30" fmla="*/ 1938 w 2689"/>
              <a:gd name="T31" fmla="*/ 1533 h 2127"/>
              <a:gd name="T32" fmla="*/ 2665 w 2689"/>
              <a:gd name="T33" fmla="*/ 798 h 2127"/>
              <a:gd name="T34" fmla="*/ 2689 w 2689"/>
              <a:gd name="T35" fmla="*/ 770 h 2127"/>
              <a:gd name="T36" fmla="*/ 2636 w 2689"/>
              <a:gd name="T37" fmla="*/ 764 h 2127"/>
              <a:gd name="T38" fmla="*/ 1491 w 2689"/>
              <a:gd name="T39" fmla="*/ 764 h 2127"/>
              <a:gd name="T40" fmla="*/ 395 w 2689"/>
              <a:gd name="T41" fmla="*/ 764 h 2127"/>
              <a:gd name="T42" fmla="*/ 366 w 2689"/>
              <a:gd name="T43" fmla="*/ 715 h 2127"/>
              <a:gd name="T44" fmla="*/ 574 w 2689"/>
              <a:gd name="T45" fmla="*/ 330 h 2127"/>
              <a:gd name="T46" fmla="*/ 632 w 2689"/>
              <a:gd name="T47" fmla="*/ 294 h 2127"/>
              <a:gd name="T48" fmla="*/ 2063 w 2689"/>
              <a:gd name="T49" fmla="*/ 294 h 2127"/>
              <a:gd name="T50" fmla="*/ 2122 w 2689"/>
              <a:gd name="T51" fmla="*/ 329 h 2127"/>
              <a:gd name="T52" fmla="*/ 2220 w 2689"/>
              <a:gd name="T53" fmla="*/ 512 h 2127"/>
              <a:gd name="T54" fmla="*/ 2279 w 2689"/>
              <a:gd name="T55" fmla="*/ 547 h 2127"/>
              <a:gd name="T56" fmla="*/ 2540 w 2689"/>
              <a:gd name="T57" fmla="*/ 547 h 2127"/>
              <a:gd name="T58" fmla="*/ 2562 w 2689"/>
              <a:gd name="T59" fmla="*/ 508 h 2127"/>
              <a:gd name="T60" fmla="*/ 2316 w 2689"/>
              <a:gd name="T61" fmla="*/ 51 h 2127"/>
              <a:gd name="T62" fmla="*/ 2230 w 2689"/>
              <a:gd name="T63" fmla="*/ 0 h 2127"/>
              <a:gd name="T64" fmla="*/ 925 w 2689"/>
              <a:gd name="T65" fmla="*/ 1 h 2127"/>
              <a:gd name="T66" fmla="*/ 451 w 2689"/>
              <a:gd name="T67" fmla="*/ 1 h 2127"/>
              <a:gd name="T68" fmla="*/ 393 w 2689"/>
              <a:gd name="T69" fmla="*/ 29 h 2127"/>
              <a:gd name="T70" fmla="*/ 14 w 2689"/>
              <a:gd name="T71" fmla="*/ 730 h 2127"/>
              <a:gd name="T72" fmla="*/ 22 w 2689"/>
              <a:gd name="T73" fmla="*/ 791 h 2127"/>
              <a:gd name="T74" fmla="*/ 250 w 2689"/>
              <a:gd name="T75" fmla="*/ 1020 h 2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689" h="2127">
                <a:moveTo>
                  <a:pt x="250" y="1020"/>
                </a:moveTo>
                <a:cubicBezTo>
                  <a:pt x="276" y="1047"/>
                  <a:pt x="303" y="1057"/>
                  <a:pt x="340" y="1057"/>
                </a:cubicBezTo>
                <a:cubicBezTo>
                  <a:pt x="742" y="1056"/>
                  <a:pt x="1144" y="1057"/>
                  <a:pt x="1546" y="1057"/>
                </a:cubicBezTo>
                <a:cubicBezTo>
                  <a:pt x="1677" y="1057"/>
                  <a:pt x="1808" y="1057"/>
                  <a:pt x="1939" y="1057"/>
                </a:cubicBezTo>
                <a:cubicBezTo>
                  <a:pt x="1950" y="1057"/>
                  <a:pt x="1963" y="1054"/>
                  <a:pt x="1968" y="1066"/>
                </a:cubicBezTo>
                <a:cubicBezTo>
                  <a:pt x="1974" y="1078"/>
                  <a:pt x="1961" y="1085"/>
                  <a:pt x="1954" y="1092"/>
                </a:cubicBezTo>
                <a:cubicBezTo>
                  <a:pt x="1761" y="1287"/>
                  <a:pt x="1568" y="1482"/>
                  <a:pt x="1376" y="1677"/>
                </a:cubicBezTo>
                <a:cubicBezTo>
                  <a:pt x="1355" y="1698"/>
                  <a:pt x="1343" y="1700"/>
                  <a:pt x="1321" y="1677"/>
                </a:cubicBezTo>
                <a:cubicBezTo>
                  <a:pt x="1201" y="1554"/>
                  <a:pt x="1079" y="1433"/>
                  <a:pt x="959" y="1310"/>
                </a:cubicBezTo>
                <a:cubicBezTo>
                  <a:pt x="938" y="1288"/>
                  <a:pt x="915" y="1278"/>
                  <a:pt x="883" y="1278"/>
                </a:cubicBezTo>
                <a:cubicBezTo>
                  <a:pt x="774" y="1280"/>
                  <a:pt x="665" y="1279"/>
                  <a:pt x="556" y="1279"/>
                </a:cubicBezTo>
                <a:cubicBezTo>
                  <a:pt x="545" y="1279"/>
                  <a:pt x="532" y="1274"/>
                  <a:pt x="521" y="1289"/>
                </a:cubicBezTo>
                <a:cubicBezTo>
                  <a:pt x="533" y="1303"/>
                  <a:pt x="544" y="1318"/>
                  <a:pt x="557" y="1332"/>
                </a:cubicBezTo>
                <a:cubicBezTo>
                  <a:pt x="810" y="1588"/>
                  <a:pt x="1064" y="1843"/>
                  <a:pt x="1316" y="2100"/>
                </a:cubicBezTo>
                <a:cubicBezTo>
                  <a:pt x="1342" y="2127"/>
                  <a:pt x="1357" y="2123"/>
                  <a:pt x="1381" y="2098"/>
                </a:cubicBezTo>
                <a:cubicBezTo>
                  <a:pt x="1566" y="1909"/>
                  <a:pt x="1752" y="1721"/>
                  <a:pt x="1938" y="1533"/>
                </a:cubicBezTo>
                <a:cubicBezTo>
                  <a:pt x="2180" y="1288"/>
                  <a:pt x="2423" y="1043"/>
                  <a:pt x="2665" y="798"/>
                </a:cubicBezTo>
                <a:cubicBezTo>
                  <a:pt x="2673" y="790"/>
                  <a:pt x="2680" y="782"/>
                  <a:pt x="2689" y="770"/>
                </a:cubicBezTo>
                <a:cubicBezTo>
                  <a:pt x="2636" y="764"/>
                  <a:pt x="2636" y="764"/>
                  <a:pt x="2636" y="764"/>
                </a:cubicBezTo>
                <a:cubicBezTo>
                  <a:pt x="2254" y="764"/>
                  <a:pt x="1873" y="764"/>
                  <a:pt x="1491" y="764"/>
                </a:cubicBezTo>
                <a:cubicBezTo>
                  <a:pt x="1126" y="764"/>
                  <a:pt x="760" y="764"/>
                  <a:pt x="395" y="764"/>
                </a:cubicBezTo>
                <a:cubicBezTo>
                  <a:pt x="343" y="764"/>
                  <a:pt x="341" y="761"/>
                  <a:pt x="366" y="715"/>
                </a:cubicBezTo>
                <a:cubicBezTo>
                  <a:pt x="435" y="587"/>
                  <a:pt x="506" y="459"/>
                  <a:pt x="574" y="330"/>
                </a:cubicBezTo>
                <a:cubicBezTo>
                  <a:pt x="587" y="306"/>
                  <a:pt x="603" y="294"/>
                  <a:pt x="632" y="294"/>
                </a:cubicBezTo>
                <a:cubicBezTo>
                  <a:pt x="1109" y="294"/>
                  <a:pt x="1586" y="294"/>
                  <a:pt x="2063" y="294"/>
                </a:cubicBezTo>
                <a:cubicBezTo>
                  <a:pt x="2091" y="294"/>
                  <a:pt x="2109" y="304"/>
                  <a:pt x="2122" y="329"/>
                </a:cubicBezTo>
                <a:cubicBezTo>
                  <a:pt x="2154" y="390"/>
                  <a:pt x="2189" y="451"/>
                  <a:pt x="2220" y="512"/>
                </a:cubicBezTo>
                <a:cubicBezTo>
                  <a:pt x="2233" y="537"/>
                  <a:pt x="2251" y="548"/>
                  <a:pt x="2279" y="547"/>
                </a:cubicBezTo>
                <a:cubicBezTo>
                  <a:pt x="2366" y="546"/>
                  <a:pt x="2453" y="546"/>
                  <a:pt x="2540" y="547"/>
                </a:cubicBezTo>
                <a:cubicBezTo>
                  <a:pt x="2577" y="548"/>
                  <a:pt x="2579" y="538"/>
                  <a:pt x="2562" y="508"/>
                </a:cubicBezTo>
                <a:cubicBezTo>
                  <a:pt x="2479" y="356"/>
                  <a:pt x="2396" y="204"/>
                  <a:pt x="2316" y="51"/>
                </a:cubicBezTo>
                <a:cubicBezTo>
                  <a:pt x="2296" y="13"/>
                  <a:pt x="2272" y="0"/>
                  <a:pt x="2230" y="0"/>
                </a:cubicBezTo>
                <a:cubicBezTo>
                  <a:pt x="1795" y="1"/>
                  <a:pt x="1360" y="1"/>
                  <a:pt x="925" y="1"/>
                </a:cubicBezTo>
                <a:cubicBezTo>
                  <a:pt x="767" y="1"/>
                  <a:pt x="609" y="1"/>
                  <a:pt x="451" y="1"/>
                </a:cubicBezTo>
                <a:cubicBezTo>
                  <a:pt x="426" y="1"/>
                  <a:pt x="407" y="4"/>
                  <a:pt x="393" y="29"/>
                </a:cubicBezTo>
                <a:cubicBezTo>
                  <a:pt x="267" y="263"/>
                  <a:pt x="141" y="497"/>
                  <a:pt x="14" y="730"/>
                </a:cubicBezTo>
                <a:cubicBezTo>
                  <a:pt x="0" y="755"/>
                  <a:pt x="2" y="771"/>
                  <a:pt x="22" y="791"/>
                </a:cubicBezTo>
                <a:cubicBezTo>
                  <a:pt x="99" y="866"/>
                  <a:pt x="175" y="942"/>
                  <a:pt x="250" y="1020"/>
                </a:cubicBezTo>
                <a:close/>
              </a:path>
            </a:pathLst>
          </a:custGeom>
          <a:solidFill>
            <a:schemeClr val="tx1">
              <a:alpha val="38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decel="3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125E-6 4.07407E-6 L -0.05925 0.04791 " pathEditMode="relative" rAng="0" ptsTypes="AA">
                                      <p:cBhvr>
                                        <p:cTn id="15" dur="750" spd="-100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69" y="2384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path" presetSubtype="0" decel="3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125E-6 -3.33333E-6 L 0.06523 -0.05139 " pathEditMode="relative" rAng="0" ptsTypes="AA">
                                      <p:cBhvr>
                                        <p:cTn id="20" dur="750" spd="-10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55" y="-2569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path" presetSubtype="0" decel="3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08333E-6 -3.33333E-6 L 0.07226 -0.0625 " pathEditMode="relative" rAng="0" ptsTypes="AA">
                                      <p:cBhvr>
                                        <p:cTn id="25" dur="750" spd="-100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07" y="-3125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path" presetSubtype="0" decel="3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4.375E-6 3.33333E-6 L -0.05481 0.04375 " pathEditMode="relative" rAng="0" ptsTypes="AA">
                                      <p:cBhvr>
                                        <p:cTn id="30" dur="750" spd="-100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47" y="2176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6" presetClass="entr" presetSubtype="37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75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3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523 -2.22222E-6 L -0.04375 -0.00278 " pathEditMode="relative" rAng="0" ptsTypes="AA">
                                      <p:cBhvr>
                                        <p:cTn id="38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56" y="-139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35" presetClass="path" presetSubtype="0" accel="50000" decel="50000" fill="hold" grpId="2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0.01602 1.85185E-6 L 5E-6 1.85185E-6 " pathEditMode="relative" rAng="0" ptsTypes="AA">
                                      <p:cBhvr>
                                        <p:cTn id="4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15" grpId="2"/>
      <p:bldP spid="28" grpId="0"/>
      <p:bldP spid="34" grpId="0"/>
      <p:bldP spid="36" grpId="0"/>
      <p:bldP spid="39" grpId="0"/>
      <p:bldP spid="7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" t="4259" r="2000" b="4259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矩形 3"/>
          <p:cNvSpPr/>
          <p:nvPr/>
        </p:nvSpPr>
        <p:spPr>
          <a:xfrm>
            <a:off x="237864" y="1234312"/>
            <a:ext cx="11716271" cy="4389379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3">
                <a:alpha val="28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055515" y="4056047"/>
            <a:ext cx="1108045" cy="554023"/>
          </a:xfrm>
          <a:prstGeom prst="line">
            <a:avLst/>
          </a:prstGeom>
          <a:ln w="50800" cap="rnd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 descr="e7d195523061f1c0d3ba7f298e59d031c9c3f97027ed136f882110EF8F17BAD1F2C348D17C7856EF46CB4678CC9E44EE1ABA681E3133328A7B4D22AAF822B2429426B2355AA8CC4431B8568D2CF3B73ADF5964BB9916C1AAFCE9EA833C7DDC8425D8BA88DB0599F6A00A20541FA24F913707B9AB8618371F45B8F4E26F5A89A2851711534E8E3A97"/>
          <p:cNvSpPr txBox="1"/>
          <p:nvPr/>
        </p:nvSpPr>
        <p:spPr>
          <a:xfrm>
            <a:off x="4768853" y="2768714"/>
            <a:ext cx="4810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pc="150" dirty="0" smtClean="0">
                <a:latin typeface="+mn-ea"/>
              </a:rPr>
              <a:t>Bending Operation</a:t>
            </a:r>
            <a:endParaRPr lang="zh-CN" altLang="en-US" sz="3200" spc="150" dirty="0">
              <a:latin typeface="+mn-ea"/>
            </a:endParaRPr>
          </a:p>
        </p:txBody>
      </p:sp>
      <p:sp>
        <p:nvSpPr>
          <p:cNvPr id="7" name="矩形 6" descr="e7d195523061f1c0d3ba7f298e59d031c9c3f97027ed136f882110EF8F17BAD1F2C348D17C7856EF46CB4678CC9E44EE1ABA681E3133328A7B4D22AAF822B2429426B2355AA8CC4431B8568D2CF3B73ADF5964BB9916C1AAFCE9EA833C7DDC8425D8BA88DB0599F6A00A20541FA24F913707B9AB8618371F45B8F4E26F5A89A2851711534E8E3A97"/>
          <p:cNvSpPr/>
          <p:nvPr/>
        </p:nvSpPr>
        <p:spPr>
          <a:xfrm>
            <a:off x="4768854" y="3312258"/>
            <a:ext cx="6226626" cy="678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600" dirty="0" smtClean="0">
                <a:latin typeface="+mn-ea"/>
              </a:rPr>
              <a:t>think </a:t>
            </a:r>
            <a:r>
              <a:rPr lang="en-US" altLang="zh-CN" sz="1600" dirty="0">
                <a:latin typeface="+mn-ea"/>
              </a:rPr>
              <a:t>don't want to give vent to out your inner voice can be in the high school children of the feelings in a period</a:t>
            </a:r>
            <a:endParaRPr lang="en-US" altLang="zh-CN" sz="1600" dirty="0">
              <a:latin typeface="+mn-ea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1454150" y="3353489"/>
            <a:ext cx="0" cy="600607"/>
          </a:xfrm>
          <a:prstGeom prst="line">
            <a:avLst/>
          </a:prstGeom>
          <a:ln w="50800" cap="rnd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3461326" y="2239831"/>
            <a:ext cx="295216" cy="147608"/>
          </a:xfrm>
          <a:prstGeom prst="line">
            <a:avLst/>
          </a:prstGeom>
          <a:ln w="50800" cap="rnd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六边形 10"/>
          <p:cNvSpPr/>
          <p:nvPr/>
        </p:nvSpPr>
        <p:spPr>
          <a:xfrm rot="5400000">
            <a:off x="1538103" y="2328783"/>
            <a:ext cx="2552515" cy="2200444"/>
          </a:xfrm>
          <a:prstGeom prst="hexagon">
            <a:avLst/>
          </a:prstGeom>
          <a:solidFill>
            <a:schemeClr val="tx1"/>
          </a:solidFill>
          <a:ln>
            <a:noFill/>
          </a:ln>
          <a:effectLst>
            <a:outerShdw blurRad="508000" dist="419100" dir="2700000" sx="95000" sy="95000" algn="tl" rotWithShape="0">
              <a:schemeClr val="tx1">
                <a:lumMod val="85000"/>
                <a:lumOff val="15000"/>
                <a:alpha val="3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文本框 11" descr="e7d195523061f1c0d3ba7f298e59d031c9c3f97027ed136f882110EF8F17BAD1F2C348D17C7856EF46CB4678CC9E44EE1ABA681E3133328A7B4D22AAF822B2429426B2355AA8CC4431B8568D2CF3B73ADF5964BB9916C1AAFCE9EA833C7DDC8425D8BA88DB0599F6A00A20541FA24F913707B9AB8618371F45B8F4E26F5A89A2851711534E8E3A97"/>
          <p:cNvSpPr txBox="1"/>
          <p:nvPr/>
        </p:nvSpPr>
        <p:spPr>
          <a:xfrm>
            <a:off x="2182699" y="2887707"/>
            <a:ext cx="1263323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zh-CN"/>
            </a:defPPr>
            <a:lvl1pPr algn="dist">
              <a:defRPr sz="6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altLang="zh-CN" dirty="0" smtClean="0">
                <a:solidFill>
                  <a:prstClr val="white"/>
                </a:solidFill>
              </a:rPr>
              <a:t>01</a:t>
            </a:r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5" name="[动画大师]_Oval 7"/>
          <p:cNvSpPr/>
          <p:nvPr/>
        </p:nvSpPr>
        <p:spPr>
          <a:xfrm>
            <a:off x="10833432" y="1535604"/>
            <a:ext cx="114300" cy="1143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11138232" y="1535604"/>
            <a:ext cx="114300" cy="1143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11443032" y="1535604"/>
            <a:ext cx="114300" cy="1143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424 0 L 0 0 E" pathEditMode="relative" ptsTypes="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  <p:from x="75825" y="138916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5" presetClass="path" presetSubtype="0" decel="333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08333E-6 0 L -0.07317 0 " pathEditMode="relative" rAng="0" ptsTypes="AA">
                                      <p:cBhvr>
                                        <p:cTn id="31" dur="75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9" y="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Motion origin="layout" path="M 0 7.40741E-7 L 0 -0.03079 " pathEditMode="relative">
                                      <p:cBhvr additive="base">
                                        <p:cTn id="42" dur="7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set>
                                      <p:cBhvr additive="base">
                                        <p:cTn id="43" dur="75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ntr" presetSubtype="0" repeatCount="indefinite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Motion origin="layout" path="M 0 7.40741E-7 L 0 -0.03079 " pathEditMode="relative">
                                      <p:cBhvr additive="base">
                                        <p:cTn id="46" dur="7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set>
                                      <p:cBhvr additive="base">
                                        <p:cTn id="47" dur="75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repeatCount="indefinite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Motion origin="layout" path="M 0 7.40741E-7 L 0 -0.03079 " pathEditMode="relative">
                                      <p:cBhvr additive="base">
                                        <p:cTn id="50" dur="7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set>
                                      <p:cBhvr additive="base">
                                        <p:cTn id="51" dur="75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  <p:bldP spid="6" grpId="0"/>
      <p:bldP spid="7" grpId="0"/>
      <p:bldP spid="11" grpId="0" animBg="1"/>
      <p:bldP spid="11" grpId="1" animBg="1"/>
      <p:bldP spid="12" grpId="0"/>
      <p:bldP spid="15" grpId="0" animBg="1"/>
      <p:bldP spid="16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7" t="4537" r="2287" b="453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334" name="图片 333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bg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109149" y="-297"/>
            <a:ext cx="6096528" cy="6858594"/>
          </a:xfrm>
          <a:prstGeom prst="rect">
            <a:avLst/>
          </a:prstGeom>
        </p:spPr>
      </p:pic>
      <p:grpSp>
        <p:nvGrpSpPr>
          <p:cNvPr id="316" name="组合 315"/>
          <p:cNvGrpSpPr/>
          <p:nvPr/>
        </p:nvGrpSpPr>
        <p:grpSpPr>
          <a:xfrm>
            <a:off x="2232556" y="1704643"/>
            <a:ext cx="1196732" cy="1029190"/>
            <a:chOff x="4856440" y="1885891"/>
            <a:chExt cx="582025" cy="500541"/>
          </a:xfrm>
          <a:solidFill>
            <a:schemeClr val="bg1"/>
          </a:solidFill>
        </p:grpSpPr>
        <p:sp>
          <p:nvSpPr>
            <p:cNvPr id="317" name="Oval 217"/>
            <p:cNvSpPr>
              <a:spLocks noChangeArrowheads="1"/>
            </p:cNvSpPr>
            <p:nvPr/>
          </p:nvSpPr>
          <p:spPr bwMode="auto">
            <a:xfrm>
              <a:off x="5090913" y="2027240"/>
              <a:ext cx="114742" cy="141349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318" name="Freeform 218"/>
            <p:cNvSpPr/>
            <p:nvPr/>
          </p:nvSpPr>
          <p:spPr bwMode="auto">
            <a:xfrm>
              <a:off x="5167408" y="2185217"/>
              <a:ext cx="103101" cy="143011"/>
            </a:xfrm>
            <a:custGeom>
              <a:avLst/>
              <a:gdLst>
                <a:gd name="T0" fmla="*/ 46 w 49"/>
                <a:gd name="T1" fmla="*/ 16 h 68"/>
                <a:gd name="T2" fmla="*/ 30 w 49"/>
                <a:gd name="T3" fmla="*/ 1 h 68"/>
                <a:gd name="T4" fmla="*/ 15 w 49"/>
                <a:gd name="T5" fmla="*/ 1 h 68"/>
                <a:gd name="T6" fmla="*/ 25 w 49"/>
                <a:gd name="T7" fmla="*/ 9 h 68"/>
                <a:gd name="T8" fmla="*/ 11 w 49"/>
                <a:gd name="T9" fmla="*/ 16 h 68"/>
                <a:gd name="T10" fmla="*/ 18 w 49"/>
                <a:gd name="T11" fmla="*/ 27 h 68"/>
                <a:gd name="T12" fmla="*/ 0 w 49"/>
                <a:gd name="T13" fmla="*/ 67 h 68"/>
                <a:gd name="T14" fmla="*/ 0 w 49"/>
                <a:gd name="T15" fmla="*/ 68 h 68"/>
                <a:gd name="T16" fmla="*/ 49 w 49"/>
                <a:gd name="T17" fmla="*/ 48 h 68"/>
                <a:gd name="T18" fmla="*/ 46 w 49"/>
                <a:gd name="T19" fmla="*/ 16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68">
                  <a:moveTo>
                    <a:pt x="46" y="16"/>
                  </a:moveTo>
                  <a:cubicBezTo>
                    <a:pt x="45" y="7"/>
                    <a:pt x="38" y="0"/>
                    <a:pt x="30" y="1"/>
                  </a:cubicBezTo>
                  <a:cubicBezTo>
                    <a:pt x="30" y="1"/>
                    <a:pt x="24" y="1"/>
                    <a:pt x="15" y="1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18" y="66"/>
                    <a:pt x="35" y="59"/>
                    <a:pt x="49" y="48"/>
                  </a:cubicBezTo>
                  <a:lnTo>
                    <a:pt x="46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319" name="Freeform 219"/>
            <p:cNvSpPr/>
            <p:nvPr/>
          </p:nvSpPr>
          <p:spPr bwMode="auto">
            <a:xfrm>
              <a:off x="5027722" y="2185217"/>
              <a:ext cx="99775" cy="143011"/>
            </a:xfrm>
            <a:custGeom>
              <a:avLst/>
              <a:gdLst>
                <a:gd name="T0" fmla="*/ 30 w 48"/>
                <a:gd name="T1" fmla="*/ 27 h 68"/>
                <a:gd name="T2" fmla="*/ 37 w 48"/>
                <a:gd name="T3" fmla="*/ 16 h 68"/>
                <a:gd name="T4" fmla="*/ 23 w 48"/>
                <a:gd name="T5" fmla="*/ 9 h 68"/>
                <a:gd name="T6" fmla="*/ 33 w 48"/>
                <a:gd name="T7" fmla="*/ 1 h 68"/>
                <a:gd name="T8" fmla="*/ 19 w 48"/>
                <a:gd name="T9" fmla="*/ 1 h 68"/>
                <a:gd name="T10" fmla="*/ 19 w 48"/>
                <a:gd name="T11" fmla="*/ 1 h 68"/>
                <a:gd name="T12" fmla="*/ 3 w 48"/>
                <a:gd name="T13" fmla="*/ 16 h 68"/>
                <a:gd name="T14" fmla="*/ 0 w 48"/>
                <a:gd name="T15" fmla="*/ 48 h 68"/>
                <a:gd name="T16" fmla="*/ 48 w 48"/>
                <a:gd name="T17" fmla="*/ 68 h 68"/>
                <a:gd name="T18" fmla="*/ 48 w 48"/>
                <a:gd name="T19" fmla="*/ 67 h 68"/>
                <a:gd name="T20" fmla="*/ 30 w 48"/>
                <a:gd name="T21" fmla="*/ 2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8" h="68">
                  <a:moveTo>
                    <a:pt x="30" y="27"/>
                  </a:moveTo>
                  <a:cubicBezTo>
                    <a:pt x="37" y="16"/>
                    <a:pt x="37" y="16"/>
                    <a:pt x="37" y="16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25" y="1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1" y="0"/>
                    <a:pt x="4" y="7"/>
                    <a:pt x="3" y="16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14" y="59"/>
                    <a:pt x="30" y="66"/>
                    <a:pt x="48" y="68"/>
                  </a:cubicBezTo>
                  <a:cubicBezTo>
                    <a:pt x="48" y="67"/>
                    <a:pt x="48" y="67"/>
                    <a:pt x="48" y="67"/>
                  </a:cubicBezTo>
                  <a:lnTo>
                    <a:pt x="30" y="2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320" name="Freeform 220"/>
            <p:cNvSpPr/>
            <p:nvPr/>
          </p:nvSpPr>
          <p:spPr bwMode="auto">
            <a:xfrm>
              <a:off x="5127497" y="2185217"/>
              <a:ext cx="38248" cy="31596"/>
            </a:xfrm>
            <a:custGeom>
              <a:avLst/>
              <a:gdLst>
                <a:gd name="T0" fmla="*/ 20 w 23"/>
                <a:gd name="T1" fmla="*/ 18 h 19"/>
                <a:gd name="T2" fmla="*/ 20 w 23"/>
                <a:gd name="T3" fmla="*/ 19 h 19"/>
                <a:gd name="T4" fmla="*/ 23 w 23"/>
                <a:gd name="T5" fmla="*/ 15 h 19"/>
                <a:gd name="T6" fmla="*/ 19 w 23"/>
                <a:gd name="T7" fmla="*/ 0 h 19"/>
                <a:gd name="T8" fmla="*/ 5 w 23"/>
                <a:gd name="T9" fmla="*/ 0 h 19"/>
                <a:gd name="T10" fmla="*/ 0 w 23"/>
                <a:gd name="T11" fmla="*/ 15 h 19"/>
                <a:gd name="T12" fmla="*/ 4 w 23"/>
                <a:gd name="T13" fmla="*/ 19 h 19"/>
                <a:gd name="T14" fmla="*/ 4 w 23"/>
                <a:gd name="T15" fmla="*/ 18 h 19"/>
                <a:gd name="T16" fmla="*/ 20 w 23"/>
                <a:gd name="T17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9">
                  <a:moveTo>
                    <a:pt x="20" y="18"/>
                  </a:moveTo>
                  <a:lnTo>
                    <a:pt x="20" y="19"/>
                  </a:lnTo>
                  <a:lnTo>
                    <a:pt x="23" y="15"/>
                  </a:lnTo>
                  <a:lnTo>
                    <a:pt x="19" y="0"/>
                  </a:lnTo>
                  <a:lnTo>
                    <a:pt x="5" y="0"/>
                  </a:lnTo>
                  <a:lnTo>
                    <a:pt x="0" y="15"/>
                  </a:lnTo>
                  <a:lnTo>
                    <a:pt x="4" y="19"/>
                  </a:lnTo>
                  <a:lnTo>
                    <a:pt x="4" y="18"/>
                  </a:lnTo>
                  <a:lnTo>
                    <a:pt x="20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321" name="Freeform 221"/>
            <p:cNvSpPr/>
            <p:nvPr/>
          </p:nvSpPr>
          <p:spPr bwMode="auto">
            <a:xfrm>
              <a:off x="5127497" y="2215150"/>
              <a:ext cx="39910" cy="113079"/>
            </a:xfrm>
            <a:custGeom>
              <a:avLst/>
              <a:gdLst>
                <a:gd name="T0" fmla="*/ 16 w 19"/>
                <a:gd name="T1" fmla="*/ 1 h 54"/>
                <a:gd name="T2" fmla="*/ 16 w 19"/>
                <a:gd name="T3" fmla="*/ 0 h 54"/>
                <a:gd name="T4" fmla="*/ 3 w 19"/>
                <a:gd name="T5" fmla="*/ 0 h 54"/>
                <a:gd name="T6" fmla="*/ 3 w 19"/>
                <a:gd name="T7" fmla="*/ 1 h 54"/>
                <a:gd name="T8" fmla="*/ 0 w 19"/>
                <a:gd name="T9" fmla="*/ 53 h 54"/>
                <a:gd name="T10" fmla="*/ 0 w 19"/>
                <a:gd name="T11" fmla="*/ 54 h 54"/>
                <a:gd name="T12" fmla="*/ 9 w 19"/>
                <a:gd name="T13" fmla="*/ 54 h 54"/>
                <a:gd name="T14" fmla="*/ 19 w 19"/>
                <a:gd name="T15" fmla="*/ 54 h 54"/>
                <a:gd name="T16" fmla="*/ 19 w 19"/>
                <a:gd name="T17" fmla="*/ 53 h 54"/>
                <a:gd name="T18" fmla="*/ 16 w 19"/>
                <a:gd name="T19" fmla="*/ 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54">
                  <a:moveTo>
                    <a:pt x="16" y="1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3" y="54"/>
                    <a:pt x="6" y="54"/>
                    <a:pt x="9" y="54"/>
                  </a:cubicBezTo>
                  <a:cubicBezTo>
                    <a:pt x="13" y="54"/>
                    <a:pt x="16" y="54"/>
                    <a:pt x="19" y="54"/>
                  </a:cubicBezTo>
                  <a:cubicBezTo>
                    <a:pt x="19" y="53"/>
                    <a:pt x="19" y="53"/>
                    <a:pt x="19" y="53"/>
                  </a:cubicBezTo>
                  <a:lnTo>
                    <a:pt x="1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322" name="Freeform 222"/>
            <p:cNvSpPr/>
            <p:nvPr/>
          </p:nvSpPr>
          <p:spPr bwMode="auto">
            <a:xfrm>
              <a:off x="4896350" y="2135330"/>
              <a:ext cx="488900" cy="251102"/>
            </a:xfrm>
            <a:custGeom>
              <a:avLst/>
              <a:gdLst>
                <a:gd name="T0" fmla="*/ 120 w 234"/>
                <a:gd name="T1" fmla="*/ 120 h 120"/>
                <a:gd name="T2" fmla="*/ 0 w 234"/>
                <a:gd name="T3" fmla="*/ 0 h 120"/>
                <a:gd name="T4" fmla="*/ 30 w 234"/>
                <a:gd name="T5" fmla="*/ 0 h 120"/>
                <a:gd name="T6" fmla="*/ 120 w 234"/>
                <a:gd name="T7" fmla="*/ 90 h 120"/>
                <a:gd name="T8" fmla="*/ 206 w 234"/>
                <a:gd name="T9" fmla="*/ 28 h 120"/>
                <a:gd name="T10" fmla="*/ 234 w 234"/>
                <a:gd name="T11" fmla="*/ 38 h 120"/>
                <a:gd name="T12" fmla="*/ 120 w 234"/>
                <a:gd name="T13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4" h="120">
                  <a:moveTo>
                    <a:pt x="120" y="120"/>
                  </a:moveTo>
                  <a:cubicBezTo>
                    <a:pt x="54" y="120"/>
                    <a:pt x="0" y="66"/>
                    <a:pt x="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49"/>
                    <a:pt x="71" y="90"/>
                    <a:pt x="120" y="90"/>
                  </a:cubicBezTo>
                  <a:cubicBezTo>
                    <a:pt x="159" y="90"/>
                    <a:pt x="194" y="65"/>
                    <a:pt x="206" y="28"/>
                  </a:cubicBezTo>
                  <a:cubicBezTo>
                    <a:pt x="234" y="38"/>
                    <a:pt x="234" y="38"/>
                    <a:pt x="234" y="38"/>
                  </a:cubicBezTo>
                  <a:cubicBezTo>
                    <a:pt x="218" y="87"/>
                    <a:pt x="172" y="120"/>
                    <a:pt x="120" y="1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323" name="Freeform 223"/>
            <p:cNvSpPr/>
            <p:nvPr/>
          </p:nvSpPr>
          <p:spPr bwMode="auto">
            <a:xfrm>
              <a:off x="4856440" y="2077128"/>
              <a:ext cx="143011" cy="71506"/>
            </a:xfrm>
            <a:custGeom>
              <a:avLst/>
              <a:gdLst>
                <a:gd name="T0" fmla="*/ 86 w 86"/>
                <a:gd name="T1" fmla="*/ 43 h 43"/>
                <a:gd name="T2" fmla="*/ 43 w 86"/>
                <a:gd name="T3" fmla="*/ 0 h 43"/>
                <a:gd name="T4" fmla="*/ 0 w 86"/>
                <a:gd name="T5" fmla="*/ 43 h 43"/>
                <a:gd name="T6" fmla="*/ 86 w 86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43">
                  <a:moveTo>
                    <a:pt x="86" y="43"/>
                  </a:moveTo>
                  <a:lnTo>
                    <a:pt x="43" y="0"/>
                  </a:lnTo>
                  <a:lnTo>
                    <a:pt x="0" y="43"/>
                  </a:lnTo>
                  <a:lnTo>
                    <a:pt x="86" y="4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324" name="Freeform 224"/>
            <p:cNvSpPr/>
            <p:nvPr/>
          </p:nvSpPr>
          <p:spPr bwMode="auto">
            <a:xfrm>
              <a:off x="4911317" y="1885891"/>
              <a:ext cx="487237" cy="249439"/>
            </a:xfrm>
            <a:custGeom>
              <a:avLst/>
              <a:gdLst>
                <a:gd name="T0" fmla="*/ 234 w 234"/>
                <a:gd name="T1" fmla="*/ 120 h 120"/>
                <a:gd name="T2" fmla="*/ 204 w 234"/>
                <a:gd name="T3" fmla="*/ 120 h 120"/>
                <a:gd name="T4" fmla="*/ 114 w 234"/>
                <a:gd name="T5" fmla="*/ 29 h 120"/>
                <a:gd name="T6" fmla="*/ 28 w 234"/>
                <a:gd name="T7" fmla="*/ 91 h 120"/>
                <a:gd name="T8" fmla="*/ 0 w 234"/>
                <a:gd name="T9" fmla="*/ 82 h 120"/>
                <a:gd name="T10" fmla="*/ 114 w 234"/>
                <a:gd name="T11" fmla="*/ 0 h 120"/>
                <a:gd name="T12" fmla="*/ 234 w 234"/>
                <a:gd name="T13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4" h="120">
                  <a:moveTo>
                    <a:pt x="234" y="120"/>
                  </a:moveTo>
                  <a:cubicBezTo>
                    <a:pt x="204" y="120"/>
                    <a:pt x="204" y="120"/>
                    <a:pt x="204" y="120"/>
                  </a:cubicBezTo>
                  <a:cubicBezTo>
                    <a:pt x="204" y="70"/>
                    <a:pt x="164" y="29"/>
                    <a:pt x="114" y="29"/>
                  </a:cubicBezTo>
                  <a:cubicBezTo>
                    <a:pt x="75" y="29"/>
                    <a:pt x="40" y="54"/>
                    <a:pt x="28" y="91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16" y="33"/>
                    <a:pt x="62" y="0"/>
                    <a:pt x="114" y="0"/>
                  </a:cubicBezTo>
                  <a:cubicBezTo>
                    <a:pt x="180" y="0"/>
                    <a:pt x="234" y="54"/>
                    <a:pt x="234" y="1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325" name="Freeform 225"/>
            <p:cNvSpPr/>
            <p:nvPr/>
          </p:nvSpPr>
          <p:spPr bwMode="auto">
            <a:xfrm>
              <a:off x="5297116" y="2122026"/>
              <a:ext cx="141349" cy="71506"/>
            </a:xfrm>
            <a:custGeom>
              <a:avLst/>
              <a:gdLst>
                <a:gd name="T0" fmla="*/ 0 w 85"/>
                <a:gd name="T1" fmla="*/ 0 h 43"/>
                <a:gd name="T2" fmla="*/ 43 w 85"/>
                <a:gd name="T3" fmla="*/ 43 h 43"/>
                <a:gd name="T4" fmla="*/ 85 w 85"/>
                <a:gd name="T5" fmla="*/ 0 h 43"/>
                <a:gd name="T6" fmla="*/ 0 w 85"/>
                <a:gd name="T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43">
                  <a:moveTo>
                    <a:pt x="0" y="0"/>
                  </a:moveTo>
                  <a:lnTo>
                    <a:pt x="43" y="43"/>
                  </a:lnTo>
                  <a:lnTo>
                    <a:pt x="8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</p:grpSp>
      <p:grpSp>
        <p:nvGrpSpPr>
          <p:cNvPr id="326" name="组合 325"/>
          <p:cNvGrpSpPr/>
          <p:nvPr/>
        </p:nvGrpSpPr>
        <p:grpSpPr>
          <a:xfrm>
            <a:off x="8639742" y="1709266"/>
            <a:ext cx="1392691" cy="1019944"/>
            <a:chOff x="7147950" y="1910835"/>
            <a:chExt cx="565394" cy="414069"/>
          </a:xfrm>
          <a:solidFill>
            <a:schemeClr val="tx1"/>
          </a:solidFill>
        </p:grpSpPr>
        <p:sp>
          <p:nvSpPr>
            <p:cNvPr id="327" name="Freeform 248"/>
            <p:cNvSpPr/>
            <p:nvPr/>
          </p:nvSpPr>
          <p:spPr bwMode="auto">
            <a:xfrm>
              <a:off x="7147950" y="1910835"/>
              <a:ext cx="394114" cy="377484"/>
            </a:xfrm>
            <a:custGeom>
              <a:avLst/>
              <a:gdLst>
                <a:gd name="T0" fmla="*/ 79 w 189"/>
                <a:gd name="T1" fmla="*/ 136 h 181"/>
                <a:gd name="T2" fmla="*/ 69 w 189"/>
                <a:gd name="T3" fmla="*/ 134 h 181"/>
                <a:gd name="T4" fmla="*/ 68 w 189"/>
                <a:gd name="T5" fmla="*/ 133 h 181"/>
                <a:gd name="T6" fmla="*/ 66 w 189"/>
                <a:gd name="T7" fmla="*/ 133 h 181"/>
                <a:gd name="T8" fmla="*/ 43 w 189"/>
                <a:gd name="T9" fmla="*/ 143 h 181"/>
                <a:gd name="T10" fmla="*/ 49 w 189"/>
                <a:gd name="T11" fmla="*/ 125 h 181"/>
                <a:gd name="T12" fmla="*/ 43 w 189"/>
                <a:gd name="T13" fmla="*/ 122 h 181"/>
                <a:gd name="T14" fmla="*/ 17 w 189"/>
                <a:gd name="T15" fmla="*/ 78 h 181"/>
                <a:gd name="T16" fmla="*/ 102 w 189"/>
                <a:gd name="T17" fmla="*/ 17 h 181"/>
                <a:gd name="T18" fmla="*/ 166 w 189"/>
                <a:gd name="T19" fmla="*/ 38 h 181"/>
                <a:gd name="T20" fmla="*/ 177 w 189"/>
                <a:gd name="T21" fmla="*/ 37 h 181"/>
                <a:gd name="T22" fmla="*/ 189 w 189"/>
                <a:gd name="T23" fmla="*/ 38 h 181"/>
                <a:gd name="T24" fmla="*/ 102 w 189"/>
                <a:gd name="T25" fmla="*/ 0 h 181"/>
                <a:gd name="T26" fmla="*/ 0 w 189"/>
                <a:gd name="T27" fmla="*/ 78 h 181"/>
                <a:gd name="T28" fmla="*/ 28 w 189"/>
                <a:gd name="T29" fmla="*/ 132 h 181"/>
                <a:gd name="T30" fmla="*/ 11 w 189"/>
                <a:gd name="T31" fmla="*/ 181 h 181"/>
                <a:gd name="T32" fmla="*/ 31 w 189"/>
                <a:gd name="T33" fmla="*/ 169 h 181"/>
                <a:gd name="T34" fmla="*/ 66 w 189"/>
                <a:gd name="T35" fmla="*/ 151 h 181"/>
                <a:gd name="T36" fmla="*/ 90 w 189"/>
                <a:gd name="T37" fmla="*/ 155 h 181"/>
                <a:gd name="T38" fmla="*/ 79 w 189"/>
                <a:gd name="T39" fmla="*/ 136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9" h="181">
                  <a:moveTo>
                    <a:pt x="79" y="136"/>
                  </a:moveTo>
                  <a:cubicBezTo>
                    <a:pt x="76" y="136"/>
                    <a:pt x="72" y="135"/>
                    <a:pt x="69" y="134"/>
                  </a:cubicBezTo>
                  <a:cubicBezTo>
                    <a:pt x="68" y="133"/>
                    <a:pt x="68" y="133"/>
                    <a:pt x="68" y="133"/>
                  </a:cubicBezTo>
                  <a:cubicBezTo>
                    <a:pt x="66" y="133"/>
                    <a:pt x="66" y="133"/>
                    <a:pt x="66" y="133"/>
                  </a:cubicBezTo>
                  <a:cubicBezTo>
                    <a:pt x="65" y="133"/>
                    <a:pt x="61" y="133"/>
                    <a:pt x="43" y="143"/>
                  </a:cubicBezTo>
                  <a:cubicBezTo>
                    <a:pt x="49" y="125"/>
                    <a:pt x="49" y="125"/>
                    <a:pt x="49" y="125"/>
                  </a:cubicBezTo>
                  <a:cubicBezTo>
                    <a:pt x="43" y="122"/>
                    <a:pt x="43" y="122"/>
                    <a:pt x="43" y="122"/>
                  </a:cubicBezTo>
                  <a:cubicBezTo>
                    <a:pt x="26" y="110"/>
                    <a:pt x="17" y="94"/>
                    <a:pt x="17" y="78"/>
                  </a:cubicBezTo>
                  <a:cubicBezTo>
                    <a:pt x="17" y="44"/>
                    <a:pt x="55" y="17"/>
                    <a:pt x="102" y="17"/>
                  </a:cubicBezTo>
                  <a:cubicBezTo>
                    <a:pt x="127" y="17"/>
                    <a:pt x="150" y="25"/>
                    <a:pt x="166" y="38"/>
                  </a:cubicBezTo>
                  <a:cubicBezTo>
                    <a:pt x="169" y="37"/>
                    <a:pt x="173" y="37"/>
                    <a:pt x="177" y="37"/>
                  </a:cubicBezTo>
                  <a:cubicBezTo>
                    <a:pt x="181" y="37"/>
                    <a:pt x="185" y="37"/>
                    <a:pt x="189" y="38"/>
                  </a:cubicBezTo>
                  <a:cubicBezTo>
                    <a:pt x="172" y="15"/>
                    <a:pt x="139" y="0"/>
                    <a:pt x="102" y="0"/>
                  </a:cubicBezTo>
                  <a:cubicBezTo>
                    <a:pt x="45" y="0"/>
                    <a:pt x="0" y="35"/>
                    <a:pt x="0" y="78"/>
                  </a:cubicBezTo>
                  <a:cubicBezTo>
                    <a:pt x="0" y="98"/>
                    <a:pt x="10" y="117"/>
                    <a:pt x="28" y="132"/>
                  </a:cubicBezTo>
                  <a:cubicBezTo>
                    <a:pt x="11" y="181"/>
                    <a:pt x="11" y="181"/>
                    <a:pt x="11" y="181"/>
                  </a:cubicBezTo>
                  <a:cubicBezTo>
                    <a:pt x="31" y="169"/>
                    <a:pt x="31" y="169"/>
                    <a:pt x="31" y="169"/>
                  </a:cubicBezTo>
                  <a:cubicBezTo>
                    <a:pt x="44" y="162"/>
                    <a:pt x="61" y="153"/>
                    <a:pt x="66" y="151"/>
                  </a:cubicBezTo>
                  <a:cubicBezTo>
                    <a:pt x="74" y="153"/>
                    <a:pt x="82" y="154"/>
                    <a:pt x="90" y="155"/>
                  </a:cubicBezTo>
                  <a:cubicBezTo>
                    <a:pt x="85" y="149"/>
                    <a:pt x="81" y="143"/>
                    <a:pt x="79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328" name="Freeform 249"/>
            <p:cNvSpPr>
              <a:spLocks noEditPoints="1"/>
            </p:cNvSpPr>
            <p:nvPr/>
          </p:nvSpPr>
          <p:spPr bwMode="auto">
            <a:xfrm>
              <a:off x="7324220" y="2007285"/>
              <a:ext cx="389124" cy="317619"/>
            </a:xfrm>
            <a:custGeom>
              <a:avLst/>
              <a:gdLst>
                <a:gd name="T0" fmla="*/ 187 w 187"/>
                <a:gd name="T1" fmla="*/ 69 h 153"/>
                <a:gd name="T2" fmla="*/ 93 w 187"/>
                <a:gd name="T3" fmla="*/ 0 h 153"/>
                <a:gd name="T4" fmla="*/ 0 w 187"/>
                <a:gd name="T5" fmla="*/ 69 h 153"/>
                <a:gd name="T6" fmla="*/ 93 w 187"/>
                <a:gd name="T7" fmla="*/ 139 h 153"/>
                <a:gd name="T8" fmla="*/ 128 w 187"/>
                <a:gd name="T9" fmla="*/ 134 h 153"/>
                <a:gd name="T10" fmla="*/ 168 w 187"/>
                <a:gd name="T11" fmla="*/ 153 h 153"/>
                <a:gd name="T12" fmla="*/ 156 w 187"/>
                <a:gd name="T13" fmla="*/ 120 h 153"/>
                <a:gd name="T14" fmla="*/ 187 w 187"/>
                <a:gd name="T15" fmla="*/ 69 h 153"/>
                <a:gd name="T16" fmla="*/ 57 w 187"/>
                <a:gd name="T17" fmla="*/ 79 h 153"/>
                <a:gd name="T18" fmla="*/ 49 w 187"/>
                <a:gd name="T19" fmla="*/ 75 h 153"/>
                <a:gd name="T20" fmla="*/ 40 w 187"/>
                <a:gd name="T21" fmla="*/ 79 h 153"/>
                <a:gd name="T22" fmla="*/ 42 w 187"/>
                <a:gd name="T23" fmla="*/ 70 h 153"/>
                <a:gd name="T24" fmla="*/ 35 w 187"/>
                <a:gd name="T25" fmla="*/ 63 h 153"/>
                <a:gd name="T26" fmla="*/ 45 w 187"/>
                <a:gd name="T27" fmla="*/ 62 h 153"/>
                <a:gd name="T28" fmla="*/ 49 w 187"/>
                <a:gd name="T29" fmla="*/ 53 h 153"/>
                <a:gd name="T30" fmla="*/ 53 w 187"/>
                <a:gd name="T31" fmla="*/ 62 h 153"/>
                <a:gd name="T32" fmla="*/ 62 w 187"/>
                <a:gd name="T33" fmla="*/ 63 h 153"/>
                <a:gd name="T34" fmla="*/ 56 w 187"/>
                <a:gd name="T35" fmla="*/ 70 h 153"/>
                <a:gd name="T36" fmla="*/ 57 w 187"/>
                <a:gd name="T37" fmla="*/ 79 h 153"/>
                <a:gd name="T38" fmla="*/ 106 w 187"/>
                <a:gd name="T39" fmla="*/ 83 h 153"/>
                <a:gd name="T40" fmla="*/ 93 w 187"/>
                <a:gd name="T41" fmla="*/ 76 h 153"/>
                <a:gd name="T42" fmla="*/ 80 w 187"/>
                <a:gd name="T43" fmla="*/ 83 h 153"/>
                <a:gd name="T44" fmla="*/ 82 w 187"/>
                <a:gd name="T45" fmla="*/ 68 h 153"/>
                <a:gd name="T46" fmla="*/ 72 w 187"/>
                <a:gd name="T47" fmla="*/ 58 h 153"/>
                <a:gd name="T48" fmla="*/ 86 w 187"/>
                <a:gd name="T49" fmla="*/ 56 h 153"/>
                <a:gd name="T50" fmla="*/ 93 w 187"/>
                <a:gd name="T51" fmla="*/ 43 h 153"/>
                <a:gd name="T52" fmla="*/ 100 w 187"/>
                <a:gd name="T53" fmla="*/ 56 h 153"/>
                <a:gd name="T54" fmla="*/ 114 w 187"/>
                <a:gd name="T55" fmla="*/ 58 h 153"/>
                <a:gd name="T56" fmla="*/ 104 w 187"/>
                <a:gd name="T57" fmla="*/ 68 h 153"/>
                <a:gd name="T58" fmla="*/ 106 w 187"/>
                <a:gd name="T59" fmla="*/ 83 h 153"/>
                <a:gd name="T60" fmla="*/ 145 w 187"/>
                <a:gd name="T61" fmla="*/ 79 h 153"/>
                <a:gd name="T62" fmla="*/ 137 w 187"/>
                <a:gd name="T63" fmla="*/ 75 h 153"/>
                <a:gd name="T64" fmla="*/ 129 w 187"/>
                <a:gd name="T65" fmla="*/ 79 h 153"/>
                <a:gd name="T66" fmla="*/ 130 w 187"/>
                <a:gd name="T67" fmla="*/ 70 h 153"/>
                <a:gd name="T68" fmla="*/ 123 w 187"/>
                <a:gd name="T69" fmla="*/ 63 h 153"/>
                <a:gd name="T70" fmla="*/ 133 w 187"/>
                <a:gd name="T71" fmla="*/ 62 h 153"/>
                <a:gd name="T72" fmla="*/ 137 w 187"/>
                <a:gd name="T73" fmla="*/ 53 h 153"/>
                <a:gd name="T74" fmla="*/ 141 w 187"/>
                <a:gd name="T75" fmla="*/ 62 h 153"/>
                <a:gd name="T76" fmla="*/ 151 w 187"/>
                <a:gd name="T77" fmla="*/ 63 h 153"/>
                <a:gd name="T78" fmla="*/ 144 w 187"/>
                <a:gd name="T79" fmla="*/ 70 h 153"/>
                <a:gd name="T80" fmla="*/ 145 w 187"/>
                <a:gd name="T81" fmla="*/ 79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7" h="153">
                  <a:moveTo>
                    <a:pt x="187" y="69"/>
                  </a:moveTo>
                  <a:cubicBezTo>
                    <a:pt x="187" y="31"/>
                    <a:pt x="145" y="0"/>
                    <a:pt x="93" y="0"/>
                  </a:cubicBezTo>
                  <a:cubicBezTo>
                    <a:pt x="42" y="0"/>
                    <a:pt x="0" y="31"/>
                    <a:pt x="0" y="69"/>
                  </a:cubicBezTo>
                  <a:cubicBezTo>
                    <a:pt x="0" y="108"/>
                    <a:pt x="42" y="139"/>
                    <a:pt x="93" y="139"/>
                  </a:cubicBezTo>
                  <a:cubicBezTo>
                    <a:pt x="106" y="139"/>
                    <a:pt x="118" y="137"/>
                    <a:pt x="128" y="134"/>
                  </a:cubicBezTo>
                  <a:cubicBezTo>
                    <a:pt x="132" y="133"/>
                    <a:pt x="168" y="153"/>
                    <a:pt x="168" y="153"/>
                  </a:cubicBezTo>
                  <a:cubicBezTo>
                    <a:pt x="156" y="120"/>
                    <a:pt x="156" y="120"/>
                    <a:pt x="156" y="120"/>
                  </a:cubicBezTo>
                  <a:cubicBezTo>
                    <a:pt x="175" y="108"/>
                    <a:pt x="187" y="90"/>
                    <a:pt x="187" y="69"/>
                  </a:cubicBezTo>
                  <a:close/>
                  <a:moveTo>
                    <a:pt x="57" y="79"/>
                  </a:moveTo>
                  <a:cubicBezTo>
                    <a:pt x="49" y="75"/>
                    <a:pt x="49" y="75"/>
                    <a:pt x="49" y="75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2" y="70"/>
                    <a:pt x="42" y="70"/>
                    <a:pt x="42" y="70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62" y="63"/>
                    <a:pt x="62" y="63"/>
                    <a:pt x="62" y="63"/>
                  </a:cubicBezTo>
                  <a:cubicBezTo>
                    <a:pt x="56" y="70"/>
                    <a:pt x="56" y="70"/>
                    <a:pt x="56" y="70"/>
                  </a:cubicBezTo>
                  <a:lnTo>
                    <a:pt x="57" y="79"/>
                  </a:lnTo>
                  <a:close/>
                  <a:moveTo>
                    <a:pt x="106" y="83"/>
                  </a:moveTo>
                  <a:cubicBezTo>
                    <a:pt x="93" y="76"/>
                    <a:pt x="93" y="76"/>
                    <a:pt x="93" y="76"/>
                  </a:cubicBezTo>
                  <a:cubicBezTo>
                    <a:pt x="80" y="83"/>
                    <a:pt x="80" y="83"/>
                    <a:pt x="80" y="83"/>
                  </a:cubicBezTo>
                  <a:cubicBezTo>
                    <a:pt x="82" y="68"/>
                    <a:pt x="82" y="68"/>
                    <a:pt x="82" y="68"/>
                  </a:cubicBezTo>
                  <a:cubicBezTo>
                    <a:pt x="72" y="58"/>
                    <a:pt x="72" y="58"/>
                    <a:pt x="72" y="58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100" y="56"/>
                    <a:pt x="100" y="56"/>
                    <a:pt x="100" y="56"/>
                  </a:cubicBezTo>
                  <a:cubicBezTo>
                    <a:pt x="114" y="58"/>
                    <a:pt x="114" y="58"/>
                    <a:pt x="114" y="58"/>
                  </a:cubicBezTo>
                  <a:cubicBezTo>
                    <a:pt x="104" y="68"/>
                    <a:pt x="104" y="68"/>
                    <a:pt x="104" y="68"/>
                  </a:cubicBezTo>
                  <a:lnTo>
                    <a:pt x="106" y="83"/>
                  </a:lnTo>
                  <a:close/>
                  <a:moveTo>
                    <a:pt x="145" y="79"/>
                  </a:moveTo>
                  <a:cubicBezTo>
                    <a:pt x="137" y="75"/>
                    <a:pt x="137" y="75"/>
                    <a:pt x="137" y="75"/>
                  </a:cubicBezTo>
                  <a:cubicBezTo>
                    <a:pt x="129" y="79"/>
                    <a:pt x="129" y="79"/>
                    <a:pt x="129" y="79"/>
                  </a:cubicBezTo>
                  <a:cubicBezTo>
                    <a:pt x="130" y="70"/>
                    <a:pt x="130" y="70"/>
                    <a:pt x="130" y="70"/>
                  </a:cubicBezTo>
                  <a:cubicBezTo>
                    <a:pt x="123" y="63"/>
                    <a:pt x="123" y="63"/>
                    <a:pt x="123" y="63"/>
                  </a:cubicBezTo>
                  <a:cubicBezTo>
                    <a:pt x="133" y="62"/>
                    <a:pt x="133" y="62"/>
                    <a:pt x="133" y="62"/>
                  </a:cubicBezTo>
                  <a:cubicBezTo>
                    <a:pt x="137" y="53"/>
                    <a:pt x="137" y="53"/>
                    <a:pt x="137" y="53"/>
                  </a:cubicBezTo>
                  <a:cubicBezTo>
                    <a:pt x="141" y="62"/>
                    <a:pt x="141" y="62"/>
                    <a:pt x="141" y="62"/>
                  </a:cubicBezTo>
                  <a:cubicBezTo>
                    <a:pt x="151" y="63"/>
                    <a:pt x="151" y="63"/>
                    <a:pt x="151" y="63"/>
                  </a:cubicBezTo>
                  <a:cubicBezTo>
                    <a:pt x="144" y="70"/>
                    <a:pt x="144" y="70"/>
                    <a:pt x="144" y="70"/>
                  </a:cubicBezTo>
                  <a:lnTo>
                    <a:pt x="145" y="7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</p:grpSp>
      <p:sp>
        <p:nvSpPr>
          <p:cNvPr id="329" name="文本框 328"/>
          <p:cNvSpPr txBox="1"/>
          <p:nvPr/>
        </p:nvSpPr>
        <p:spPr>
          <a:xfrm>
            <a:off x="1122772" y="3276600"/>
            <a:ext cx="3416300" cy="456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000" b="1" dirty="0" smtClean="0">
                <a:solidFill>
                  <a:schemeClr val="bg1"/>
                </a:solidFill>
              </a:rPr>
              <a:t>#1Bending Operation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330" name="文本框 329"/>
          <p:cNvSpPr txBox="1"/>
          <p:nvPr/>
        </p:nvSpPr>
        <p:spPr>
          <a:xfrm>
            <a:off x="7627937" y="3276600"/>
            <a:ext cx="3416300" cy="451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000" b="1" dirty="0" smtClean="0"/>
              <a:t>#2Bending Operation</a:t>
            </a:r>
            <a:endParaRPr lang="zh-CN" altLang="en-US" sz="2000" b="1" dirty="0"/>
          </a:p>
        </p:txBody>
      </p:sp>
      <p:sp>
        <p:nvSpPr>
          <p:cNvPr id="331" name="矩形 330"/>
          <p:cNvSpPr/>
          <p:nvPr/>
        </p:nvSpPr>
        <p:spPr>
          <a:xfrm>
            <a:off x="622733" y="3896627"/>
            <a:ext cx="4416379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</a:rPr>
              <a:t>think don't want to give vent to out your inner voice can be in the high school children of the feelings in a period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32" name="矩形 331"/>
          <p:cNvSpPr/>
          <p:nvPr/>
        </p:nvSpPr>
        <p:spPr>
          <a:xfrm>
            <a:off x="7127898" y="3896627"/>
            <a:ext cx="4416379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think don't want to give vent to out your inner voice can be in the high school children of the feelings in a period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Freeform 5"/>
          <p:cNvSpPr/>
          <p:nvPr/>
        </p:nvSpPr>
        <p:spPr bwMode="auto">
          <a:xfrm>
            <a:off x="11152047" y="412699"/>
            <a:ext cx="569923" cy="450901"/>
          </a:xfrm>
          <a:custGeom>
            <a:avLst/>
            <a:gdLst>
              <a:gd name="T0" fmla="*/ 250 w 2689"/>
              <a:gd name="T1" fmla="*/ 1020 h 2127"/>
              <a:gd name="T2" fmla="*/ 340 w 2689"/>
              <a:gd name="T3" fmla="*/ 1057 h 2127"/>
              <a:gd name="T4" fmla="*/ 1546 w 2689"/>
              <a:gd name="T5" fmla="*/ 1057 h 2127"/>
              <a:gd name="T6" fmla="*/ 1939 w 2689"/>
              <a:gd name="T7" fmla="*/ 1057 h 2127"/>
              <a:gd name="T8" fmla="*/ 1968 w 2689"/>
              <a:gd name="T9" fmla="*/ 1066 h 2127"/>
              <a:gd name="T10" fmla="*/ 1954 w 2689"/>
              <a:gd name="T11" fmla="*/ 1092 h 2127"/>
              <a:gd name="T12" fmla="*/ 1376 w 2689"/>
              <a:gd name="T13" fmla="*/ 1677 h 2127"/>
              <a:gd name="T14" fmla="*/ 1321 w 2689"/>
              <a:gd name="T15" fmla="*/ 1677 h 2127"/>
              <a:gd name="T16" fmla="*/ 959 w 2689"/>
              <a:gd name="T17" fmla="*/ 1310 h 2127"/>
              <a:gd name="T18" fmla="*/ 883 w 2689"/>
              <a:gd name="T19" fmla="*/ 1278 h 2127"/>
              <a:gd name="T20" fmla="*/ 556 w 2689"/>
              <a:gd name="T21" fmla="*/ 1279 h 2127"/>
              <a:gd name="T22" fmla="*/ 521 w 2689"/>
              <a:gd name="T23" fmla="*/ 1289 h 2127"/>
              <a:gd name="T24" fmla="*/ 557 w 2689"/>
              <a:gd name="T25" fmla="*/ 1332 h 2127"/>
              <a:gd name="T26" fmla="*/ 1316 w 2689"/>
              <a:gd name="T27" fmla="*/ 2100 h 2127"/>
              <a:gd name="T28" fmla="*/ 1381 w 2689"/>
              <a:gd name="T29" fmla="*/ 2098 h 2127"/>
              <a:gd name="T30" fmla="*/ 1938 w 2689"/>
              <a:gd name="T31" fmla="*/ 1533 h 2127"/>
              <a:gd name="T32" fmla="*/ 2665 w 2689"/>
              <a:gd name="T33" fmla="*/ 798 h 2127"/>
              <a:gd name="T34" fmla="*/ 2689 w 2689"/>
              <a:gd name="T35" fmla="*/ 770 h 2127"/>
              <a:gd name="T36" fmla="*/ 2636 w 2689"/>
              <a:gd name="T37" fmla="*/ 764 h 2127"/>
              <a:gd name="T38" fmla="*/ 1491 w 2689"/>
              <a:gd name="T39" fmla="*/ 764 h 2127"/>
              <a:gd name="T40" fmla="*/ 395 w 2689"/>
              <a:gd name="T41" fmla="*/ 764 h 2127"/>
              <a:gd name="T42" fmla="*/ 366 w 2689"/>
              <a:gd name="T43" fmla="*/ 715 h 2127"/>
              <a:gd name="T44" fmla="*/ 574 w 2689"/>
              <a:gd name="T45" fmla="*/ 330 h 2127"/>
              <a:gd name="T46" fmla="*/ 632 w 2689"/>
              <a:gd name="T47" fmla="*/ 294 h 2127"/>
              <a:gd name="T48" fmla="*/ 2063 w 2689"/>
              <a:gd name="T49" fmla="*/ 294 h 2127"/>
              <a:gd name="T50" fmla="*/ 2122 w 2689"/>
              <a:gd name="T51" fmla="*/ 329 h 2127"/>
              <a:gd name="T52" fmla="*/ 2220 w 2689"/>
              <a:gd name="T53" fmla="*/ 512 h 2127"/>
              <a:gd name="T54" fmla="*/ 2279 w 2689"/>
              <a:gd name="T55" fmla="*/ 547 h 2127"/>
              <a:gd name="T56" fmla="*/ 2540 w 2689"/>
              <a:gd name="T57" fmla="*/ 547 h 2127"/>
              <a:gd name="T58" fmla="*/ 2562 w 2689"/>
              <a:gd name="T59" fmla="*/ 508 h 2127"/>
              <a:gd name="T60" fmla="*/ 2316 w 2689"/>
              <a:gd name="T61" fmla="*/ 51 h 2127"/>
              <a:gd name="T62" fmla="*/ 2230 w 2689"/>
              <a:gd name="T63" fmla="*/ 0 h 2127"/>
              <a:gd name="T64" fmla="*/ 925 w 2689"/>
              <a:gd name="T65" fmla="*/ 1 h 2127"/>
              <a:gd name="T66" fmla="*/ 451 w 2689"/>
              <a:gd name="T67" fmla="*/ 1 h 2127"/>
              <a:gd name="T68" fmla="*/ 393 w 2689"/>
              <a:gd name="T69" fmla="*/ 29 h 2127"/>
              <a:gd name="T70" fmla="*/ 14 w 2689"/>
              <a:gd name="T71" fmla="*/ 730 h 2127"/>
              <a:gd name="T72" fmla="*/ 22 w 2689"/>
              <a:gd name="T73" fmla="*/ 791 h 2127"/>
              <a:gd name="T74" fmla="*/ 250 w 2689"/>
              <a:gd name="T75" fmla="*/ 1020 h 2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689" h="2127">
                <a:moveTo>
                  <a:pt x="250" y="1020"/>
                </a:moveTo>
                <a:cubicBezTo>
                  <a:pt x="276" y="1047"/>
                  <a:pt x="303" y="1057"/>
                  <a:pt x="340" y="1057"/>
                </a:cubicBezTo>
                <a:cubicBezTo>
                  <a:pt x="742" y="1056"/>
                  <a:pt x="1144" y="1057"/>
                  <a:pt x="1546" y="1057"/>
                </a:cubicBezTo>
                <a:cubicBezTo>
                  <a:pt x="1677" y="1057"/>
                  <a:pt x="1808" y="1057"/>
                  <a:pt x="1939" y="1057"/>
                </a:cubicBezTo>
                <a:cubicBezTo>
                  <a:pt x="1950" y="1057"/>
                  <a:pt x="1963" y="1054"/>
                  <a:pt x="1968" y="1066"/>
                </a:cubicBezTo>
                <a:cubicBezTo>
                  <a:pt x="1974" y="1078"/>
                  <a:pt x="1961" y="1085"/>
                  <a:pt x="1954" y="1092"/>
                </a:cubicBezTo>
                <a:cubicBezTo>
                  <a:pt x="1761" y="1287"/>
                  <a:pt x="1568" y="1482"/>
                  <a:pt x="1376" y="1677"/>
                </a:cubicBezTo>
                <a:cubicBezTo>
                  <a:pt x="1355" y="1698"/>
                  <a:pt x="1343" y="1700"/>
                  <a:pt x="1321" y="1677"/>
                </a:cubicBezTo>
                <a:cubicBezTo>
                  <a:pt x="1201" y="1554"/>
                  <a:pt x="1079" y="1433"/>
                  <a:pt x="959" y="1310"/>
                </a:cubicBezTo>
                <a:cubicBezTo>
                  <a:pt x="938" y="1288"/>
                  <a:pt x="915" y="1278"/>
                  <a:pt x="883" y="1278"/>
                </a:cubicBezTo>
                <a:cubicBezTo>
                  <a:pt x="774" y="1280"/>
                  <a:pt x="665" y="1279"/>
                  <a:pt x="556" y="1279"/>
                </a:cubicBezTo>
                <a:cubicBezTo>
                  <a:pt x="545" y="1279"/>
                  <a:pt x="532" y="1274"/>
                  <a:pt x="521" y="1289"/>
                </a:cubicBezTo>
                <a:cubicBezTo>
                  <a:pt x="533" y="1303"/>
                  <a:pt x="544" y="1318"/>
                  <a:pt x="557" y="1332"/>
                </a:cubicBezTo>
                <a:cubicBezTo>
                  <a:pt x="810" y="1588"/>
                  <a:pt x="1064" y="1843"/>
                  <a:pt x="1316" y="2100"/>
                </a:cubicBezTo>
                <a:cubicBezTo>
                  <a:pt x="1342" y="2127"/>
                  <a:pt x="1357" y="2123"/>
                  <a:pt x="1381" y="2098"/>
                </a:cubicBezTo>
                <a:cubicBezTo>
                  <a:pt x="1566" y="1909"/>
                  <a:pt x="1752" y="1721"/>
                  <a:pt x="1938" y="1533"/>
                </a:cubicBezTo>
                <a:cubicBezTo>
                  <a:pt x="2180" y="1288"/>
                  <a:pt x="2423" y="1043"/>
                  <a:pt x="2665" y="798"/>
                </a:cubicBezTo>
                <a:cubicBezTo>
                  <a:pt x="2673" y="790"/>
                  <a:pt x="2680" y="782"/>
                  <a:pt x="2689" y="770"/>
                </a:cubicBezTo>
                <a:cubicBezTo>
                  <a:pt x="2636" y="764"/>
                  <a:pt x="2636" y="764"/>
                  <a:pt x="2636" y="764"/>
                </a:cubicBezTo>
                <a:cubicBezTo>
                  <a:pt x="2254" y="764"/>
                  <a:pt x="1873" y="764"/>
                  <a:pt x="1491" y="764"/>
                </a:cubicBezTo>
                <a:cubicBezTo>
                  <a:pt x="1126" y="764"/>
                  <a:pt x="760" y="764"/>
                  <a:pt x="395" y="764"/>
                </a:cubicBezTo>
                <a:cubicBezTo>
                  <a:pt x="343" y="764"/>
                  <a:pt x="341" y="761"/>
                  <a:pt x="366" y="715"/>
                </a:cubicBezTo>
                <a:cubicBezTo>
                  <a:pt x="435" y="587"/>
                  <a:pt x="506" y="459"/>
                  <a:pt x="574" y="330"/>
                </a:cubicBezTo>
                <a:cubicBezTo>
                  <a:pt x="587" y="306"/>
                  <a:pt x="603" y="294"/>
                  <a:pt x="632" y="294"/>
                </a:cubicBezTo>
                <a:cubicBezTo>
                  <a:pt x="1109" y="294"/>
                  <a:pt x="1586" y="294"/>
                  <a:pt x="2063" y="294"/>
                </a:cubicBezTo>
                <a:cubicBezTo>
                  <a:pt x="2091" y="294"/>
                  <a:pt x="2109" y="304"/>
                  <a:pt x="2122" y="329"/>
                </a:cubicBezTo>
                <a:cubicBezTo>
                  <a:pt x="2154" y="390"/>
                  <a:pt x="2189" y="451"/>
                  <a:pt x="2220" y="512"/>
                </a:cubicBezTo>
                <a:cubicBezTo>
                  <a:pt x="2233" y="537"/>
                  <a:pt x="2251" y="548"/>
                  <a:pt x="2279" y="547"/>
                </a:cubicBezTo>
                <a:cubicBezTo>
                  <a:pt x="2366" y="546"/>
                  <a:pt x="2453" y="546"/>
                  <a:pt x="2540" y="547"/>
                </a:cubicBezTo>
                <a:cubicBezTo>
                  <a:pt x="2577" y="548"/>
                  <a:pt x="2579" y="538"/>
                  <a:pt x="2562" y="508"/>
                </a:cubicBezTo>
                <a:cubicBezTo>
                  <a:pt x="2479" y="356"/>
                  <a:pt x="2396" y="204"/>
                  <a:pt x="2316" y="51"/>
                </a:cubicBezTo>
                <a:cubicBezTo>
                  <a:pt x="2296" y="13"/>
                  <a:pt x="2272" y="0"/>
                  <a:pt x="2230" y="0"/>
                </a:cubicBezTo>
                <a:cubicBezTo>
                  <a:pt x="1795" y="1"/>
                  <a:pt x="1360" y="1"/>
                  <a:pt x="925" y="1"/>
                </a:cubicBezTo>
                <a:cubicBezTo>
                  <a:pt x="767" y="1"/>
                  <a:pt x="609" y="1"/>
                  <a:pt x="451" y="1"/>
                </a:cubicBezTo>
                <a:cubicBezTo>
                  <a:pt x="426" y="1"/>
                  <a:pt x="407" y="4"/>
                  <a:pt x="393" y="29"/>
                </a:cubicBezTo>
                <a:cubicBezTo>
                  <a:pt x="267" y="263"/>
                  <a:pt x="141" y="497"/>
                  <a:pt x="14" y="730"/>
                </a:cubicBezTo>
                <a:cubicBezTo>
                  <a:pt x="0" y="755"/>
                  <a:pt x="2" y="771"/>
                  <a:pt x="22" y="791"/>
                </a:cubicBezTo>
                <a:cubicBezTo>
                  <a:pt x="99" y="866"/>
                  <a:pt x="175" y="942"/>
                  <a:pt x="250" y="1020"/>
                </a:cubicBezTo>
                <a:close/>
              </a:path>
            </a:pathLst>
          </a:custGeom>
          <a:solidFill>
            <a:schemeClr val="tx1">
              <a:alpha val="38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2145508" y="5123900"/>
            <a:ext cx="1343471" cy="396935"/>
            <a:chOff x="2145508" y="5123900"/>
            <a:chExt cx="1343471" cy="396935"/>
          </a:xfrm>
        </p:grpSpPr>
        <p:sp>
          <p:nvSpPr>
            <p:cNvPr id="3" name="矩形 2"/>
            <p:cNvSpPr/>
            <p:nvPr/>
          </p:nvSpPr>
          <p:spPr>
            <a:xfrm>
              <a:off x="2145508" y="5123900"/>
              <a:ext cx="1343471" cy="396935"/>
            </a:xfrm>
            <a:prstGeom prst="rec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150893" y="5168479"/>
              <a:ext cx="13327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 smtClean="0">
                  <a:solidFill>
                    <a:schemeClr val="bg1"/>
                  </a:solidFill>
                </a:rPr>
                <a:t>$34685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8664352" y="5123900"/>
            <a:ext cx="1343471" cy="396935"/>
            <a:chOff x="8664352" y="5123900"/>
            <a:chExt cx="1343471" cy="396935"/>
          </a:xfrm>
        </p:grpSpPr>
        <p:sp>
          <p:nvSpPr>
            <p:cNvPr id="23" name="矩形 22"/>
            <p:cNvSpPr/>
            <p:nvPr/>
          </p:nvSpPr>
          <p:spPr>
            <a:xfrm>
              <a:off x="8664352" y="5123900"/>
              <a:ext cx="1343471" cy="396935"/>
            </a:xfrm>
            <a:prstGeom prst="rect">
              <a:avLst/>
            </a:pr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8669736" y="5168479"/>
              <a:ext cx="13327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$46833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3" presetClass="path" presetSubtype="0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1786 -0.199205 L 0 0 E" pathEditMode="relative" ptsTypes="">
                                      <p:cBhvr>
                                        <p:cTn id="15" dur="100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" presetClass="emph" presetSubtype="0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1000" fill="hold"/>
                                        <p:tgtEl>
                                          <p:spTgt spid="334"/>
                                        </p:tgtEl>
                                      </p:cBhvr>
                                      <p:by x="150000" y="150000"/>
                                      <p:from x="137987" y="144438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56 -0.3037 L 0 0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73" y="15185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" presetClass="emph" presetSubtype="0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  <p:from x="137987" y="144438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3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1562 -3.33333E-6 L 0.11081 -3.33333E-6 " pathEditMode="relative" rAng="0" ptsTypes="AA">
                                      <p:cBhvr>
                                        <p:cTn id="29" dur="750" spd="-1000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15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35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1562 -3.33333E-6 L -4.16667E-6 -3.33333E-6 " pathEditMode="relative" rAng="0" ptsTypes="AA">
                                      <p:cBhvr>
                                        <p:cTn id="31" dur="75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3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1524 1.85185E-6 L -0.10886 1.85185E-6 " pathEditMode="relative" rAng="0" ptsTypes="AA">
                                      <p:cBhvr>
                                        <p:cTn id="36" dur="750" spd="-10000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11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35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0.01602 1.85185E-6 L 5E-6 1.85185E-6 " pathEditMode="relative" rAng="0" ptsTypes="AA">
                                      <p:cBhvr>
                                        <p:cTn id="38" dur="75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75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75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75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75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9" grpId="0"/>
      <p:bldP spid="330" grpId="0"/>
      <p:bldP spid="331" grpId="0"/>
      <p:bldP spid="332" grpId="0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rot="3471639" flipH="1">
            <a:off x="1978094" y="58198"/>
            <a:ext cx="1442393" cy="1313371"/>
          </a:xfrm>
          <a:prstGeom prst="line">
            <a:avLst/>
          </a:prstGeom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 rot="3471639" flipH="1">
            <a:off x="1405167" y="5371871"/>
            <a:ext cx="331140" cy="301521"/>
          </a:xfrm>
          <a:prstGeom prst="line">
            <a:avLst/>
          </a:prstGeom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rot="3471639" flipH="1">
            <a:off x="1758019" y="5262164"/>
            <a:ext cx="1423770" cy="1296417"/>
          </a:xfrm>
          <a:prstGeom prst="line">
            <a:avLst/>
          </a:prstGeom>
          <a:ln w="41275"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rot="3471639" flipH="1">
            <a:off x="3381356" y="909346"/>
            <a:ext cx="503776" cy="458714"/>
          </a:xfrm>
          <a:prstGeom prst="line">
            <a:avLst/>
          </a:prstGeom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1354999" y="2103419"/>
            <a:ext cx="3416300" cy="451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000" dirty="0" smtClean="0"/>
              <a:t>#2Bending Operation</a:t>
            </a:r>
            <a:endParaRPr lang="zh-CN" altLang="en-US" sz="2000" dirty="0"/>
          </a:p>
        </p:txBody>
      </p:sp>
      <p:sp>
        <p:nvSpPr>
          <p:cNvPr id="11" name="矩形 10"/>
          <p:cNvSpPr/>
          <p:nvPr/>
        </p:nvSpPr>
        <p:spPr>
          <a:xfrm>
            <a:off x="1354999" y="2723446"/>
            <a:ext cx="4416379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think don't want to give vent to out your inner voice can be in the high school children of the feelings in a period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" t="4259" r="2000" b="4259"/>
          <a:stretch>
            <a:fillRect/>
          </a:stretch>
        </p:blipFill>
        <p:spPr>
          <a:xfrm rot="795267">
            <a:off x="6089275" y="1446133"/>
            <a:ext cx="10444874" cy="5875244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effectLst>
            <a:outerShdw blurRad="673100" dist="228600" dir="126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95267">
            <a:off x="7169160" y="1791556"/>
            <a:ext cx="7451148" cy="4987958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grpSp>
        <p:nvGrpSpPr>
          <p:cNvPr id="7" name="组合 6"/>
          <p:cNvGrpSpPr/>
          <p:nvPr/>
        </p:nvGrpSpPr>
        <p:grpSpPr>
          <a:xfrm>
            <a:off x="5873612" y="1850903"/>
            <a:ext cx="1730296" cy="2911380"/>
            <a:chOff x="5873612" y="1850903"/>
            <a:chExt cx="1730296" cy="2911380"/>
          </a:xfrm>
        </p:grpSpPr>
        <p:sp>
          <p:nvSpPr>
            <p:cNvPr id="17" name="矩形 16"/>
            <p:cNvSpPr/>
            <p:nvPr/>
          </p:nvSpPr>
          <p:spPr>
            <a:xfrm rot="795267">
              <a:off x="6555238" y="1850903"/>
              <a:ext cx="1048670" cy="176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 rot="795267">
              <a:off x="6214425" y="3297780"/>
              <a:ext cx="1048670" cy="176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 rot="795267">
              <a:off x="5873612" y="4744657"/>
              <a:ext cx="1048670" cy="176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Freeform 5"/>
          <p:cNvSpPr/>
          <p:nvPr/>
        </p:nvSpPr>
        <p:spPr bwMode="auto">
          <a:xfrm>
            <a:off x="11152047" y="412699"/>
            <a:ext cx="569923" cy="450901"/>
          </a:xfrm>
          <a:custGeom>
            <a:avLst/>
            <a:gdLst>
              <a:gd name="T0" fmla="*/ 250 w 2689"/>
              <a:gd name="T1" fmla="*/ 1020 h 2127"/>
              <a:gd name="T2" fmla="*/ 340 w 2689"/>
              <a:gd name="T3" fmla="*/ 1057 h 2127"/>
              <a:gd name="T4" fmla="*/ 1546 w 2689"/>
              <a:gd name="T5" fmla="*/ 1057 h 2127"/>
              <a:gd name="T6" fmla="*/ 1939 w 2689"/>
              <a:gd name="T7" fmla="*/ 1057 h 2127"/>
              <a:gd name="T8" fmla="*/ 1968 w 2689"/>
              <a:gd name="T9" fmla="*/ 1066 h 2127"/>
              <a:gd name="T10" fmla="*/ 1954 w 2689"/>
              <a:gd name="T11" fmla="*/ 1092 h 2127"/>
              <a:gd name="T12" fmla="*/ 1376 w 2689"/>
              <a:gd name="T13" fmla="*/ 1677 h 2127"/>
              <a:gd name="T14" fmla="*/ 1321 w 2689"/>
              <a:gd name="T15" fmla="*/ 1677 h 2127"/>
              <a:gd name="T16" fmla="*/ 959 w 2689"/>
              <a:gd name="T17" fmla="*/ 1310 h 2127"/>
              <a:gd name="T18" fmla="*/ 883 w 2689"/>
              <a:gd name="T19" fmla="*/ 1278 h 2127"/>
              <a:gd name="T20" fmla="*/ 556 w 2689"/>
              <a:gd name="T21" fmla="*/ 1279 h 2127"/>
              <a:gd name="T22" fmla="*/ 521 w 2689"/>
              <a:gd name="T23" fmla="*/ 1289 h 2127"/>
              <a:gd name="T24" fmla="*/ 557 w 2689"/>
              <a:gd name="T25" fmla="*/ 1332 h 2127"/>
              <a:gd name="T26" fmla="*/ 1316 w 2689"/>
              <a:gd name="T27" fmla="*/ 2100 h 2127"/>
              <a:gd name="T28" fmla="*/ 1381 w 2689"/>
              <a:gd name="T29" fmla="*/ 2098 h 2127"/>
              <a:gd name="T30" fmla="*/ 1938 w 2689"/>
              <a:gd name="T31" fmla="*/ 1533 h 2127"/>
              <a:gd name="T32" fmla="*/ 2665 w 2689"/>
              <a:gd name="T33" fmla="*/ 798 h 2127"/>
              <a:gd name="T34" fmla="*/ 2689 w 2689"/>
              <a:gd name="T35" fmla="*/ 770 h 2127"/>
              <a:gd name="T36" fmla="*/ 2636 w 2689"/>
              <a:gd name="T37" fmla="*/ 764 h 2127"/>
              <a:gd name="T38" fmla="*/ 1491 w 2689"/>
              <a:gd name="T39" fmla="*/ 764 h 2127"/>
              <a:gd name="T40" fmla="*/ 395 w 2689"/>
              <a:gd name="T41" fmla="*/ 764 h 2127"/>
              <a:gd name="T42" fmla="*/ 366 w 2689"/>
              <a:gd name="T43" fmla="*/ 715 h 2127"/>
              <a:gd name="T44" fmla="*/ 574 w 2689"/>
              <a:gd name="T45" fmla="*/ 330 h 2127"/>
              <a:gd name="T46" fmla="*/ 632 w 2689"/>
              <a:gd name="T47" fmla="*/ 294 h 2127"/>
              <a:gd name="T48" fmla="*/ 2063 w 2689"/>
              <a:gd name="T49" fmla="*/ 294 h 2127"/>
              <a:gd name="T50" fmla="*/ 2122 w 2689"/>
              <a:gd name="T51" fmla="*/ 329 h 2127"/>
              <a:gd name="T52" fmla="*/ 2220 w 2689"/>
              <a:gd name="T53" fmla="*/ 512 h 2127"/>
              <a:gd name="T54" fmla="*/ 2279 w 2689"/>
              <a:gd name="T55" fmla="*/ 547 h 2127"/>
              <a:gd name="T56" fmla="*/ 2540 w 2689"/>
              <a:gd name="T57" fmla="*/ 547 h 2127"/>
              <a:gd name="T58" fmla="*/ 2562 w 2689"/>
              <a:gd name="T59" fmla="*/ 508 h 2127"/>
              <a:gd name="T60" fmla="*/ 2316 w 2689"/>
              <a:gd name="T61" fmla="*/ 51 h 2127"/>
              <a:gd name="T62" fmla="*/ 2230 w 2689"/>
              <a:gd name="T63" fmla="*/ 0 h 2127"/>
              <a:gd name="T64" fmla="*/ 925 w 2689"/>
              <a:gd name="T65" fmla="*/ 1 h 2127"/>
              <a:gd name="T66" fmla="*/ 451 w 2689"/>
              <a:gd name="T67" fmla="*/ 1 h 2127"/>
              <a:gd name="T68" fmla="*/ 393 w 2689"/>
              <a:gd name="T69" fmla="*/ 29 h 2127"/>
              <a:gd name="T70" fmla="*/ 14 w 2689"/>
              <a:gd name="T71" fmla="*/ 730 h 2127"/>
              <a:gd name="T72" fmla="*/ 22 w 2689"/>
              <a:gd name="T73" fmla="*/ 791 h 2127"/>
              <a:gd name="T74" fmla="*/ 250 w 2689"/>
              <a:gd name="T75" fmla="*/ 1020 h 2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689" h="2127">
                <a:moveTo>
                  <a:pt x="250" y="1020"/>
                </a:moveTo>
                <a:cubicBezTo>
                  <a:pt x="276" y="1047"/>
                  <a:pt x="303" y="1057"/>
                  <a:pt x="340" y="1057"/>
                </a:cubicBezTo>
                <a:cubicBezTo>
                  <a:pt x="742" y="1056"/>
                  <a:pt x="1144" y="1057"/>
                  <a:pt x="1546" y="1057"/>
                </a:cubicBezTo>
                <a:cubicBezTo>
                  <a:pt x="1677" y="1057"/>
                  <a:pt x="1808" y="1057"/>
                  <a:pt x="1939" y="1057"/>
                </a:cubicBezTo>
                <a:cubicBezTo>
                  <a:pt x="1950" y="1057"/>
                  <a:pt x="1963" y="1054"/>
                  <a:pt x="1968" y="1066"/>
                </a:cubicBezTo>
                <a:cubicBezTo>
                  <a:pt x="1974" y="1078"/>
                  <a:pt x="1961" y="1085"/>
                  <a:pt x="1954" y="1092"/>
                </a:cubicBezTo>
                <a:cubicBezTo>
                  <a:pt x="1761" y="1287"/>
                  <a:pt x="1568" y="1482"/>
                  <a:pt x="1376" y="1677"/>
                </a:cubicBezTo>
                <a:cubicBezTo>
                  <a:pt x="1355" y="1698"/>
                  <a:pt x="1343" y="1700"/>
                  <a:pt x="1321" y="1677"/>
                </a:cubicBezTo>
                <a:cubicBezTo>
                  <a:pt x="1201" y="1554"/>
                  <a:pt x="1079" y="1433"/>
                  <a:pt x="959" y="1310"/>
                </a:cubicBezTo>
                <a:cubicBezTo>
                  <a:pt x="938" y="1288"/>
                  <a:pt x="915" y="1278"/>
                  <a:pt x="883" y="1278"/>
                </a:cubicBezTo>
                <a:cubicBezTo>
                  <a:pt x="774" y="1280"/>
                  <a:pt x="665" y="1279"/>
                  <a:pt x="556" y="1279"/>
                </a:cubicBezTo>
                <a:cubicBezTo>
                  <a:pt x="545" y="1279"/>
                  <a:pt x="532" y="1274"/>
                  <a:pt x="521" y="1289"/>
                </a:cubicBezTo>
                <a:cubicBezTo>
                  <a:pt x="533" y="1303"/>
                  <a:pt x="544" y="1318"/>
                  <a:pt x="557" y="1332"/>
                </a:cubicBezTo>
                <a:cubicBezTo>
                  <a:pt x="810" y="1588"/>
                  <a:pt x="1064" y="1843"/>
                  <a:pt x="1316" y="2100"/>
                </a:cubicBezTo>
                <a:cubicBezTo>
                  <a:pt x="1342" y="2127"/>
                  <a:pt x="1357" y="2123"/>
                  <a:pt x="1381" y="2098"/>
                </a:cubicBezTo>
                <a:cubicBezTo>
                  <a:pt x="1566" y="1909"/>
                  <a:pt x="1752" y="1721"/>
                  <a:pt x="1938" y="1533"/>
                </a:cubicBezTo>
                <a:cubicBezTo>
                  <a:pt x="2180" y="1288"/>
                  <a:pt x="2423" y="1043"/>
                  <a:pt x="2665" y="798"/>
                </a:cubicBezTo>
                <a:cubicBezTo>
                  <a:pt x="2673" y="790"/>
                  <a:pt x="2680" y="782"/>
                  <a:pt x="2689" y="770"/>
                </a:cubicBezTo>
                <a:cubicBezTo>
                  <a:pt x="2636" y="764"/>
                  <a:pt x="2636" y="764"/>
                  <a:pt x="2636" y="764"/>
                </a:cubicBezTo>
                <a:cubicBezTo>
                  <a:pt x="2254" y="764"/>
                  <a:pt x="1873" y="764"/>
                  <a:pt x="1491" y="764"/>
                </a:cubicBezTo>
                <a:cubicBezTo>
                  <a:pt x="1126" y="764"/>
                  <a:pt x="760" y="764"/>
                  <a:pt x="395" y="764"/>
                </a:cubicBezTo>
                <a:cubicBezTo>
                  <a:pt x="343" y="764"/>
                  <a:pt x="341" y="761"/>
                  <a:pt x="366" y="715"/>
                </a:cubicBezTo>
                <a:cubicBezTo>
                  <a:pt x="435" y="587"/>
                  <a:pt x="506" y="459"/>
                  <a:pt x="574" y="330"/>
                </a:cubicBezTo>
                <a:cubicBezTo>
                  <a:pt x="587" y="306"/>
                  <a:pt x="603" y="294"/>
                  <a:pt x="632" y="294"/>
                </a:cubicBezTo>
                <a:cubicBezTo>
                  <a:pt x="1109" y="294"/>
                  <a:pt x="1586" y="294"/>
                  <a:pt x="2063" y="294"/>
                </a:cubicBezTo>
                <a:cubicBezTo>
                  <a:pt x="2091" y="294"/>
                  <a:pt x="2109" y="304"/>
                  <a:pt x="2122" y="329"/>
                </a:cubicBezTo>
                <a:cubicBezTo>
                  <a:pt x="2154" y="390"/>
                  <a:pt x="2189" y="451"/>
                  <a:pt x="2220" y="512"/>
                </a:cubicBezTo>
                <a:cubicBezTo>
                  <a:pt x="2233" y="537"/>
                  <a:pt x="2251" y="548"/>
                  <a:pt x="2279" y="547"/>
                </a:cubicBezTo>
                <a:cubicBezTo>
                  <a:pt x="2366" y="546"/>
                  <a:pt x="2453" y="546"/>
                  <a:pt x="2540" y="547"/>
                </a:cubicBezTo>
                <a:cubicBezTo>
                  <a:pt x="2577" y="548"/>
                  <a:pt x="2579" y="538"/>
                  <a:pt x="2562" y="508"/>
                </a:cubicBezTo>
                <a:cubicBezTo>
                  <a:pt x="2479" y="356"/>
                  <a:pt x="2396" y="204"/>
                  <a:pt x="2316" y="51"/>
                </a:cubicBezTo>
                <a:cubicBezTo>
                  <a:pt x="2296" y="13"/>
                  <a:pt x="2272" y="0"/>
                  <a:pt x="2230" y="0"/>
                </a:cubicBezTo>
                <a:cubicBezTo>
                  <a:pt x="1795" y="1"/>
                  <a:pt x="1360" y="1"/>
                  <a:pt x="925" y="1"/>
                </a:cubicBezTo>
                <a:cubicBezTo>
                  <a:pt x="767" y="1"/>
                  <a:pt x="609" y="1"/>
                  <a:pt x="451" y="1"/>
                </a:cubicBezTo>
                <a:cubicBezTo>
                  <a:pt x="426" y="1"/>
                  <a:pt x="407" y="4"/>
                  <a:pt x="393" y="29"/>
                </a:cubicBezTo>
                <a:cubicBezTo>
                  <a:pt x="267" y="263"/>
                  <a:pt x="141" y="497"/>
                  <a:pt x="14" y="730"/>
                </a:cubicBezTo>
                <a:cubicBezTo>
                  <a:pt x="0" y="755"/>
                  <a:pt x="2" y="771"/>
                  <a:pt x="22" y="791"/>
                </a:cubicBezTo>
                <a:cubicBezTo>
                  <a:pt x="99" y="866"/>
                  <a:pt x="175" y="942"/>
                  <a:pt x="250" y="1020"/>
                </a:cubicBezTo>
                <a:close/>
              </a:path>
            </a:pathLst>
          </a:custGeom>
          <a:solidFill>
            <a:schemeClr val="tx1">
              <a:alpha val="38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rot="819711">
            <a:off x="6541089" y="1431240"/>
            <a:ext cx="1175364" cy="4396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Heating</a:t>
            </a:r>
            <a:endParaRPr lang="zh-CN" altLang="en-US" dirty="0"/>
          </a:p>
        </p:txBody>
      </p:sp>
      <p:sp>
        <p:nvSpPr>
          <p:cNvPr id="20" name="矩形 19"/>
          <p:cNvSpPr/>
          <p:nvPr/>
        </p:nvSpPr>
        <p:spPr>
          <a:xfrm rot="819711">
            <a:off x="6215523" y="2872889"/>
            <a:ext cx="1175364" cy="4396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 smtClean="0"/>
              <a:t>Respnse</a:t>
            </a:r>
            <a:endParaRPr lang="zh-CN" altLang="en-US" dirty="0"/>
          </a:p>
        </p:txBody>
      </p:sp>
      <p:sp>
        <p:nvSpPr>
          <p:cNvPr id="27" name="矩形 26"/>
          <p:cNvSpPr/>
          <p:nvPr/>
        </p:nvSpPr>
        <p:spPr>
          <a:xfrm rot="819711">
            <a:off x="5873800" y="4314538"/>
            <a:ext cx="1175364" cy="4396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Internal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3" presetClass="path" presetSubtype="0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638 0.04931 L 2.08333E-7 1.11022E-16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26" y="-247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" presetClass="emph" presetSubtype="0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  <p:from x="137987" y="144438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3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2553 0.01296 L -0.10156 -0.05093 " pathEditMode="relative" rAng="0" ptsTypes="AA">
                                      <p:cBhvr>
                                        <p:cTn id="34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54" y="-3194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35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0.02657 0.01296 L -4.16667E-6 3.33333E-6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28" y="-648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3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181 0.0088 L -0.09519 -0.04699 " pathEditMode="relative" rAng="0" ptsTypes="AA">
                                      <p:cBhvr>
                                        <p:cTn id="41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64" y="-2801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35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0.0181 0.00926 L 3.95833E-6 -4.07407E-6 " pathEditMode="relative" rAng="0" ptsTypes="AA">
                                      <p:cBhvr>
                                        <p:cTn id="4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1" y="-463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3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2213 -0.01158 L 0.10873 0.05254 " pathEditMode="relative" rAng="0" ptsTypes="AA">
                                      <p:cBhvr>
                                        <p:cTn id="48" dur="7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36" y="3194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35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2135 -0.01042 L -3.95833E-6 4.44444E-6 " pathEditMode="relative" rAng="0" ptsTypes="AA">
                                      <p:cBhvr>
                                        <p:cTn id="5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8" y="509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63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2604 -0.01273 L 0.09127 0.04514 " pathEditMode="relative" rAng="0" ptsTypes="AA">
                                      <p:cBhvr>
                                        <p:cTn id="55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59" y="2894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35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2618 -0.01342 L 3.33333E-6 -2.22222E-6 " pathEditMode="relative" rAng="0" ptsTypes="AA">
                                      <p:cBhvr>
                                        <p:cTn id="5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2" y="671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23" grpId="0" animBg="1"/>
      <p:bldP spid="8" grpId="0"/>
      <p:bldP spid="20" grpId="0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2" t="8390" r="5342" b="2059"/>
          <a:stretch>
            <a:fillRect/>
          </a:stretch>
        </p:blipFill>
        <p:spPr>
          <a:xfrm>
            <a:off x="8662095" y="2378271"/>
            <a:ext cx="3143910" cy="2101458"/>
          </a:xfrm>
          <a:custGeom>
            <a:avLst/>
            <a:gdLst>
              <a:gd name="connsiteX0" fmla="*/ 0 w 4600498"/>
              <a:gd name="connsiteY0" fmla="*/ 0 h 2044700"/>
              <a:gd name="connsiteX1" fmla="*/ 4600498 w 4600498"/>
              <a:gd name="connsiteY1" fmla="*/ 0 h 2044700"/>
              <a:gd name="connsiteX2" fmla="*/ 4600498 w 4600498"/>
              <a:gd name="connsiteY2" fmla="*/ 2044700 h 2044700"/>
              <a:gd name="connsiteX3" fmla="*/ 0 w 4600498"/>
              <a:gd name="connsiteY3" fmla="*/ 2044700 h 2044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00498" h="2044700">
                <a:moveTo>
                  <a:pt x="0" y="0"/>
                </a:moveTo>
                <a:lnTo>
                  <a:pt x="4600498" y="0"/>
                </a:lnTo>
                <a:lnTo>
                  <a:pt x="4600498" y="2044700"/>
                </a:lnTo>
                <a:lnTo>
                  <a:pt x="0" y="20447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15900" sx="101000" sy="101000" algn="ctr" rotWithShape="0">
              <a:schemeClr val="tx1">
                <a:lumMod val="75000"/>
                <a:lumOff val="25000"/>
                <a:alpha val="24000"/>
              </a:schemeClr>
            </a:outerShdw>
          </a:effectLst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4" t="9506" r="4594" b="9506"/>
          <a:stretch>
            <a:fillRect/>
          </a:stretch>
        </p:blipFill>
        <p:spPr>
          <a:xfrm>
            <a:off x="385995" y="4423698"/>
            <a:ext cx="3143910" cy="2101458"/>
          </a:xfrm>
          <a:custGeom>
            <a:avLst/>
            <a:gdLst>
              <a:gd name="connsiteX0" fmla="*/ 0 w 4600498"/>
              <a:gd name="connsiteY0" fmla="*/ 0 h 2044700"/>
              <a:gd name="connsiteX1" fmla="*/ 4600498 w 4600498"/>
              <a:gd name="connsiteY1" fmla="*/ 0 h 2044700"/>
              <a:gd name="connsiteX2" fmla="*/ 4600498 w 4600498"/>
              <a:gd name="connsiteY2" fmla="*/ 2044700 h 2044700"/>
              <a:gd name="connsiteX3" fmla="*/ 0 w 4600498"/>
              <a:gd name="connsiteY3" fmla="*/ 2044700 h 2044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00498" h="2044700">
                <a:moveTo>
                  <a:pt x="0" y="0"/>
                </a:moveTo>
                <a:lnTo>
                  <a:pt x="4600498" y="0"/>
                </a:lnTo>
                <a:lnTo>
                  <a:pt x="4600498" y="2044700"/>
                </a:lnTo>
                <a:lnTo>
                  <a:pt x="0" y="20447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15900" sx="101000" sy="101000" algn="ctr" rotWithShape="0">
              <a:schemeClr val="tx1">
                <a:lumMod val="75000"/>
                <a:lumOff val="25000"/>
                <a:alpha val="24000"/>
              </a:schemeClr>
            </a:outerShdw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2" t="3097" r="2762" b="2178"/>
          <a:stretch>
            <a:fillRect/>
          </a:stretch>
        </p:blipFill>
        <p:spPr>
          <a:xfrm>
            <a:off x="385996" y="332845"/>
            <a:ext cx="3143910" cy="2101458"/>
          </a:xfrm>
          <a:custGeom>
            <a:avLst/>
            <a:gdLst>
              <a:gd name="connsiteX0" fmla="*/ 0 w 4600498"/>
              <a:gd name="connsiteY0" fmla="*/ 0 h 2044700"/>
              <a:gd name="connsiteX1" fmla="*/ 4600498 w 4600498"/>
              <a:gd name="connsiteY1" fmla="*/ 0 h 2044700"/>
              <a:gd name="connsiteX2" fmla="*/ 4600498 w 4600498"/>
              <a:gd name="connsiteY2" fmla="*/ 2044700 h 2044700"/>
              <a:gd name="connsiteX3" fmla="*/ 0 w 4600498"/>
              <a:gd name="connsiteY3" fmla="*/ 2044700 h 2044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00498" h="2044700">
                <a:moveTo>
                  <a:pt x="0" y="0"/>
                </a:moveTo>
                <a:lnTo>
                  <a:pt x="4600498" y="0"/>
                </a:lnTo>
                <a:lnTo>
                  <a:pt x="4600498" y="2044700"/>
                </a:lnTo>
                <a:lnTo>
                  <a:pt x="0" y="20447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15900" sx="101000" sy="101000" algn="ctr" rotWithShape="0">
              <a:schemeClr val="tx1">
                <a:lumMod val="75000"/>
                <a:lumOff val="25000"/>
                <a:alpha val="24000"/>
              </a:schemeClr>
            </a:outerShdw>
          </a:effectLst>
        </p:spPr>
      </p:pic>
      <p:sp>
        <p:nvSpPr>
          <p:cNvPr id="18" name="文本框 17"/>
          <p:cNvSpPr txBox="1"/>
          <p:nvPr/>
        </p:nvSpPr>
        <p:spPr>
          <a:xfrm>
            <a:off x="3585028" y="721854"/>
            <a:ext cx="14078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dirty="0" smtClean="0">
                <a:solidFill>
                  <a:schemeClr val="tx1">
                    <a:lumMod val="25000"/>
                    <a:lumOff val="75000"/>
                  </a:schemeClr>
                </a:solidFill>
              </a:rPr>
              <a:t>01</a:t>
            </a:r>
            <a:endParaRPr lang="zh-CN" altLang="en-US" sz="8000" dirty="0">
              <a:solidFill>
                <a:schemeClr val="tx1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141029" y="2767280"/>
            <a:ext cx="14231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0" dirty="0" smtClean="0">
                <a:solidFill>
                  <a:schemeClr val="tx1">
                    <a:lumMod val="25000"/>
                    <a:lumOff val="75000"/>
                  </a:schemeClr>
                </a:solidFill>
              </a:rPr>
              <a:t>02</a:t>
            </a:r>
            <a:endParaRPr lang="zh-CN" altLang="en-US" sz="8000" dirty="0">
              <a:solidFill>
                <a:schemeClr val="tx1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585028" y="4812707"/>
            <a:ext cx="14078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dirty="0" smtClean="0">
                <a:solidFill>
                  <a:schemeClr val="tx1">
                    <a:lumMod val="25000"/>
                    <a:lumOff val="75000"/>
                  </a:schemeClr>
                </a:solidFill>
              </a:rPr>
              <a:t>03</a:t>
            </a:r>
            <a:endParaRPr lang="zh-CN" altLang="en-US" sz="8000" dirty="0">
              <a:solidFill>
                <a:schemeClr val="tx1">
                  <a:lumMod val="25000"/>
                  <a:lumOff val="75000"/>
                </a:schemeClr>
              </a:solidFill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4722313" y="849133"/>
            <a:ext cx="6365815" cy="1083221"/>
            <a:chOff x="4722313" y="762643"/>
            <a:chExt cx="6365815" cy="1083221"/>
          </a:xfrm>
        </p:grpSpPr>
        <p:sp>
          <p:nvSpPr>
            <p:cNvPr id="21" name="文本框 20"/>
            <p:cNvSpPr txBox="1"/>
            <p:nvPr/>
          </p:nvSpPr>
          <p:spPr>
            <a:xfrm>
              <a:off x="4722313" y="762643"/>
              <a:ext cx="3416300" cy="451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000" dirty="0" err="1" smtClean="0"/>
                <a:t>Analyse</a:t>
              </a:r>
              <a:r>
                <a:rPr lang="en-US" altLang="zh-CN" sz="2000" dirty="0" smtClean="0"/>
                <a:t> Mechanics</a:t>
              </a:r>
              <a:endParaRPr lang="zh-CN" altLang="en-US" sz="2000" dirty="0"/>
            </a:p>
          </p:txBody>
        </p:sp>
        <p:sp>
          <p:nvSpPr>
            <p:cNvPr id="22" name="矩形 21"/>
            <p:cNvSpPr/>
            <p:nvPr/>
          </p:nvSpPr>
          <p:spPr>
            <a:xfrm>
              <a:off x="4722313" y="1193378"/>
              <a:ext cx="6365815" cy="6524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think don't want to give vent to out your inner voice can be in the high school children of the feelings in a period</a:t>
              </a:r>
              <a:endParaRPr lang="zh-CN" altLang="en-US" sz="1400" dirty="0">
                <a:solidFill>
                  <a:schemeClr val="tx1">
                    <a:lumMod val="90000"/>
                    <a:lumOff val="10000"/>
                  </a:schemeClr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480458" y="2865531"/>
            <a:ext cx="5720646" cy="1083221"/>
            <a:chOff x="3418047" y="762643"/>
            <a:chExt cx="5720646" cy="1083221"/>
          </a:xfrm>
        </p:grpSpPr>
        <p:sp>
          <p:nvSpPr>
            <p:cNvPr id="25" name="文本框 24"/>
            <p:cNvSpPr txBox="1"/>
            <p:nvPr/>
          </p:nvSpPr>
          <p:spPr>
            <a:xfrm>
              <a:off x="5722392" y="762643"/>
              <a:ext cx="3416300" cy="451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en-US" altLang="zh-CN" sz="2000" dirty="0" err="1" smtClean="0"/>
                <a:t>Analyse</a:t>
              </a:r>
              <a:r>
                <a:rPr lang="en-US" altLang="zh-CN" sz="2000" dirty="0" smtClean="0"/>
                <a:t> Mechanics</a:t>
              </a:r>
              <a:endParaRPr lang="zh-CN" altLang="en-US" sz="2000" dirty="0"/>
            </a:p>
          </p:txBody>
        </p:sp>
        <p:sp>
          <p:nvSpPr>
            <p:cNvPr id="26" name="矩形 25"/>
            <p:cNvSpPr/>
            <p:nvPr/>
          </p:nvSpPr>
          <p:spPr>
            <a:xfrm>
              <a:off x="3418047" y="1193378"/>
              <a:ext cx="5720646" cy="6524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think don't want to give vent to out your inner voice can be in the high school children of the feelings in a period</a:t>
              </a:r>
              <a:endParaRPr lang="zh-CN" altLang="en-US" sz="1400" dirty="0">
                <a:solidFill>
                  <a:schemeClr val="tx1">
                    <a:lumMod val="90000"/>
                    <a:lumOff val="10000"/>
                  </a:schemeClr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992913" y="4925645"/>
            <a:ext cx="6267020" cy="1083221"/>
            <a:chOff x="4722313" y="762643"/>
            <a:chExt cx="6267020" cy="1083221"/>
          </a:xfrm>
        </p:grpSpPr>
        <p:sp>
          <p:nvSpPr>
            <p:cNvPr id="28" name="文本框 27"/>
            <p:cNvSpPr txBox="1"/>
            <p:nvPr/>
          </p:nvSpPr>
          <p:spPr>
            <a:xfrm>
              <a:off x="4722313" y="762643"/>
              <a:ext cx="341630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000" dirty="0" err="1" smtClean="0"/>
                <a:t>Analyse</a:t>
              </a:r>
              <a:r>
                <a:rPr lang="en-US" altLang="zh-CN" sz="2000" dirty="0" smtClean="0"/>
                <a:t> Mechanics</a:t>
              </a:r>
              <a:endParaRPr lang="zh-CN" altLang="en-US" sz="2000" dirty="0"/>
            </a:p>
          </p:txBody>
        </p:sp>
        <p:sp>
          <p:nvSpPr>
            <p:cNvPr id="29" name="矩形 28"/>
            <p:cNvSpPr/>
            <p:nvPr/>
          </p:nvSpPr>
          <p:spPr>
            <a:xfrm>
              <a:off x="4722313" y="1193378"/>
              <a:ext cx="6267020" cy="6524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think don't want to give vent to out your inner voice can be in the high school children of the feelings in a period</a:t>
              </a:r>
              <a:endParaRPr lang="zh-CN" altLang="en-US" sz="1400" dirty="0">
                <a:solidFill>
                  <a:schemeClr val="tx1">
                    <a:lumMod val="90000"/>
                    <a:lumOff val="10000"/>
                  </a:schemeClr>
                </a:solidFill>
              </a:endParaRPr>
            </a:p>
          </p:txBody>
        </p:sp>
      </p:grpSp>
      <p:sp>
        <p:nvSpPr>
          <p:cNvPr id="30" name="Freeform 5"/>
          <p:cNvSpPr/>
          <p:nvPr/>
        </p:nvSpPr>
        <p:spPr bwMode="auto">
          <a:xfrm>
            <a:off x="11152047" y="412699"/>
            <a:ext cx="569923" cy="450901"/>
          </a:xfrm>
          <a:custGeom>
            <a:avLst/>
            <a:gdLst>
              <a:gd name="T0" fmla="*/ 250 w 2689"/>
              <a:gd name="T1" fmla="*/ 1020 h 2127"/>
              <a:gd name="T2" fmla="*/ 340 w 2689"/>
              <a:gd name="T3" fmla="*/ 1057 h 2127"/>
              <a:gd name="T4" fmla="*/ 1546 w 2689"/>
              <a:gd name="T5" fmla="*/ 1057 h 2127"/>
              <a:gd name="T6" fmla="*/ 1939 w 2689"/>
              <a:gd name="T7" fmla="*/ 1057 h 2127"/>
              <a:gd name="T8" fmla="*/ 1968 w 2689"/>
              <a:gd name="T9" fmla="*/ 1066 h 2127"/>
              <a:gd name="T10" fmla="*/ 1954 w 2689"/>
              <a:gd name="T11" fmla="*/ 1092 h 2127"/>
              <a:gd name="T12" fmla="*/ 1376 w 2689"/>
              <a:gd name="T13" fmla="*/ 1677 h 2127"/>
              <a:gd name="T14" fmla="*/ 1321 w 2689"/>
              <a:gd name="T15" fmla="*/ 1677 h 2127"/>
              <a:gd name="T16" fmla="*/ 959 w 2689"/>
              <a:gd name="T17" fmla="*/ 1310 h 2127"/>
              <a:gd name="T18" fmla="*/ 883 w 2689"/>
              <a:gd name="T19" fmla="*/ 1278 h 2127"/>
              <a:gd name="T20" fmla="*/ 556 w 2689"/>
              <a:gd name="T21" fmla="*/ 1279 h 2127"/>
              <a:gd name="T22" fmla="*/ 521 w 2689"/>
              <a:gd name="T23" fmla="*/ 1289 h 2127"/>
              <a:gd name="T24" fmla="*/ 557 w 2689"/>
              <a:gd name="T25" fmla="*/ 1332 h 2127"/>
              <a:gd name="T26" fmla="*/ 1316 w 2689"/>
              <a:gd name="T27" fmla="*/ 2100 h 2127"/>
              <a:gd name="T28" fmla="*/ 1381 w 2689"/>
              <a:gd name="T29" fmla="*/ 2098 h 2127"/>
              <a:gd name="T30" fmla="*/ 1938 w 2689"/>
              <a:gd name="T31" fmla="*/ 1533 h 2127"/>
              <a:gd name="T32" fmla="*/ 2665 w 2689"/>
              <a:gd name="T33" fmla="*/ 798 h 2127"/>
              <a:gd name="T34" fmla="*/ 2689 w 2689"/>
              <a:gd name="T35" fmla="*/ 770 h 2127"/>
              <a:gd name="T36" fmla="*/ 2636 w 2689"/>
              <a:gd name="T37" fmla="*/ 764 h 2127"/>
              <a:gd name="T38" fmla="*/ 1491 w 2689"/>
              <a:gd name="T39" fmla="*/ 764 h 2127"/>
              <a:gd name="T40" fmla="*/ 395 w 2689"/>
              <a:gd name="T41" fmla="*/ 764 h 2127"/>
              <a:gd name="T42" fmla="*/ 366 w 2689"/>
              <a:gd name="T43" fmla="*/ 715 h 2127"/>
              <a:gd name="T44" fmla="*/ 574 w 2689"/>
              <a:gd name="T45" fmla="*/ 330 h 2127"/>
              <a:gd name="T46" fmla="*/ 632 w 2689"/>
              <a:gd name="T47" fmla="*/ 294 h 2127"/>
              <a:gd name="T48" fmla="*/ 2063 w 2689"/>
              <a:gd name="T49" fmla="*/ 294 h 2127"/>
              <a:gd name="T50" fmla="*/ 2122 w 2689"/>
              <a:gd name="T51" fmla="*/ 329 h 2127"/>
              <a:gd name="T52" fmla="*/ 2220 w 2689"/>
              <a:gd name="T53" fmla="*/ 512 h 2127"/>
              <a:gd name="T54" fmla="*/ 2279 w 2689"/>
              <a:gd name="T55" fmla="*/ 547 h 2127"/>
              <a:gd name="T56" fmla="*/ 2540 w 2689"/>
              <a:gd name="T57" fmla="*/ 547 h 2127"/>
              <a:gd name="T58" fmla="*/ 2562 w 2689"/>
              <a:gd name="T59" fmla="*/ 508 h 2127"/>
              <a:gd name="T60" fmla="*/ 2316 w 2689"/>
              <a:gd name="T61" fmla="*/ 51 h 2127"/>
              <a:gd name="T62" fmla="*/ 2230 w 2689"/>
              <a:gd name="T63" fmla="*/ 0 h 2127"/>
              <a:gd name="T64" fmla="*/ 925 w 2689"/>
              <a:gd name="T65" fmla="*/ 1 h 2127"/>
              <a:gd name="T66" fmla="*/ 451 w 2689"/>
              <a:gd name="T67" fmla="*/ 1 h 2127"/>
              <a:gd name="T68" fmla="*/ 393 w 2689"/>
              <a:gd name="T69" fmla="*/ 29 h 2127"/>
              <a:gd name="T70" fmla="*/ 14 w 2689"/>
              <a:gd name="T71" fmla="*/ 730 h 2127"/>
              <a:gd name="T72" fmla="*/ 22 w 2689"/>
              <a:gd name="T73" fmla="*/ 791 h 2127"/>
              <a:gd name="T74" fmla="*/ 250 w 2689"/>
              <a:gd name="T75" fmla="*/ 1020 h 2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689" h="2127">
                <a:moveTo>
                  <a:pt x="250" y="1020"/>
                </a:moveTo>
                <a:cubicBezTo>
                  <a:pt x="276" y="1047"/>
                  <a:pt x="303" y="1057"/>
                  <a:pt x="340" y="1057"/>
                </a:cubicBezTo>
                <a:cubicBezTo>
                  <a:pt x="742" y="1056"/>
                  <a:pt x="1144" y="1057"/>
                  <a:pt x="1546" y="1057"/>
                </a:cubicBezTo>
                <a:cubicBezTo>
                  <a:pt x="1677" y="1057"/>
                  <a:pt x="1808" y="1057"/>
                  <a:pt x="1939" y="1057"/>
                </a:cubicBezTo>
                <a:cubicBezTo>
                  <a:pt x="1950" y="1057"/>
                  <a:pt x="1963" y="1054"/>
                  <a:pt x="1968" y="1066"/>
                </a:cubicBezTo>
                <a:cubicBezTo>
                  <a:pt x="1974" y="1078"/>
                  <a:pt x="1961" y="1085"/>
                  <a:pt x="1954" y="1092"/>
                </a:cubicBezTo>
                <a:cubicBezTo>
                  <a:pt x="1761" y="1287"/>
                  <a:pt x="1568" y="1482"/>
                  <a:pt x="1376" y="1677"/>
                </a:cubicBezTo>
                <a:cubicBezTo>
                  <a:pt x="1355" y="1698"/>
                  <a:pt x="1343" y="1700"/>
                  <a:pt x="1321" y="1677"/>
                </a:cubicBezTo>
                <a:cubicBezTo>
                  <a:pt x="1201" y="1554"/>
                  <a:pt x="1079" y="1433"/>
                  <a:pt x="959" y="1310"/>
                </a:cubicBezTo>
                <a:cubicBezTo>
                  <a:pt x="938" y="1288"/>
                  <a:pt x="915" y="1278"/>
                  <a:pt x="883" y="1278"/>
                </a:cubicBezTo>
                <a:cubicBezTo>
                  <a:pt x="774" y="1280"/>
                  <a:pt x="665" y="1279"/>
                  <a:pt x="556" y="1279"/>
                </a:cubicBezTo>
                <a:cubicBezTo>
                  <a:pt x="545" y="1279"/>
                  <a:pt x="532" y="1274"/>
                  <a:pt x="521" y="1289"/>
                </a:cubicBezTo>
                <a:cubicBezTo>
                  <a:pt x="533" y="1303"/>
                  <a:pt x="544" y="1318"/>
                  <a:pt x="557" y="1332"/>
                </a:cubicBezTo>
                <a:cubicBezTo>
                  <a:pt x="810" y="1588"/>
                  <a:pt x="1064" y="1843"/>
                  <a:pt x="1316" y="2100"/>
                </a:cubicBezTo>
                <a:cubicBezTo>
                  <a:pt x="1342" y="2127"/>
                  <a:pt x="1357" y="2123"/>
                  <a:pt x="1381" y="2098"/>
                </a:cubicBezTo>
                <a:cubicBezTo>
                  <a:pt x="1566" y="1909"/>
                  <a:pt x="1752" y="1721"/>
                  <a:pt x="1938" y="1533"/>
                </a:cubicBezTo>
                <a:cubicBezTo>
                  <a:pt x="2180" y="1288"/>
                  <a:pt x="2423" y="1043"/>
                  <a:pt x="2665" y="798"/>
                </a:cubicBezTo>
                <a:cubicBezTo>
                  <a:pt x="2673" y="790"/>
                  <a:pt x="2680" y="782"/>
                  <a:pt x="2689" y="770"/>
                </a:cubicBezTo>
                <a:cubicBezTo>
                  <a:pt x="2636" y="764"/>
                  <a:pt x="2636" y="764"/>
                  <a:pt x="2636" y="764"/>
                </a:cubicBezTo>
                <a:cubicBezTo>
                  <a:pt x="2254" y="764"/>
                  <a:pt x="1873" y="764"/>
                  <a:pt x="1491" y="764"/>
                </a:cubicBezTo>
                <a:cubicBezTo>
                  <a:pt x="1126" y="764"/>
                  <a:pt x="760" y="764"/>
                  <a:pt x="395" y="764"/>
                </a:cubicBezTo>
                <a:cubicBezTo>
                  <a:pt x="343" y="764"/>
                  <a:pt x="341" y="761"/>
                  <a:pt x="366" y="715"/>
                </a:cubicBezTo>
                <a:cubicBezTo>
                  <a:pt x="435" y="587"/>
                  <a:pt x="506" y="459"/>
                  <a:pt x="574" y="330"/>
                </a:cubicBezTo>
                <a:cubicBezTo>
                  <a:pt x="587" y="306"/>
                  <a:pt x="603" y="294"/>
                  <a:pt x="632" y="294"/>
                </a:cubicBezTo>
                <a:cubicBezTo>
                  <a:pt x="1109" y="294"/>
                  <a:pt x="1586" y="294"/>
                  <a:pt x="2063" y="294"/>
                </a:cubicBezTo>
                <a:cubicBezTo>
                  <a:pt x="2091" y="294"/>
                  <a:pt x="2109" y="304"/>
                  <a:pt x="2122" y="329"/>
                </a:cubicBezTo>
                <a:cubicBezTo>
                  <a:pt x="2154" y="390"/>
                  <a:pt x="2189" y="451"/>
                  <a:pt x="2220" y="512"/>
                </a:cubicBezTo>
                <a:cubicBezTo>
                  <a:pt x="2233" y="537"/>
                  <a:pt x="2251" y="548"/>
                  <a:pt x="2279" y="547"/>
                </a:cubicBezTo>
                <a:cubicBezTo>
                  <a:pt x="2366" y="546"/>
                  <a:pt x="2453" y="546"/>
                  <a:pt x="2540" y="547"/>
                </a:cubicBezTo>
                <a:cubicBezTo>
                  <a:pt x="2577" y="548"/>
                  <a:pt x="2579" y="538"/>
                  <a:pt x="2562" y="508"/>
                </a:cubicBezTo>
                <a:cubicBezTo>
                  <a:pt x="2479" y="356"/>
                  <a:pt x="2396" y="204"/>
                  <a:pt x="2316" y="51"/>
                </a:cubicBezTo>
                <a:cubicBezTo>
                  <a:pt x="2296" y="13"/>
                  <a:pt x="2272" y="0"/>
                  <a:pt x="2230" y="0"/>
                </a:cubicBezTo>
                <a:cubicBezTo>
                  <a:pt x="1795" y="1"/>
                  <a:pt x="1360" y="1"/>
                  <a:pt x="925" y="1"/>
                </a:cubicBezTo>
                <a:cubicBezTo>
                  <a:pt x="767" y="1"/>
                  <a:pt x="609" y="1"/>
                  <a:pt x="451" y="1"/>
                </a:cubicBezTo>
                <a:cubicBezTo>
                  <a:pt x="426" y="1"/>
                  <a:pt x="407" y="4"/>
                  <a:pt x="393" y="29"/>
                </a:cubicBezTo>
                <a:cubicBezTo>
                  <a:pt x="267" y="263"/>
                  <a:pt x="141" y="497"/>
                  <a:pt x="14" y="730"/>
                </a:cubicBezTo>
                <a:cubicBezTo>
                  <a:pt x="0" y="755"/>
                  <a:pt x="2" y="771"/>
                  <a:pt x="22" y="791"/>
                </a:cubicBezTo>
                <a:cubicBezTo>
                  <a:pt x="99" y="866"/>
                  <a:pt x="175" y="942"/>
                  <a:pt x="250" y="1020"/>
                </a:cubicBezTo>
                <a:close/>
              </a:path>
            </a:pathLst>
          </a:custGeom>
          <a:solidFill>
            <a:schemeClr val="tx1">
              <a:alpha val="38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0.03981 L 2.08333E-7 0.14815 " pathEditMode="relative" rAng="0" ptsTypes="AA">
                                      <p:cBhvr>
                                        <p:cTn id="15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42" presetClass="path" presetSubtype="0" accel="30000" decel="3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08333E-7 -0.03981 L 2.08333E-7 -3.33333E-6 " pathEditMode="relative" rAng="0" ptsTypes="AA">
                                      <p:cBhvr>
                                        <p:cTn id="1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4" presetClass="path" presetSubtype="0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0.03889 L -6.25E-7 -0.14815 " pathEditMode="relative" rAng="0" ptsTypes="AA">
                                      <p:cBhvr>
                                        <p:cTn id="22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4" presetClass="path" presetSubtype="0" accel="30000" decel="3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6.25E-7 0.03842 L -6.25E-7 1.85185E-6 " pathEditMode="relative" rAng="0" ptsTypes="AA">
                                      <p:cBhvr>
                                        <p:cTn id="2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3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62 -3.33333E-6 L 0.11081 -3.33333E-6 " pathEditMode="relative" rAng="0" ptsTypes="AA">
                                      <p:cBhvr>
                                        <p:cTn id="29" dur="75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15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35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1562 -3.33333E-6 L -4.16667E-6 -3.33333E-6 " pathEditMode="relative" rAng="0" ptsTypes="AA">
                                      <p:cBhvr>
                                        <p:cTn id="3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3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直接连接符 13"/>
          <p:cNvCxnSpPr>
            <a:stCxn id="11" idx="3"/>
            <a:endCxn id="19" idx="6"/>
          </p:cNvCxnSpPr>
          <p:nvPr/>
        </p:nvCxnSpPr>
        <p:spPr>
          <a:xfrm flipH="1" flipV="1">
            <a:off x="7651075" y="1919394"/>
            <a:ext cx="1823942" cy="99452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>
            <a:stCxn id="19" idx="2"/>
            <a:endCxn id="23" idx="7"/>
          </p:cNvCxnSpPr>
          <p:nvPr/>
        </p:nvCxnSpPr>
        <p:spPr>
          <a:xfrm flipH="1">
            <a:off x="4480925" y="1919394"/>
            <a:ext cx="1957379" cy="786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>
            <a:stCxn id="23" idx="2"/>
            <a:endCxn id="32" idx="6"/>
          </p:cNvCxnSpPr>
          <p:nvPr/>
        </p:nvCxnSpPr>
        <p:spPr>
          <a:xfrm flipH="1">
            <a:off x="1846918" y="2320147"/>
            <a:ext cx="1856272" cy="297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" name="组合 90"/>
          <p:cNvGrpSpPr/>
          <p:nvPr/>
        </p:nvGrpSpPr>
        <p:grpSpPr>
          <a:xfrm>
            <a:off x="3703190" y="1864560"/>
            <a:ext cx="911173" cy="911173"/>
            <a:chOff x="3288547" y="2468956"/>
            <a:chExt cx="911173" cy="911173"/>
          </a:xfrm>
        </p:grpSpPr>
        <p:sp>
          <p:nvSpPr>
            <p:cNvPr id="23" name="椭圆 22"/>
            <p:cNvSpPr/>
            <p:nvPr/>
          </p:nvSpPr>
          <p:spPr>
            <a:xfrm>
              <a:off x="3288547" y="2468956"/>
              <a:ext cx="911173" cy="91117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Freeform 9"/>
            <p:cNvSpPr>
              <a:spLocks noEditPoints="1"/>
            </p:cNvSpPr>
            <p:nvPr/>
          </p:nvSpPr>
          <p:spPr bwMode="auto">
            <a:xfrm>
              <a:off x="3525491" y="2777336"/>
              <a:ext cx="437285" cy="294412"/>
            </a:xfrm>
            <a:custGeom>
              <a:avLst/>
              <a:gdLst>
                <a:gd name="T0" fmla="*/ 128 w 128"/>
                <a:gd name="T1" fmla="*/ 6 h 86"/>
                <a:gd name="T2" fmla="*/ 122 w 128"/>
                <a:gd name="T3" fmla="*/ 0 h 86"/>
                <a:gd name="T4" fmla="*/ 6 w 128"/>
                <a:gd name="T5" fmla="*/ 0 h 86"/>
                <a:gd name="T6" fmla="*/ 0 w 128"/>
                <a:gd name="T7" fmla="*/ 6 h 86"/>
                <a:gd name="T8" fmla="*/ 0 w 128"/>
                <a:gd name="T9" fmla="*/ 80 h 86"/>
                <a:gd name="T10" fmla="*/ 6 w 128"/>
                <a:gd name="T11" fmla="*/ 86 h 86"/>
                <a:gd name="T12" fmla="*/ 122 w 128"/>
                <a:gd name="T13" fmla="*/ 86 h 86"/>
                <a:gd name="T14" fmla="*/ 128 w 128"/>
                <a:gd name="T15" fmla="*/ 80 h 86"/>
                <a:gd name="T16" fmla="*/ 128 w 128"/>
                <a:gd name="T17" fmla="*/ 6 h 86"/>
                <a:gd name="T18" fmla="*/ 120 w 128"/>
                <a:gd name="T19" fmla="*/ 4 h 86"/>
                <a:gd name="T20" fmla="*/ 64 w 128"/>
                <a:gd name="T21" fmla="*/ 51 h 86"/>
                <a:gd name="T22" fmla="*/ 8 w 128"/>
                <a:gd name="T23" fmla="*/ 4 h 86"/>
                <a:gd name="T24" fmla="*/ 120 w 128"/>
                <a:gd name="T25" fmla="*/ 4 h 86"/>
                <a:gd name="T26" fmla="*/ 5 w 128"/>
                <a:gd name="T27" fmla="*/ 78 h 86"/>
                <a:gd name="T28" fmla="*/ 5 w 128"/>
                <a:gd name="T29" fmla="*/ 7 h 86"/>
                <a:gd name="T30" fmla="*/ 47 w 128"/>
                <a:gd name="T31" fmla="*/ 43 h 86"/>
                <a:gd name="T32" fmla="*/ 5 w 128"/>
                <a:gd name="T33" fmla="*/ 78 h 86"/>
                <a:gd name="T34" fmla="*/ 8 w 128"/>
                <a:gd name="T35" fmla="*/ 81 h 86"/>
                <a:gd name="T36" fmla="*/ 51 w 128"/>
                <a:gd name="T37" fmla="*/ 46 h 86"/>
                <a:gd name="T38" fmla="*/ 63 w 128"/>
                <a:gd name="T39" fmla="*/ 56 h 86"/>
                <a:gd name="T40" fmla="*/ 65 w 128"/>
                <a:gd name="T41" fmla="*/ 56 h 86"/>
                <a:gd name="T42" fmla="*/ 77 w 128"/>
                <a:gd name="T43" fmla="*/ 46 h 86"/>
                <a:gd name="T44" fmla="*/ 120 w 128"/>
                <a:gd name="T45" fmla="*/ 81 h 86"/>
                <a:gd name="T46" fmla="*/ 8 w 128"/>
                <a:gd name="T47" fmla="*/ 81 h 86"/>
                <a:gd name="T48" fmla="*/ 123 w 128"/>
                <a:gd name="T49" fmla="*/ 78 h 86"/>
                <a:gd name="T50" fmla="*/ 81 w 128"/>
                <a:gd name="T51" fmla="*/ 43 h 86"/>
                <a:gd name="T52" fmla="*/ 123 w 128"/>
                <a:gd name="T53" fmla="*/ 7 h 86"/>
                <a:gd name="T54" fmla="*/ 123 w 128"/>
                <a:gd name="T55" fmla="*/ 7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8" h="86">
                  <a:moveTo>
                    <a:pt x="128" y="6"/>
                  </a:moveTo>
                  <a:cubicBezTo>
                    <a:pt x="128" y="2"/>
                    <a:pt x="125" y="0"/>
                    <a:pt x="122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6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3"/>
                    <a:pt x="3" y="86"/>
                    <a:pt x="6" y="86"/>
                  </a:cubicBezTo>
                  <a:cubicBezTo>
                    <a:pt x="122" y="86"/>
                    <a:pt x="122" y="86"/>
                    <a:pt x="122" y="86"/>
                  </a:cubicBezTo>
                  <a:cubicBezTo>
                    <a:pt x="125" y="86"/>
                    <a:pt x="128" y="83"/>
                    <a:pt x="128" y="80"/>
                  </a:cubicBezTo>
                  <a:lnTo>
                    <a:pt x="128" y="6"/>
                  </a:lnTo>
                  <a:close/>
                  <a:moveTo>
                    <a:pt x="120" y="4"/>
                  </a:moveTo>
                  <a:cubicBezTo>
                    <a:pt x="64" y="51"/>
                    <a:pt x="64" y="51"/>
                    <a:pt x="64" y="51"/>
                  </a:cubicBezTo>
                  <a:cubicBezTo>
                    <a:pt x="8" y="4"/>
                    <a:pt x="8" y="4"/>
                    <a:pt x="8" y="4"/>
                  </a:cubicBezTo>
                  <a:lnTo>
                    <a:pt x="120" y="4"/>
                  </a:lnTo>
                  <a:close/>
                  <a:moveTo>
                    <a:pt x="5" y="78"/>
                  </a:moveTo>
                  <a:cubicBezTo>
                    <a:pt x="5" y="7"/>
                    <a:pt x="5" y="7"/>
                    <a:pt x="5" y="7"/>
                  </a:cubicBezTo>
                  <a:cubicBezTo>
                    <a:pt x="47" y="43"/>
                    <a:pt x="47" y="43"/>
                    <a:pt x="47" y="43"/>
                  </a:cubicBezTo>
                  <a:lnTo>
                    <a:pt x="5" y="78"/>
                  </a:lnTo>
                  <a:close/>
                  <a:moveTo>
                    <a:pt x="8" y="81"/>
                  </a:moveTo>
                  <a:cubicBezTo>
                    <a:pt x="51" y="46"/>
                    <a:pt x="51" y="46"/>
                    <a:pt x="51" y="46"/>
                  </a:cubicBezTo>
                  <a:cubicBezTo>
                    <a:pt x="63" y="56"/>
                    <a:pt x="63" y="56"/>
                    <a:pt x="63" y="56"/>
                  </a:cubicBezTo>
                  <a:cubicBezTo>
                    <a:pt x="63" y="56"/>
                    <a:pt x="65" y="56"/>
                    <a:pt x="65" y="56"/>
                  </a:cubicBezTo>
                  <a:cubicBezTo>
                    <a:pt x="77" y="46"/>
                    <a:pt x="77" y="46"/>
                    <a:pt x="77" y="46"/>
                  </a:cubicBezTo>
                  <a:cubicBezTo>
                    <a:pt x="120" y="81"/>
                    <a:pt x="120" y="81"/>
                    <a:pt x="120" y="81"/>
                  </a:cubicBezTo>
                  <a:lnTo>
                    <a:pt x="8" y="81"/>
                  </a:lnTo>
                  <a:close/>
                  <a:moveTo>
                    <a:pt x="123" y="78"/>
                  </a:moveTo>
                  <a:cubicBezTo>
                    <a:pt x="81" y="43"/>
                    <a:pt x="81" y="43"/>
                    <a:pt x="81" y="43"/>
                  </a:cubicBezTo>
                  <a:cubicBezTo>
                    <a:pt x="123" y="7"/>
                    <a:pt x="123" y="7"/>
                    <a:pt x="123" y="7"/>
                  </a:cubicBezTo>
                  <a:lnTo>
                    <a:pt x="123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6438304" y="1313008"/>
            <a:ext cx="1212771" cy="1212771"/>
            <a:chOff x="5797623" y="1256185"/>
            <a:chExt cx="1212771" cy="1212771"/>
          </a:xfrm>
        </p:grpSpPr>
        <p:sp>
          <p:nvSpPr>
            <p:cNvPr id="19" name="椭圆 18"/>
            <p:cNvSpPr/>
            <p:nvPr/>
          </p:nvSpPr>
          <p:spPr>
            <a:xfrm>
              <a:off x="5797623" y="1256185"/>
              <a:ext cx="1212771" cy="121277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Freeform 30"/>
            <p:cNvSpPr>
              <a:spLocks noEditPoints="1"/>
            </p:cNvSpPr>
            <p:nvPr/>
          </p:nvSpPr>
          <p:spPr bwMode="auto">
            <a:xfrm>
              <a:off x="6199435" y="1572518"/>
              <a:ext cx="409147" cy="580105"/>
            </a:xfrm>
            <a:custGeom>
              <a:avLst/>
              <a:gdLst>
                <a:gd name="T0" fmla="*/ 79 w 90"/>
                <a:gd name="T1" fmla="*/ 63 h 128"/>
                <a:gd name="T2" fmla="*/ 79 w 90"/>
                <a:gd name="T3" fmla="*/ 61 h 128"/>
                <a:gd name="T4" fmla="*/ 79 w 90"/>
                <a:gd name="T5" fmla="*/ 59 h 128"/>
                <a:gd name="T6" fmla="*/ 90 w 90"/>
                <a:gd name="T7" fmla="*/ 40 h 128"/>
                <a:gd name="T8" fmla="*/ 90 w 90"/>
                <a:gd name="T9" fmla="*/ 39 h 128"/>
                <a:gd name="T10" fmla="*/ 88 w 90"/>
                <a:gd name="T11" fmla="*/ 37 h 128"/>
                <a:gd name="T12" fmla="*/ 56 w 90"/>
                <a:gd name="T13" fmla="*/ 37 h 128"/>
                <a:gd name="T14" fmla="*/ 56 w 90"/>
                <a:gd name="T15" fmla="*/ 28 h 128"/>
                <a:gd name="T16" fmla="*/ 50 w 90"/>
                <a:gd name="T17" fmla="*/ 22 h 128"/>
                <a:gd name="T18" fmla="*/ 4 w 90"/>
                <a:gd name="T19" fmla="*/ 22 h 128"/>
                <a:gd name="T20" fmla="*/ 4 w 90"/>
                <a:gd name="T21" fmla="*/ 2 h 128"/>
                <a:gd name="T22" fmla="*/ 2 w 90"/>
                <a:gd name="T23" fmla="*/ 0 h 128"/>
                <a:gd name="T24" fmla="*/ 0 w 90"/>
                <a:gd name="T25" fmla="*/ 2 h 128"/>
                <a:gd name="T26" fmla="*/ 0 w 90"/>
                <a:gd name="T27" fmla="*/ 128 h 128"/>
                <a:gd name="T28" fmla="*/ 4 w 90"/>
                <a:gd name="T29" fmla="*/ 128 h 128"/>
                <a:gd name="T30" fmla="*/ 4 w 90"/>
                <a:gd name="T31" fmla="*/ 71 h 128"/>
                <a:gd name="T32" fmla="*/ 37 w 90"/>
                <a:gd name="T33" fmla="*/ 71 h 128"/>
                <a:gd name="T34" fmla="*/ 37 w 90"/>
                <a:gd name="T35" fmla="*/ 80 h 128"/>
                <a:gd name="T36" fmla="*/ 43 w 90"/>
                <a:gd name="T37" fmla="*/ 86 h 128"/>
                <a:gd name="T38" fmla="*/ 88 w 90"/>
                <a:gd name="T39" fmla="*/ 86 h 128"/>
                <a:gd name="T40" fmla="*/ 90 w 90"/>
                <a:gd name="T41" fmla="*/ 83 h 128"/>
                <a:gd name="T42" fmla="*/ 90 w 90"/>
                <a:gd name="T43" fmla="*/ 82 h 128"/>
                <a:gd name="T44" fmla="*/ 79 w 90"/>
                <a:gd name="T45" fmla="*/ 63 h 128"/>
                <a:gd name="T46" fmla="*/ 4 w 90"/>
                <a:gd name="T47" fmla="*/ 66 h 128"/>
                <a:gd name="T48" fmla="*/ 4 w 90"/>
                <a:gd name="T49" fmla="*/ 26 h 128"/>
                <a:gd name="T50" fmla="*/ 51 w 90"/>
                <a:gd name="T51" fmla="*/ 26 h 128"/>
                <a:gd name="T52" fmla="*/ 51 w 90"/>
                <a:gd name="T53" fmla="*/ 66 h 128"/>
                <a:gd name="T54" fmla="*/ 4 w 90"/>
                <a:gd name="T55" fmla="*/ 66 h 128"/>
                <a:gd name="T56" fmla="*/ 41 w 90"/>
                <a:gd name="T57" fmla="*/ 81 h 128"/>
                <a:gd name="T58" fmla="*/ 41 w 90"/>
                <a:gd name="T59" fmla="*/ 71 h 128"/>
                <a:gd name="T60" fmla="*/ 50 w 90"/>
                <a:gd name="T61" fmla="*/ 71 h 128"/>
                <a:gd name="T62" fmla="*/ 56 w 90"/>
                <a:gd name="T63" fmla="*/ 65 h 128"/>
                <a:gd name="T64" fmla="*/ 56 w 90"/>
                <a:gd name="T65" fmla="*/ 41 h 128"/>
                <a:gd name="T66" fmla="*/ 84 w 90"/>
                <a:gd name="T67" fmla="*/ 41 h 128"/>
                <a:gd name="T68" fmla="*/ 75 w 90"/>
                <a:gd name="T69" fmla="*/ 57 h 128"/>
                <a:gd name="T70" fmla="*/ 75 w 90"/>
                <a:gd name="T71" fmla="*/ 57 h 128"/>
                <a:gd name="T72" fmla="*/ 74 w 90"/>
                <a:gd name="T73" fmla="*/ 61 h 128"/>
                <a:gd name="T74" fmla="*/ 75 w 90"/>
                <a:gd name="T75" fmla="*/ 65 h 128"/>
                <a:gd name="T76" fmla="*/ 75 w 90"/>
                <a:gd name="T77" fmla="*/ 66 h 128"/>
                <a:gd name="T78" fmla="*/ 84 w 90"/>
                <a:gd name="T79" fmla="*/ 81 h 128"/>
                <a:gd name="T80" fmla="*/ 41 w 90"/>
                <a:gd name="T81" fmla="*/ 8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0" h="128">
                  <a:moveTo>
                    <a:pt x="79" y="63"/>
                  </a:moveTo>
                  <a:cubicBezTo>
                    <a:pt x="79" y="63"/>
                    <a:pt x="79" y="62"/>
                    <a:pt x="79" y="61"/>
                  </a:cubicBezTo>
                  <a:cubicBezTo>
                    <a:pt x="79" y="60"/>
                    <a:pt x="79" y="60"/>
                    <a:pt x="79" y="59"/>
                  </a:cubicBezTo>
                  <a:cubicBezTo>
                    <a:pt x="90" y="40"/>
                    <a:pt x="90" y="40"/>
                    <a:pt x="90" y="40"/>
                  </a:cubicBezTo>
                  <a:cubicBezTo>
                    <a:pt x="90" y="40"/>
                    <a:pt x="90" y="39"/>
                    <a:pt x="90" y="39"/>
                  </a:cubicBezTo>
                  <a:cubicBezTo>
                    <a:pt x="90" y="38"/>
                    <a:pt x="89" y="37"/>
                    <a:pt x="88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5"/>
                    <a:pt x="53" y="22"/>
                    <a:pt x="50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4" y="128"/>
                    <a:pt x="4" y="128"/>
                    <a:pt x="4" y="128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37" y="71"/>
                    <a:pt x="37" y="71"/>
                    <a:pt x="37" y="71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3"/>
                    <a:pt x="39" y="86"/>
                    <a:pt x="43" y="86"/>
                  </a:cubicBezTo>
                  <a:cubicBezTo>
                    <a:pt x="88" y="86"/>
                    <a:pt x="88" y="86"/>
                    <a:pt x="88" y="86"/>
                  </a:cubicBezTo>
                  <a:cubicBezTo>
                    <a:pt x="89" y="86"/>
                    <a:pt x="90" y="85"/>
                    <a:pt x="90" y="83"/>
                  </a:cubicBezTo>
                  <a:cubicBezTo>
                    <a:pt x="90" y="83"/>
                    <a:pt x="90" y="83"/>
                    <a:pt x="90" y="82"/>
                  </a:cubicBezTo>
                  <a:lnTo>
                    <a:pt x="79" y="63"/>
                  </a:lnTo>
                  <a:close/>
                  <a:moveTo>
                    <a:pt x="4" y="66"/>
                  </a:moveTo>
                  <a:cubicBezTo>
                    <a:pt x="4" y="26"/>
                    <a:pt x="4" y="26"/>
                    <a:pt x="4" y="26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66"/>
                    <a:pt x="51" y="66"/>
                    <a:pt x="51" y="66"/>
                  </a:cubicBezTo>
                  <a:lnTo>
                    <a:pt x="4" y="66"/>
                  </a:lnTo>
                  <a:close/>
                  <a:moveTo>
                    <a:pt x="41" y="81"/>
                  </a:moveTo>
                  <a:cubicBezTo>
                    <a:pt x="41" y="71"/>
                    <a:pt x="41" y="71"/>
                    <a:pt x="41" y="71"/>
                  </a:cubicBezTo>
                  <a:cubicBezTo>
                    <a:pt x="50" y="71"/>
                    <a:pt x="50" y="71"/>
                    <a:pt x="50" y="71"/>
                  </a:cubicBezTo>
                  <a:cubicBezTo>
                    <a:pt x="53" y="71"/>
                    <a:pt x="56" y="68"/>
                    <a:pt x="56" y="65"/>
                  </a:cubicBezTo>
                  <a:cubicBezTo>
                    <a:pt x="56" y="41"/>
                    <a:pt x="56" y="41"/>
                    <a:pt x="56" y="41"/>
                  </a:cubicBezTo>
                  <a:cubicBezTo>
                    <a:pt x="84" y="41"/>
                    <a:pt x="84" y="41"/>
                    <a:pt x="84" y="41"/>
                  </a:cubicBezTo>
                  <a:cubicBezTo>
                    <a:pt x="75" y="57"/>
                    <a:pt x="75" y="57"/>
                    <a:pt x="75" y="57"/>
                  </a:cubicBezTo>
                  <a:cubicBezTo>
                    <a:pt x="75" y="57"/>
                    <a:pt x="75" y="57"/>
                    <a:pt x="75" y="57"/>
                  </a:cubicBezTo>
                  <a:cubicBezTo>
                    <a:pt x="75" y="58"/>
                    <a:pt x="74" y="60"/>
                    <a:pt x="74" y="61"/>
                  </a:cubicBezTo>
                  <a:cubicBezTo>
                    <a:pt x="74" y="63"/>
                    <a:pt x="75" y="64"/>
                    <a:pt x="75" y="65"/>
                  </a:cubicBezTo>
                  <a:cubicBezTo>
                    <a:pt x="75" y="66"/>
                    <a:pt x="75" y="66"/>
                    <a:pt x="75" y="66"/>
                  </a:cubicBezTo>
                  <a:cubicBezTo>
                    <a:pt x="84" y="81"/>
                    <a:pt x="84" y="81"/>
                    <a:pt x="84" y="81"/>
                  </a:cubicBezTo>
                  <a:lnTo>
                    <a:pt x="41" y="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r>
                <a:rPr lang="en-US" altLang="zh-CN" dirty="0" smtClean="0"/>
                <a:t> </a:t>
              </a:r>
              <a:endParaRPr lang="zh-CN" altLang="en-US" dirty="0"/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1162341" y="2275421"/>
            <a:ext cx="684577" cy="684577"/>
            <a:chOff x="1097797" y="3391120"/>
            <a:chExt cx="684577" cy="684577"/>
          </a:xfrm>
        </p:grpSpPr>
        <p:sp>
          <p:nvSpPr>
            <p:cNvPr id="32" name="椭圆 31"/>
            <p:cNvSpPr/>
            <p:nvPr/>
          </p:nvSpPr>
          <p:spPr>
            <a:xfrm>
              <a:off x="1097797" y="3391120"/>
              <a:ext cx="684577" cy="68457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8" name="组合 77"/>
            <p:cNvGrpSpPr/>
            <p:nvPr/>
          </p:nvGrpSpPr>
          <p:grpSpPr>
            <a:xfrm>
              <a:off x="1288015" y="3553308"/>
              <a:ext cx="304141" cy="360201"/>
              <a:chOff x="1566863" y="5118100"/>
              <a:chExt cx="404812" cy="479426"/>
            </a:xfrm>
            <a:solidFill>
              <a:schemeClr val="bg1"/>
            </a:solidFill>
          </p:grpSpPr>
          <p:sp>
            <p:nvSpPr>
              <p:cNvPr id="79" name="Freeform 42"/>
              <p:cNvSpPr>
                <a:spLocks noEditPoints="1"/>
              </p:cNvSpPr>
              <p:nvPr/>
            </p:nvSpPr>
            <p:spPr bwMode="auto">
              <a:xfrm>
                <a:off x="1704975" y="5233988"/>
                <a:ext cx="128588" cy="363538"/>
              </a:xfrm>
              <a:custGeom>
                <a:avLst/>
                <a:gdLst>
                  <a:gd name="T0" fmla="*/ 24 w 34"/>
                  <a:gd name="T1" fmla="*/ 0 h 97"/>
                  <a:gd name="T2" fmla="*/ 10 w 34"/>
                  <a:gd name="T3" fmla="*/ 0 h 97"/>
                  <a:gd name="T4" fmla="*/ 0 w 34"/>
                  <a:gd name="T5" fmla="*/ 10 h 97"/>
                  <a:gd name="T6" fmla="*/ 10 w 34"/>
                  <a:gd name="T7" fmla="*/ 20 h 97"/>
                  <a:gd name="T8" fmla="*/ 15 w 34"/>
                  <a:gd name="T9" fmla="*/ 20 h 97"/>
                  <a:gd name="T10" fmla="*/ 15 w 34"/>
                  <a:gd name="T11" fmla="*/ 94 h 97"/>
                  <a:gd name="T12" fmla="*/ 17 w 34"/>
                  <a:gd name="T13" fmla="*/ 97 h 97"/>
                  <a:gd name="T14" fmla="*/ 19 w 34"/>
                  <a:gd name="T15" fmla="*/ 94 h 97"/>
                  <a:gd name="T16" fmla="*/ 19 w 34"/>
                  <a:gd name="T17" fmla="*/ 20 h 97"/>
                  <a:gd name="T18" fmla="*/ 24 w 34"/>
                  <a:gd name="T19" fmla="*/ 20 h 97"/>
                  <a:gd name="T20" fmla="*/ 34 w 34"/>
                  <a:gd name="T21" fmla="*/ 10 h 97"/>
                  <a:gd name="T22" fmla="*/ 24 w 34"/>
                  <a:gd name="T23" fmla="*/ 0 h 97"/>
                  <a:gd name="T24" fmla="*/ 24 w 34"/>
                  <a:gd name="T25" fmla="*/ 15 h 97"/>
                  <a:gd name="T26" fmla="*/ 10 w 34"/>
                  <a:gd name="T27" fmla="*/ 15 h 97"/>
                  <a:gd name="T28" fmla="*/ 4 w 34"/>
                  <a:gd name="T29" fmla="*/ 10 h 97"/>
                  <a:gd name="T30" fmla="*/ 10 w 34"/>
                  <a:gd name="T31" fmla="*/ 5 h 97"/>
                  <a:gd name="T32" fmla="*/ 24 w 34"/>
                  <a:gd name="T33" fmla="*/ 5 h 97"/>
                  <a:gd name="T34" fmla="*/ 30 w 34"/>
                  <a:gd name="T35" fmla="*/ 10 h 97"/>
                  <a:gd name="T36" fmla="*/ 24 w 34"/>
                  <a:gd name="T37" fmla="*/ 15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4" h="97">
                    <a:moveTo>
                      <a:pt x="24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4" y="0"/>
                      <a:pt x="0" y="5"/>
                      <a:pt x="0" y="10"/>
                    </a:cubicBezTo>
                    <a:cubicBezTo>
                      <a:pt x="0" y="15"/>
                      <a:pt x="4" y="20"/>
                      <a:pt x="10" y="20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94"/>
                      <a:pt x="15" y="94"/>
                      <a:pt x="15" y="94"/>
                    </a:cubicBezTo>
                    <a:cubicBezTo>
                      <a:pt x="15" y="96"/>
                      <a:pt x="16" y="97"/>
                      <a:pt x="17" y="97"/>
                    </a:cubicBezTo>
                    <a:cubicBezTo>
                      <a:pt x="18" y="97"/>
                      <a:pt x="19" y="96"/>
                      <a:pt x="19" y="94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30" y="20"/>
                      <a:pt x="34" y="15"/>
                      <a:pt x="34" y="10"/>
                    </a:cubicBezTo>
                    <a:cubicBezTo>
                      <a:pt x="34" y="5"/>
                      <a:pt x="30" y="0"/>
                      <a:pt x="24" y="0"/>
                    </a:cubicBezTo>
                    <a:close/>
                    <a:moveTo>
                      <a:pt x="24" y="15"/>
                    </a:moveTo>
                    <a:cubicBezTo>
                      <a:pt x="10" y="15"/>
                      <a:pt x="10" y="15"/>
                      <a:pt x="10" y="15"/>
                    </a:cubicBezTo>
                    <a:cubicBezTo>
                      <a:pt x="7" y="15"/>
                      <a:pt x="4" y="13"/>
                      <a:pt x="4" y="10"/>
                    </a:cubicBezTo>
                    <a:cubicBezTo>
                      <a:pt x="4" y="7"/>
                      <a:pt x="7" y="5"/>
                      <a:pt x="10" y="5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7" y="5"/>
                      <a:pt x="30" y="7"/>
                      <a:pt x="30" y="10"/>
                    </a:cubicBezTo>
                    <a:cubicBezTo>
                      <a:pt x="30" y="13"/>
                      <a:pt x="27" y="15"/>
                      <a:pt x="24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" name="Freeform 43"/>
              <p:cNvSpPr/>
              <p:nvPr/>
            </p:nvSpPr>
            <p:spPr bwMode="auto">
              <a:xfrm>
                <a:off x="1762125" y="5118100"/>
                <a:ext cx="14288" cy="77788"/>
              </a:xfrm>
              <a:custGeom>
                <a:avLst/>
                <a:gdLst>
                  <a:gd name="T0" fmla="*/ 2 w 4"/>
                  <a:gd name="T1" fmla="*/ 21 h 21"/>
                  <a:gd name="T2" fmla="*/ 4 w 4"/>
                  <a:gd name="T3" fmla="*/ 19 h 21"/>
                  <a:gd name="T4" fmla="*/ 4 w 4"/>
                  <a:gd name="T5" fmla="*/ 2 h 21"/>
                  <a:gd name="T6" fmla="*/ 2 w 4"/>
                  <a:gd name="T7" fmla="*/ 0 h 21"/>
                  <a:gd name="T8" fmla="*/ 0 w 4"/>
                  <a:gd name="T9" fmla="*/ 2 h 21"/>
                  <a:gd name="T10" fmla="*/ 0 w 4"/>
                  <a:gd name="T11" fmla="*/ 19 h 21"/>
                  <a:gd name="T12" fmla="*/ 2 w 4"/>
                  <a:gd name="T13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1">
                    <a:moveTo>
                      <a:pt x="2" y="21"/>
                    </a:moveTo>
                    <a:cubicBezTo>
                      <a:pt x="3" y="21"/>
                      <a:pt x="4" y="20"/>
                      <a:pt x="4" y="19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20"/>
                      <a:pt x="1" y="21"/>
                      <a:pt x="2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" name="Freeform 44"/>
              <p:cNvSpPr>
                <a:spLocks noEditPoints="1"/>
              </p:cNvSpPr>
              <p:nvPr/>
            </p:nvSpPr>
            <p:spPr bwMode="auto">
              <a:xfrm>
                <a:off x="1566863" y="5399088"/>
                <a:ext cx="127000" cy="198438"/>
              </a:xfrm>
              <a:custGeom>
                <a:avLst/>
                <a:gdLst>
                  <a:gd name="T0" fmla="*/ 24 w 34"/>
                  <a:gd name="T1" fmla="*/ 0 h 53"/>
                  <a:gd name="T2" fmla="*/ 10 w 34"/>
                  <a:gd name="T3" fmla="*/ 0 h 53"/>
                  <a:gd name="T4" fmla="*/ 0 w 34"/>
                  <a:gd name="T5" fmla="*/ 10 h 53"/>
                  <a:gd name="T6" fmla="*/ 10 w 34"/>
                  <a:gd name="T7" fmla="*/ 19 h 53"/>
                  <a:gd name="T8" fmla="*/ 15 w 34"/>
                  <a:gd name="T9" fmla="*/ 19 h 53"/>
                  <a:gd name="T10" fmla="*/ 15 w 34"/>
                  <a:gd name="T11" fmla="*/ 50 h 53"/>
                  <a:gd name="T12" fmla="*/ 17 w 34"/>
                  <a:gd name="T13" fmla="*/ 53 h 53"/>
                  <a:gd name="T14" fmla="*/ 19 w 34"/>
                  <a:gd name="T15" fmla="*/ 50 h 53"/>
                  <a:gd name="T16" fmla="*/ 19 w 34"/>
                  <a:gd name="T17" fmla="*/ 19 h 53"/>
                  <a:gd name="T18" fmla="*/ 24 w 34"/>
                  <a:gd name="T19" fmla="*/ 19 h 53"/>
                  <a:gd name="T20" fmla="*/ 34 w 34"/>
                  <a:gd name="T21" fmla="*/ 10 h 53"/>
                  <a:gd name="T22" fmla="*/ 24 w 34"/>
                  <a:gd name="T23" fmla="*/ 0 h 53"/>
                  <a:gd name="T24" fmla="*/ 24 w 34"/>
                  <a:gd name="T25" fmla="*/ 15 h 53"/>
                  <a:gd name="T26" fmla="*/ 10 w 34"/>
                  <a:gd name="T27" fmla="*/ 15 h 53"/>
                  <a:gd name="T28" fmla="*/ 4 w 34"/>
                  <a:gd name="T29" fmla="*/ 10 h 53"/>
                  <a:gd name="T30" fmla="*/ 10 w 34"/>
                  <a:gd name="T31" fmla="*/ 4 h 53"/>
                  <a:gd name="T32" fmla="*/ 24 w 34"/>
                  <a:gd name="T33" fmla="*/ 4 h 53"/>
                  <a:gd name="T34" fmla="*/ 29 w 34"/>
                  <a:gd name="T35" fmla="*/ 10 h 53"/>
                  <a:gd name="T36" fmla="*/ 24 w 34"/>
                  <a:gd name="T37" fmla="*/ 15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4" h="53">
                    <a:moveTo>
                      <a:pt x="24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5"/>
                      <a:pt x="4" y="19"/>
                      <a:pt x="10" y="19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5" y="50"/>
                      <a:pt x="15" y="50"/>
                      <a:pt x="15" y="50"/>
                    </a:cubicBezTo>
                    <a:cubicBezTo>
                      <a:pt x="15" y="52"/>
                      <a:pt x="16" y="53"/>
                      <a:pt x="17" y="53"/>
                    </a:cubicBezTo>
                    <a:cubicBezTo>
                      <a:pt x="18" y="53"/>
                      <a:pt x="19" y="52"/>
                      <a:pt x="19" y="50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30" y="19"/>
                      <a:pt x="34" y="15"/>
                      <a:pt x="34" y="10"/>
                    </a:cubicBezTo>
                    <a:cubicBezTo>
                      <a:pt x="34" y="4"/>
                      <a:pt x="30" y="0"/>
                      <a:pt x="24" y="0"/>
                    </a:cubicBezTo>
                    <a:close/>
                    <a:moveTo>
                      <a:pt x="24" y="15"/>
                    </a:moveTo>
                    <a:cubicBezTo>
                      <a:pt x="10" y="15"/>
                      <a:pt x="10" y="15"/>
                      <a:pt x="10" y="15"/>
                    </a:cubicBezTo>
                    <a:cubicBezTo>
                      <a:pt x="7" y="15"/>
                      <a:pt x="4" y="12"/>
                      <a:pt x="4" y="10"/>
                    </a:cubicBezTo>
                    <a:cubicBezTo>
                      <a:pt x="4" y="7"/>
                      <a:pt x="7" y="4"/>
                      <a:pt x="10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7" y="4"/>
                      <a:pt x="29" y="7"/>
                      <a:pt x="29" y="10"/>
                    </a:cubicBezTo>
                    <a:cubicBezTo>
                      <a:pt x="29" y="12"/>
                      <a:pt x="27" y="15"/>
                      <a:pt x="24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" name="Freeform 45"/>
              <p:cNvSpPr/>
              <p:nvPr/>
            </p:nvSpPr>
            <p:spPr bwMode="auto">
              <a:xfrm>
                <a:off x="1622425" y="5118100"/>
                <a:ext cx="15875" cy="242888"/>
              </a:xfrm>
              <a:custGeom>
                <a:avLst/>
                <a:gdLst>
                  <a:gd name="T0" fmla="*/ 2 w 4"/>
                  <a:gd name="T1" fmla="*/ 65 h 65"/>
                  <a:gd name="T2" fmla="*/ 4 w 4"/>
                  <a:gd name="T3" fmla="*/ 63 h 65"/>
                  <a:gd name="T4" fmla="*/ 4 w 4"/>
                  <a:gd name="T5" fmla="*/ 2 h 65"/>
                  <a:gd name="T6" fmla="*/ 2 w 4"/>
                  <a:gd name="T7" fmla="*/ 0 h 65"/>
                  <a:gd name="T8" fmla="*/ 0 w 4"/>
                  <a:gd name="T9" fmla="*/ 2 h 65"/>
                  <a:gd name="T10" fmla="*/ 0 w 4"/>
                  <a:gd name="T11" fmla="*/ 63 h 65"/>
                  <a:gd name="T12" fmla="*/ 2 w 4"/>
                  <a:gd name="T13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65">
                    <a:moveTo>
                      <a:pt x="2" y="65"/>
                    </a:moveTo>
                    <a:cubicBezTo>
                      <a:pt x="3" y="65"/>
                      <a:pt x="4" y="64"/>
                      <a:pt x="4" y="6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0" y="64"/>
                      <a:pt x="1" y="65"/>
                      <a:pt x="2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" name="Freeform 46"/>
              <p:cNvSpPr>
                <a:spLocks noEditPoints="1"/>
              </p:cNvSpPr>
              <p:nvPr/>
            </p:nvSpPr>
            <p:spPr bwMode="auto">
              <a:xfrm>
                <a:off x="1844675" y="5399088"/>
                <a:ext cx="127000" cy="198438"/>
              </a:xfrm>
              <a:custGeom>
                <a:avLst/>
                <a:gdLst>
                  <a:gd name="T0" fmla="*/ 24 w 34"/>
                  <a:gd name="T1" fmla="*/ 0 h 53"/>
                  <a:gd name="T2" fmla="*/ 10 w 34"/>
                  <a:gd name="T3" fmla="*/ 0 h 53"/>
                  <a:gd name="T4" fmla="*/ 0 w 34"/>
                  <a:gd name="T5" fmla="*/ 10 h 53"/>
                  <a:gd name="T6" fmla="*/ 10 w 34"/>
                  <a:gd name="T7" fmla="*/ 19 h 53"/>
                  <a:gd name="T8" fmla="*/ 15 w 34"/>
                  <a:gd name="T9" fmla="*/ 19 h 53"/>
                  <a:gd name="T10" fmla="*/ 15 w 34"/>
                  <a:gd name="T11" fmla="*/ 50 h 53"/>
                  <a:gd name="T12" fmla="*/ 17 w 34"/>
                  <a:gd name="T13" fmla="*/ 53 h 53"/>
                  <a:gd name="T14" fmla="*/ 19 w 34"/>
                  <a:gd name="T15" fmla="*/ 50 h 53"/>
                  <a:gd name="T16" fmla="*/ 19 w 34"/>
                  <a:gd name="T17" fmla="*/ 19 h 53"/>
                  <a:gd name="T18" fmla="*/ 24 w 34"/>
                  <a:gd name="T19" fmla="*/ 19 h 53"/>
                  <a:gd name="T20" fmla="*/ 34 w 34"/>
                  <a:gd name="T21" fmla="*/ 10 h 53"/>
                  <a:gd name="T22" fmla="*/ 24 w 34"/>
                  <a:gd name="T23" fmla="*/ 0 h 53"/>
                  <a:gd name="T24" fmla="*/ 24 w 34"/>
                  <a:gd name="T25" fmla="*/ 15 h 53"/>
                  <a:gd name="T26" fmla="*/ 10 w 34"/>
                  <a:gd name="T27" fmla="*/ 15 h 53"/>
                  <a:gd name="T28" fmla="*/ 5 w 34"/>
                  <a:gd name="T29" fmla="*/ 10 h 53"/>
                  <a:gd name="T30" fmla="*/ 10 w 34"/>
                  <a:gd name="T31" fmla="*/ 4 h 53"/>
                  <a:gd name="T32" fmla="*/ 24 w 34"/>
                  <a:gd name="T33" fmla="*/ 4 h 53"/>
                  <a:gd name="T34" fmla="*/ 30 w 34"/>
                  <a:gd name="T35" fmla="*/ 10 h 53"/>
                  <a:gd name="T36" fmla="*/ 24 w 34"/>
                  <a:gd name="T37" fmla="*/ 15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4" h="53">
                    <a:moveTo>
                      <a:pt x="24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5"/>
                      <a:pt x="4" y="19"/>
                      <a:pt x="10" y="19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5" y="50"/>
                      <a:pt x="15" y="50"/>
                      <a:pt x="15" y="50"/>
                    </a:cubicBezTo>
                    <a:cubicBezTo>
                      <a:pt x="15" y="52"/>
                      <a:pt x="16" y="53"/>
                      <a:pt x="17" y="53"/>
                    </a:cubicBezTo>
                    <a:cubicBezTo>
                      <a:pt x="18" y="53"/>
                      <a:pt x="19" y="52"/>
                      <a:pt x="19" y="50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30" y="19"/>
                      <a:pt x="34" y="15"/>
                      <a:pt x="34" y="10"/>
                    </a:cubicBezTo>
                    <a:cubicBezTo>
                      <a:pt x="34" y="4"/>
                      <a:pt x="30" y="0"/>
                      <a:pt x="24" y="0"/>
                    </a:cubicBezTo>
                    <a:close/>
                    <a:moveTo>
                      <a:pt x="24" y="15"/>
                    </a:moveTo>
                    <a:cubicBezTo>
                      <a:pt x="10" y="15"/>
                      <a:pt x="10" y="15"/>
                      <a:pt x="10" y="15"/>
                    </a:cubicBezTo>
                    <a:cubicBezTo>
                      <a:pt x="7" y="15"/>
                      <a:pt x="5" y="12"/>
                      <a:pt x="5" y="10"/>
                    </a:cubicBezTo>
                    <a:cubicBezTo>
                      <a:pt x="5" y="7"/>
                      <a:pt x="7" y="4"/>
                      <a:pt x="10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7" y="4"/>
                      <a:pt x="30" y="7"/>
                      <a:pt x="30" y="10"/>
                    </a:cubicBezTo>
                    <a:cubicBezTo>
                      <a:pt x="30" y="12"/>
                      <a:pt x="27" y="15"/>
                      <a:pt x="24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" name="Freeform 47"/>
              <p:cNvSpPr/>
              <p:nvPr/>
            </p:nvSpPr>
            <p:spPr bwMode="auto">
              <a:xfrm>
                <a:off x="1900238" y="5118100"/>
                <a:ext cx="15875" cy="242888"/>
              </a:xfrm>
              <a:custGeom>
                <a:avLst/>
                <a:gdLst>
                  <a:gd name="T0" fmla="*/ 2 w 4"/>
                  <a:gd name="T1" fmla="*/ 65 h 65"/>
                  <a:gd name="T2" fmla="*/ 4 w 4"/>
                  <a:gd name="T3" fmla="*/ 63 h 65"/>
                  <a:gd name="T4" fmla="*/ 4 w 4"/>
                  <a:gd name="T5" fmla="*/ 2 h 65"/>
                  <a:gd name="T6" fmla="*/ 2 w 4"/>
                  <a:gd name="T7" fmla="*/ 0 h 65"/>
                  <a:gd name="T8" fmla="*/ 0 w 4"/>
                  <a:gd name="T9" fmla="*/ 2 h 65"/>
                  <a:gd name="T10" fmla="*/ 0 w 4"/>
                  <a:gd name="T11" fmla="*/ 63 h 65"/>
                  <a:gd name="T12" fmla="*/ 2 w 4"/>
                  <a:gd name="T13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65">
                    <a:moveTo>
                      <a:pt x="2" y="65"/>
                    </a:moveTo>
                    <a:cubicBezTo>
                      <a:pt x="3" y="65"/>
                      <a:pt x="4" y="64"/>
                      <a:pt x="4" y="6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0" y="64"/>
                      <a:pt x="1" y="65"/>
                      <a:pt x="2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94" name="组合 93"/>
          <p:cNvGrpSpPr/>
          <p:nvPr/>
        </p:nvGrpSpPr>
        <p:grpSpPr>
          <a:xfrm>
            <a:off x="9475017" y="1944573"/>
            <a:ext cx="1938699" cy="1938699"/>
            <a:chOff x="8654303" y="1633045"/>
            <a:chExt cx="1938699" cy="1938699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150" t="6800" r="7950" b="45934"/>
            <a:stretch>
              <a:fillRect/>
            </a:stretch>
          </p:blipFill>
          <p:spPr>
            <a:xfrm>
              <a:off x="8654303" y="1633045"/>
              <a:ext cx="1938699" cy="1938699"/>
            </a:xfrm>
            <a:custGeom>
              <a:avLst/>
              <a:gdLst>
                <a:gd name="connsiteX0" fmla="*/ 1771650 w 3543300"/>
                <a:gd name="connsiteY0" fmla="*/ 0 h 3543300"/>
                <a:gd name="connsiteX1" fmla="*/ 3543300 w 3543300"/>
                <a:gd name="connsiteY1" fmla="*/ 1771650 h 3543300"/>
                <a:gd name="connsiteX2" fmla="*/ 1771650 w 3543300"/>
                <a:gd name="connsiteY2" fmla="*/ 3543300 h 3543300"/>
                <a:gd name="connsiteX3" fmla="*/ 0 w 3543300"/>
                <a:gd name="connsiteY3" fmla="*/ 1771650 h 3543300"/>
                <a:gd name="connsiteX4" fmla="*/ 1771650 w 3543300"/>
                <a:gd name="connsiteY4" fmla="*/ 0 h 3543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43300" h="3543300">
                  <a:moveTo>
                    <a:pt x="1771650" y="0"/>
                  </a:moveTo>
                  <a:cubicBezTo>
                    <a:pt x="2750105" y="0"/>
                    <a:pt x="3543300" y="793195"/>
                    <a:pt x="3543300" y="1771650"/>
                  </a:cubicBezTo>
                  <a:cubicBezTo>
                    <a:pt x="3543300" y="2750105"/>
                    <a:pt x="2750105" y="3543300"/>
                    <a:pt x="1771650" y="3543300"/>
                  </a:cubicBezTo>
                  <a:cubicBezTo>
                    <a:pt x="793195" y="3543300"/>
                    <a:pt x="0" y="2750105"/>
                    <a:pt x="0" y="1771650"/>
                  </a:cubicBezTo>
                  <a:cubicBezTo>
                    <a:pt x="0" y="793195"/>
                    <a:pt x="793195" y="0"/>
                    <a:pt x="1771650" y="0"/>
                  </a:cubicBezTo>
                  <a:close/>
                </a:path>
              </a:pathLst>
            </a:custGeom>
            <a:solidFill>
              <a:schemeClr val="tx1"/>
            </a:solidFill>
            <a:effectLst/>
          </p:spPr>
        </p:pic>
        <p:grpSp>
          <p:nvGrpSpPr>
            <p:cNvPr id="85" name="组合 84"/>
            <p:cNvGrpSpPr/>
            <p:nvPr/>
          </p:nvGrpSpPr>
          <p:grpSpPr>
            <a:xfrm>
              <a:off x="9332640" y="2382454"/>
              <a:ext cx="582025" cy="439881"/>
              <a:chOff x="11139488" y="5168901"/>
              <a:chExt cx="481013" cy="363538"/>
            </a:xfrm>
            <a:solidFill>
              <a:schemeClr val="bg1"/>
            </a:solidFill>
          </p:grpSpPr>
          <p:sp>
            <p:nvSpPr>
              <p:cNvPr id="86" name="Freeform 26"/>
              <p:cNvSpPr>
                <a:spLocks noEditPoints="1"/>
              </p:cNvSpPr>
              <p:nvPr/>
            </p:nvSpPr>
            <p:spPr bwMode="auto">
              <a:xfrm>
                <a:off x="11353800" y="5265738"/>
                <a:ext cx="211138" cy="211138"/>
              </a:xfrm>
              <a:custGeom>
                <a:avLst/>
                <a:gdLst>
                  <a:gd name="T0" fmla="*/ 28 w 56"/>
                  <a:gd name="T1" fmla="*/ 56 h 56"/>
                  <a:gd name="T2" fmla="*/ 56 w 56"/>
                  <a:gd name="T3" fmla="*/ 28 h 56"/>
                  <a:gd name="T4" fmla="*/ 28 w 56"/>
                  <a:gd name="T5" fmla="*/ 0 h 56"/>
                  <a:gd name="T6" fmla="*/ 0 w 56"/>
                  <a:gd name="T7" fmla="*/ 28 h 56"/>
                  <a:gd name="T8" fmla="*/ 28 w 56"/>
                  <a:gd name="T9" fmla="*/ 56 h 56"/>
                  <a:gd name="T10" fmla="*/ 11 w 56"/>
                  <a:gd name="T11" fmla="*/ 11 h 56"/>
                  <a:gd name="T12" fmla="*/ 28 w 56"/>
                  <a:gd name="T13" fmla="*/ 5 h 56"/>
                  <a:gd name="T14" fmla="*/ 45 w 56"/>
                  <a:gd name="T15" fmla="*/ 11 h 56"/>
                  <a:gd name="T16" fmla="*/ 52 w 56"/>
                  <a:gd name="T17" fmla="*/ 28 h 56"/>
                  <a:gd name="T18" fmla="*/ 45 w 56"/>
                  <a:gd name="T19" fmla="*/ 45 h 56"/>
                  <a:gd name="T20" fmla="*/ 28 w 56"/>
                  <a:gd name="T21" fmla="*/ 52 h 56"/>
                  <a:gd name="T22" fmla="*/ 11 w 56"/>
                  <a:gd name="T23" fmla="*/ 45 h 56"/>
                  <a:gd name="T24" fmla="*/ 4 w 56"/>
                  <a:gd name="T25" fmla="*/ 28 h 56"/>
                  <a:gd name="T26" fmla="*/ 11 w 56"/>
                  <a:gd name="T27" fmla="*/ 1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6" h="56">
                    <a:moveTo>
                      <a:pt x="28" y="56"/>
                    </a:moveTo>
                    <a:cubicBezTo>
                      <a:pt x="44" y="56"/>
                      <a:pt x="56" y="44"/>
                      <a:pt x="56" y="28"/>
                    </a:cubicBezTo>
                    <a:cubicBezTo>
                      <a:pt x="56" y="13"/>
                      <a:pt x="44" y="0"/>
                      <a:pt x="28" y="0"/>
                    </a:cubicBezTo>
                    <a:cubicBezTo>
                      <a:pt x="12" y="0"/>
                      <a:pt x="0" y="13"/>
                      <a:pt x="0" y="28"/>
                    </a:cubicBezTo>
                    <a:cubicBezTo>
                      <a:pt x="0" y="44"/>
                      <a:pt x="12" y="56"/>
                      <a:pt x="28" y="56"/>
                    </a:cubicBezTo>
                    <a:close/>
                    <a:moveTo>
                      <a:pt x="11" y="11"/>
                    </a:moveTo>
                    <a:cubicBezTo>
                      <a:pt x="16" y="7"/>
                      <a:pt x="22" y="5"/>
                      <a:pt x="28" y="5"/>
                    </a:cubicBezTo>
                    <a:cubicBezTo>
                      <a:pt x="34" y="5"/>
                      <a:pt x="40" y="7"/>
                      <a:pt x="45" y="11"/>
                    </a:cubicBezTo>
                    <a:cubicBezTo>
                      <a:pt x="49" y="16"/>
                      <a:pt x="52" y="22"/>
                      <a:pt x="52" y="28"/>
                    </a:cubicBezTo>
                    <a:cubicBezTo>
                      <a:pt x="52" y="35"/>
                      <a:pt x="49" y="40"/>
                      <a:pt x="45" y="45"/>
                    </a:cubicBezTo>
                    <a:cubicBezTo>
                      <a:pt x="40" y="49"/>
                      <a:pt x="34" y="52"/>
                      <a:pt x="28" y="52"/>
                    </a:cubicBezTo>
                    <a:cubicBezTo>
                      <a:pt x="22" y="52"/>
                      <a:pt x="16" y="49"/>
                      <a:pt x="11" y="45"/>
                    </a:cubicBezTo>
                    <a:cubicBezTo>
                      <a:pt x="7" y="40"/>
                      <a:pt x="4" y="35"/>
                      <a:pt x="4" y="28"/>
                    </a:cubicBezTo>
                    <a:cubicBezTo>
                      <a:pt x="4" y="22"/>
                      <a:pt x="7" y="16"/>
                      <a:pt x="11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" name="Freeform 27"/>
              <p:cNvSpPr>
                <a:spLocks noEditPoints="1"/>
              </p:cNvSpPr>
              <p:nvPr/>
            </p:nvSpPr>
            <p:spPr bwMode="auto">
              <a:xfrm>
                <a:off x="11422063" y="5337176"/>
                <a:ext cx="74613" cy="71438"/>
              </a:xfrm>
              <a:custGeom>
                <a:avLst/>
                <a:gdLst>
                  <a:gd name="T0" fmla="*/ 10 w 20"/>
                  <a:gd name="T1" fmla="*/ 19 h 19"/>
                  <a:gd name="T2" fmla="*/ 20 w 20"/>
                  <a:gd name="T3" fmla="*/ 9 h 19"/>
                  <a:gd name="T4" fmla="*/ 10 w 20"/>
                  <a:gd name="T5" fmla="*/ 0 h 19"/>
                  <a:gd name="T6" fmla="*/ 0 w 20"/>
                  <a:gd name="T7" fmla="*/ 9 h 19"/>
                  <a:gd name="T8" fmla="*/ 10 w 20"/>
                  <a:gd name="T9" fmla="*/ 19 h 19"/>
                  <a:gd name="T10" fmla="*/ 10 w 20"/>
                  <a:gd name="T11" fmla="*/ 4 h 19"/>
                  <a:gd name="T12" fmla="*/ 15 w 20"/>
                  <a:gd name="T13" fmla="*/ 9 h 19"/>
                  <a:gd name="T14" fmla="*/ 10 w 20"/>
                  <a:gd name="T15" fmla="*/ 14 h 19"/>
                  <a:gd name="T16" fmla="*/ 5 w 20"/>
                  <a:gd name="T17" fmla="*/ 9 h 19"/>
                  <a:gd name="T18" fmla="*/ 10 w 20"/>
                  <a:gd name="T19" fmla="*/ 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19">
                    <a:moveTo>
                      <a:pt x="10" y="19"/>
                    </a:moveTo>
                    <a:cubicBezTo>
                      <a:pt x="15" y="19"/>
                      <a:pt x="20" y="15"/>
                      <a:pt x="20" y="9"/>
                    </a:cubicBezTo>
                    <a:cubicBezTo>
                      <a:pt x="20" y="4"/>
                      <a:pt x="15" y="0"/>
                      <a:pt x="10" y="0"/>
                    </a:cubicBezTo>
                    <a:cubicBezTo>
                      <a:pt x="5" y="0"/>
                      <a:pt x="0" y="4"/>
                      <a:pt x="0" y="9"/>
                    </a:cubicBezTo>
                    <a:cubicBezTo>
                      <a:pt x="0" y="15"/>
                      <a:pt x="5" y="19"/>
                      <a:pt x="10" y="19"/>
                    </a:cubicBezTo>
                    <a:close/>
                    <a:moveTo>
                      <a:pt x="10" y="4"/>
                    </a:moveTo>
                    <a:cubicBezTo>
                      <a:pt x="13" y="4"/>
                      <a:pt x="15" y="6"/>
                      <a:pt x="15" y="9"/>
                    </a:cubicBezTo>
                    <a:cubicBezTo>
                      <a:pt x="15" y="12"/>
                      <a:pt x="13" y="14"/>
                      <a:pt x="10" y="14"/>
                    </a:cubicBezTo>
                    <a:cubicBezTo>
                      <a:pt x="7" y="14"/>
                      <a:pt x="5" y="12"/>
                      <a:pt x="5" y="9"/>
                    </a:cubicBezTo>
                    <a:cubicBezTo>
                      <a:pt x="5" y="6"/>
                      <a:pt x="7" y="4"/>
                      <a:pt x="1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" name="Freeform 28"/>
              <p:cNvSpPr/>
              <p:nvPr/>
            </p:nvSpPr>
            <p:spPr bwMode="auto">
              <a:xfrm>
                <a:off x="11196638" y="5292726"/>
                <a:ext cx="101600" cy="19050"/>
              </a:xfrm>
              <a:custGeom>
                <a:avLst/>
                <a:gdLst>
                  <a:gd name="T0" fmla="*/ 24 w 27"/>
                  <a:gd name="T1" fmla="*/ 0 h 5"/>
                  <a:gd name="T2" fmla="*/ 2 w 27"/>
                  <a:gd name="T3" fmla="*/ 0 h 5"/>
                  <a:gd name="T4" fmla="*/ 0 w 27"/>
                  <a:gd name="T5" fmla="*/ 3 h 5"/>
                  <a:gd name="T6" fmla="*/ 2 w 27"/>
                  <a:gd name="T7" fmla="*/ 5 h 5"/>
                  <a:gd name="T8" fmla="*/ 24 w 27"/>
                  <a:gd name="T9" fmla="*/ 5 h 5"/>
                  <a:gd name="T10" fmla="*/ 27 w 27"/>
                  <a:gd name="T11" fmla="*/ 3 h 5"/>
                  <a:gd name="T12" fmla="*/ 24 w 27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5">
                    <a:moveTo>
                      <a:pt x="24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1" y="5"/>
                      <a:pt x="2" y="5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6" y="5"/>
                      <a:pt x="27" y="4"/>
                      <a:pt x="27" y="3"/>
                    </a:cubicBezTo>
                    <a:cubicBezTo>
                      <a:pt x="27" y="1"/>
                      <a:pt x="26" y="0"/>
                      <a:pt x="2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" name="Freeform 29"/>
              <p:cNvSpPr>
                <a:spLocks noEditPoints="1"/>
              </p:cNvSpPr>
              <p:nvPr/>
            </p:nvSpPr>
            <p:spPr bwMode="auto">
              <a:xfrm>
                <a:off x="11139488" y="5168901"/>
                <a:ext cx="481013" cy="363538"/>
              </a:xfrm>
              <a:custGeom>
                <a:avLst/>
                <a:gdLst>
                  <a:gd name="T0" fmla="*/ 122 w 128"/>
                  <a:gd name="T1" fmla="*/ 11 h 97"/>
                  <a:gd name="T2" fmla="*/ 49 w 128"/>
                  <a:gd name="T3" fmla="*/ 11 h 97"/>
                  <a:gd name="T4" fmla="*/ 49 w 128"/>
                  <a:gd name="T5" fmla="*/ 6 h 97"/>
                  <a:gd name="T6" fmla="*/ 43 w 128"/>
                  <a:gd name="T7" fmla="*/ 0 h 97"/>
                  <a:gd name="T8" fmla="*/ 21 w 128"/>
                  <a:gd name="T9" fmla="*/ 0 h 97"/>
                  <a:gd name="T10" fmla="*/ 15 w 128"/>
                  <a:gd name="T11" fmla="*/ 6 h 97"/>
                  <a:gd name="T12" fmla="*/ 15 w 128"/>
                  <a:gd name="T13" fmla="*/ 11 h 97"/>
                  <a:gd name="T14" fmla="*/ 6 w 128"/>
                  <a:gd name="T15" fmla="*/ 11 h 97"/>
                  <a:gd name="T16" fmla="*/ 0 w 128"/>
                  <a:gd name="T17" fmla="*/ 17 h 97"/>
                  <a:gd name="T18" fmla="*/ 0 w 128"/>
                  <a:gd name="T19" fmla="*/ 91 h 97"/>
                  <a:gd name="T20" fmla="*/ 6 w 128"/>
                  <a:gd name="T21" fmla="*/ 97 h 97"/>
                  <a:gd name="T22" fmla="*/ 122 w 128"/>
                  <a:gd name="T23" fmla="*/ 97 h 97"/>
                  <a:gd name="T24" fmla="*/ 128 w 128"/>
                  <a:gd name="T25" fmla="*/ 91 h 97"/>
                  <a:gd name="T26" fmla="*/ 128 w 128"/>
                  <a:gd name="T27" fmla="*/ 17 h 97"/>
                  <a:gd name="T28" fmla="*/ 122 w 128"/>
                  <a:gd name="T29" fmla="*/ 11 h 97"/>
                  <a:gd name="T30" fmla="*/ 123 w 128"/>
                  <a:gd name="T31" fmla="*/ 93 h 97"/>
                  <a:gd name="T32" fmla="*/ 5 w 128"/>
                  <a:gd name="T33" fmla="*/ 93 h 97"/>
                  <a:gd name="T34" fmla="*/ 5 w 128"/>
                  <a:gd name="T35" fmla="*/ 16 h 97"/>
                  <a:gd name="T36" fmla="*/ 19 w 128"/>
                  <a:gd name="T37" fmla="*/ 16 h 97"/>
                  <a:gd name="T38" fmla="*/ 19 w 128"/>
                  <a:gd name="T39" fmla="*/ 4 h 97"/>
                  <a:gd name="T40" fmla="*/ 44 w 128"/>
                  <a:gd name="T41" fmla="*/ 4 h 97"/>
                  <a:gd name="T42" fmla="*/ 44 w 128"/>
                  <a:gd name="T43" fmla="*/ 16 h 97"/>
                  <a:gd name="T44" fmla="*/ 123 w 128"/>
                  <a:gd name="T45" fmla="*/ 16 h 97"/>
                  <a:gd name="T46" fmla="*/ 123 w 128"/>
                  <a:gd name="T47" fmla="*/ 93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28" h="97">
                    <a:moveTo>
                      <a:pt x="122" y="11"/>
                    </a:moveTo>
                    <a:cubicBezTo>
                      <a:pt x="49" y="11"/>
                      <a:pt x="49" y="11"/>
                      <a:pt x="49" y="11"/>
                    </a:cubicBezTo>
                    <a:cubicBezTo>
                      <a:pt x="49" y="6"/>
                      <a:pt x="49" y="6"/>
                      <a:pt x="49" y="6"/>
                    </a:cubicBezTo>
                    <a:cubicBezTo>
                      <a:pt x="49" y="3"/>
                      <a:pt x="46" y="0"/>
                      <a:pt x="43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18" y="0"/>
                      <a:pt x="15" y="3"/>
                      <a:pt x="15" y="6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3" y="11"/>
                      <a:pt x="0" y="14"/>
                      <a:pt x="0" y="17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0" y="95"/>
                      <a:pt x="3" y="97"/>
                      <a:pt x="6" y="97"/>
                    </a:cubicBezTo>
                    <a:cubicBezTo>
                      <a:pt x="122" y="97"/>
                      <a:pt x="122" y="97"/>
                      <a:pt x="122" y="97"/>
                    </a:cubicBezTo>
                    <a:cubicBezTo>
                      <a:pt x="125" y="97"/>
                      <a:pt x="128" y="95"/>
                      <a:pt x="128" y="91"/>
                    </a:cubicBezTo>
                    <a:cubicBezTo>
                      <a:pt x="128" y="17"/>
                      <a:pt x="128" y="17"/>
                      <a:pt x="128" y="17"/>
                    </a:cubicBezTo>
                    <a:cubicBezTo>
                      <a:pt x="128" y="14"/>
                      <a:pt x="125" y="11"/>
                      <a:pt x="122" y="11"/>
                    </a:cubicBezTo>
                    <a:close/>
                    <a:moveTo>
                      <a:pt x="123" y="93"/>
                    </a:moveTo>
                    <a:cubicBezTo>
                      <a:pt x="5" y="93"/>
                      <a:pt x="5" y="93"/>
                      <a:pt x="5" y="93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44" y="4"/>
                      <a:pt x="44" y="4"/>
                      <a:pt x="44" y="4"/>
                    </a:cubicBezTo>
                    <a:cubicBezTo>
                      <a:pt x="44" y="16"/>
                      <a:pt x="44" y="16"/>
                      <a:pt x="44" y="16"/>
                    </a:cubicBezTo>
                    <a:cubicBezTo>
                      <a:pt x="123" y="16"/>
                      <a:pt x="123" y="16"/>
                      <a:pt x="123" y="16"/>
                    </a:cubicBezTo>
                    <a:lnTo>
                      <a:pt x="123" y="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07" name="组合 106"/>
          <p:cNvGrpSpPr/>
          <p:nvPr/>
        </p:nvGrpSpPr>
        <p:grpSpPr>
          <a:xfrm>
            <a:off x="2973380" y="3056587"/>
            <a:ext cx="2649402" cy="911554"/>
            <a:chOff x="1847736" y="3513940"/>
            <a:chExt cx="3317239" cy="911554"/>
          </a:xfrm>
        </p:grpSpPr>
        <p:sp>
          <p:nvSpPr>
            <p:cNvPr id="103" name="矩形 102"/>
            <p:cNvSpPr/>
            <p:nvPr/>
          </p:nvSpPr>
          <p:spPr>
            <a:xfrm>
              <a:off x="2065813" y="3513940"/>
              <a:ext cx="288108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en-US" altLang="zh-CN" kern="0" dirty="0" smtClean="0"/>
                <a:t>Bending Operation</a:t>
              </a:r>
              <a:endPara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endParaRPr>
            </a:p>
          </p:txBody>
        </p:sp>
        <p:sp>
          <p:nvSpPr>
            <p:cNvPr id="104" name="矩形 103"/>
            <p:cNvSpPr/>
            <p:nvPr/>
          </p:nvSpPr>
          <p:spPr>
            <a:xfrm>
              <a:off x="1847736" y="3853030"/>
              <a:ext cx="3317239" cy="5724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ea typeface="微软雅黑" panose="020B0503020204020204" pitchFamily="34" charset="-122"/>
                </a:rPr>
                <a:t>You can’t change the past</a:t>
              </a:r>
              <a:r>
                <a:rPr kumimoji="0" lang="zh-CN" alt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ea typeface="微软雅黑" panose="020B0503020204020204" pitchFamily="34" charset="-122"/>
                </a:rPr>
                <a:t>，</a:t>
              </a:r>
              <a:r>
                <a:rPr kumimoji="0" lang="en-US" altLang="zh-CN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ea typeface="微软雅黑" panose="020B0503020204020204" pitchFamily="34" charset="-122"/>
                </a:rPr>
                <a:t>but you can ruin the </a:t>
              </a:r>
              <a:endParaRPr kumimoji="0" lang="en-US" altLang="zh-CN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08" name="组合 107"/>
          <p:cNvGrpSpPr/>
          <p:nvPr/>
        </p:nvGrpSpPr>
        <p:grpSpPr>
          <a:xfrm>
            <a:off x="5455240" y="2580768"/>
            <a:ext cx="3317239" cy="887125"/>
            <a:chOff x="1847736" y="3513940"/>
            <a:chExt cx="3317239" cy="887125"/>
          </a:xfrm>
        </p:grpSpPr>
        <p:sp>
          <p:nvSpPr>
            <p:cNvPr id="109" name="矩形 108"/>
            <p:cNvSpPr/>
            <p:nvPr/>
          </p:nvSpPr>
          <p:spPr>
            <a:xfrm>
              <a:off x="2486686" y="3513940"/>
              <a:ext cx="203934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lang="en-US" altLang="zh-CN" kern="0" dirty="0" smtClean="0"/>
                <a:t>Internal Grinding</a:t>
              </a:r>
              <a:endPara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endParaRPr>
            </a:p>
          </p:txBody>
        </p:sp>
        <p:sp>
          <p:nvSpPr>
            <p:cNvPr id="110" name="矩形 109"/>
            <p:cNvSpPr/>
            <p:nvPr/>
          </p:nvSpPr>
          <p:spPr>
            <a:xfrm>
              <a:off x="1847736" y="3853030"/>
              <a:ext cx="3317239" cy="5480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ea typeface="微软雅黑" panose="020B0503020204020204" pitchFamily="34" charset="-122"/>
                </a:rPr>
                <a:t>You can’t change the past</a:t>
              </a:r>
              <a:r>
                <a:rPr kumimoji="0" lang="zh-CN" alt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ea typeface="微软雅黑" panose="020B0503020204020204" pitchFamily="34" charset="-122"/>
                </a:rPr>
                <a:t>，</a:t>
              </a:r>
              <a:r>
                <a:rPr kumimoji="0" lang="en-US" altLang="zh-CN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ea typeface="微软雅黑" panose="020B0503020204020204" pitchFamily="34" charset="-122"/>
                </a:rPr>
                <a:t>but you can ruin the present by</a:t>
              </a:r>
              <a:endParaRPr kumimoji="0" lang="en-US" altLang="zh-CN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2190755" y="4805132"/>
            <a:ext cx="8544624" cy="1290502"/>
            <a:chOff x="-2999621" y="3375058"/>
            <a:chExt cx="8544624" cy="1290502"/>
          </a:xfrm>
        </p:grpSpPr>
        <p:sp>
          <p:nvSpPr>
            <p:cNvPr id="112" name="矩形 111"/>
            <p:cNvSpPr/>
            <p:nvPr/>
          </p:nvSpPr>
          <p:spPr>
            <a:xfrm>
              <a:off x="2306615" y="3375058"/>
              <a:ext cx="323838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r">
                <a:defRPr/>
              </a:pPr>
              <a:r>
                <a:rPr lang="en-US" altLang="zh-CN" sz="2400" kern="0" dirty="0" smtClean="0"/>
                <a:t>Hardening Capacity</a:t>
              </a: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endParaRPr>
            </a:p>
          </p:txBody>
        </p:sp>
        <p:sp>
          <p:nvSpPr>
            <p:cNvPr id="113" name="矩形 112"/>
            <p:cNvSpPr/>
            <p:nvPr/>
          </p:nvSpPr>
          <p:spPr>
            <a:xfrm>
              <a:off x="-2999621" y="3853030"/>
              <a:ext cx="8544624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>
                <a:lnSpc>
                  <a:spcPct val="130000"/>
                </a:lnSpc>
                <a:defRPr/>
              </a:pPr>
              <a:r>
                <a:rPr lang="en-US" altLang="zh-CN" sz="12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</a:rPr>
                <a:t>the sky is dark, the air is fresh factor after just rained. Suddenly thought of blue plaid shirt; Those were broken into various shapes of stationery; From the corner at the beginning of deep friendship; Have declared the end of the encounter that haven't start planning... Those years, those days of do, finally, like </a:t>
              </a:r>
              <a:r>
                <a:rPr lang="en-US" altLang="zh-CN" sz="1200" kern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</a:rPr>
                <a:t>youth</a:t>
              </a:r>
              <a:endParaRPr kumimoji="0" lang="en-US" altLang="zh-CN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179929" y="3173274"/>
            <a:ext cx="2649402" cy="911554"/>
            <a:chOff x="1847736" y="3513940"/>
            <a:chExt cx="3317239" cy="911554"/>
          </a:xfrm>
        </p:grpSpPr>
        <p:sp>
          <p:nvSpPr>
            <p:cNvPr id="115" name="矩形 114"/>
            <p:cNvSpPr/>
            <p:nvPr/>
          </p:nvSpPr>
          <p:spPr>
            <a:xfrm>
              <a:off x="2785616" y="3513940"/>
              <a:ext cx="144148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lang="en-US" altLang="zh-CN" kern="0" dirty="0" smtClean="0"/>
                <a:t>Elasticity</a:t>
              </a:r>
              <a:endPara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endParaRPr>
            </a:p>
          </p:txBody>
        </p:sp>
        <p:sp>
          <p:nvSpPr>
            <p:cNvPr id="116" name="矩形 115"/>
            <p:cNvSpPr/>
            <p:nvPr/>
          </p:nvSpPr>
          <p:spPr>
            <a:xfrm>
              <a:off x="1847736" y="3853030"/>
              <a:ext cx="3317239" cy="5724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ea typeface="微软雅黑" panose="020B0503020204020204" pitchFamily="34" charset="-122"/>
                </a:rPr>
                <a:t>You can’t change the past</a:t>
              </a:r>
              <a:r>
                <a:rPr kumimoji="0" lang="zh-CN" alt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ea typeface="微软雅黑" panose="020B0503020204020204" pitchFamily="34" charset="-122"/>
                </a:rPr>
                <a:t>，</a:t>
              </a:r>
              <a:r>
                <a:rPr kumimoji="0" lang="en-US" altLang="zh-CN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ea typeface="微软雅黑" panose="020B0503020204020204" pitchFamily="34" charset="-122"/>
                </a:rPr>
                <a:t>but you can ruin the</a:t>
              </a:r>
              <a:endParaRPr kumimoji="0" lang="en-US" altLang="zh-CN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endParaRPr>
            </a:p>
          </p:txBody>
        </p:sp>
      </p:grpSp>
      <p:cxnSp>
        <p:nvCxnSpPr>
          <p:cNvPr id="118" name="直接连接符 117"/>
          <p:cNvCxnSpPr/>
          <p:nvPr/>
        </p:nvCxnSpPr>
        <p:spPr>
          <a:xfrm>
            <a:off x="10892130" y="5034177"/>
            <a:ext cx="0" cy="867503"/>
          </a:xfrm>
          <a:prstGeom prst="line">
            <a:avLst/>
          </a:prstGeom>
          <a:ln w="31750" cap="rnd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Freeform 5"/>
          <p:cNvSpPr/>
          <p:nvPr/>
        </p:nvSpPr>
        <p:spPr bwMode="auto">
          <a:xfrm>
            <a:off x="11152047" y="412699"/>
            <a:ext cx="569923" cy="450901"/>
          </a:xfrm>
          <a:custGeom>
            <a:avLst/>
            <a:gdLst>
              <a:gd name="T0" fmla="*/ 250 w 2689"/>
              <a:gd name="T1" fmla="*/ 1020 h 2127"/>
              <a:gd name="T2" fmla="*/ 340 w 2689"/>
              <a:gd name="T3" fmla="*/ 1057 h 2127"/>
              <a:gd name="T4" fmla="*/ 1546 w 2689"/>
              <a:gd name="T5" fmla="*/ 1057 h 2127"/>
              <a:gd name="T6" fmla="*/ 1939 w 2689"/>
              <a:gd name="T7" fmla="*/ 1057 h 2127"/>
              <a:gd name="T8" fmla="*/ 1968 w 2689"/>
              <a:gd name="T9" fmla="*/ 1066 h 2127"/>
              <a:gd name="T10" fmla="*/ 1954 w 2689"/>
              <a:gd name="T11" fmla="*/ 1092 h 2127"/>
              <a:gd name="T12" fmla="*/ 1376 w 2689"/>
              <a:gd name="T13" fmla="*/ 1677 h 2127"/>
              <a:gd name="T14" fmla="*/ 1321 w 2689"/>
              <a:gd name="T15" fmla="*/ 1677 h 2127"/>
              <a:gd name="T16" fmla="*/ 959 w 2689"/>
              <a:gd name="T17" fmla="*/ 1310 h 2127"/>
              <a:gd name="T18" fmla="*/ 883 w 2689"/>
              <a:gd name="T19" fmla="*/ 1278 h 2127"/>
              <a:gd name="T20" fmla="*/ 556 w 2689"/>
              <a:gd name="T21" fmla="*/ 1279 h 2127"/>
              <a:gd name="T22" fmla="*/ 521 w 2689"/>
              <a:gd name="T23" fmla="*/ 1289 h 2127"/>
              <a:gd name="T24" fmla="*/ 557 w 2689"/>
              <a:gd name="T25" fmla="*/ 1332 h 2127"/>
              <a:gd name="T26" fmla="*/ 1316 w 2689"/>
              <a:gd name="T27" fmla="*/ 2100 h 2127"/>
              <a:gd name="T28" fmla="*/ 1381 w 2689"/>
              <a:gd name="T29" fmla="*/ 2098 h 2127"/>
              <a:gd name="T30" fmla="*/ 1938 w 2689"/>
              <a:gd name="T31" fmla="*/ 1533 h 2127"/>
              <a:gd name="T32" fmla="*/ 2665 w 2689"/>
              <a:gd name="T33" fmla="*/ 798 h 2127"/>
              <a:gd name="T34" fmla="*/ 2689 w 2689"/>
              <a:gd name="T35" fmla="*/ 770 h 2127"/>
              <a:gd name="T36" fmla="*/ 2636 w 2689"/>
              <a:gd name="T37" fmla="*/ 764 h 2127"/>
              <a:gd name="T38" fmla="*/ 1491 w 2689"/>
              <a:gd name="T39" fmla="*/ 764 h 2127"/>
              <a:gd name="T40" fmla="*/ 395 w 2689"/>
              <a:gd name="T41" fmla="*/ 764 h 2127"/>
              <a:gd name="T42" fmla="*/ 366 w 2689"/>
              <a:gd name="T43" fmla="*/ 715 h 2127"/>
              <a:gd name="T44" fmla="*/ 574 w 2689"/>
              <a:gd name="T45" fmla="*/ 330 h 2127"/>
              <a:gd name="T46" fmla="*/ 632 w 2689"/>
              <a:gd name="T47" fmla="*/ 294 h 2127"/>
              <a:gd name="T48" fmla="*/ 2063 w 2689"/>
              <a:gd name="T49" fmla="*/ 294 h 2127"/>
              <a:gd name="T50" fmla="*/ 2122 w 2689"/>
              <a:gd name="T51" fmla="*/ 329 h 2127"/>
              <a:gd name="T52" fmla="*/ 2220 w 2689"/>
              <a:gd name="T53" fmla="*/ 512 h 2127"/>
              <a:gd name="T54" fmla="*/ 2279 w 2689"/>
              <a:gd name="T55" fmla="*/ 547 h 2127"/>
              <a:gd name="T56" fmla="*/ 2540 w 2689"/>
              <a:gd name="T57" fmla="*/ 547 h 2127"/>
              <a:gd name="T58" fmla="*/ 2562 w 2689"/>
              <a:gd name="T59" fmla="*/ 508 h 2127"/>
              <a:gd name="T60" fmla="*/ 2316 w 2689"/>
              <a:gd name="T61" fmla="*/ 51 h 2127"/>
              <a:gd name="T62" fmla="*/ 2230 w 2689"/>
              <a:gd name="T63" fmla="*/ 0 h 2127"/>
              <a:gd name="T64" fmla="*/ 925 w 2689"/>
              <a:gd name="T65" fmla="*/ 1 h 2127"/>
              <a:gd name="T66" fmla="*/ 451 w 2689"/>
              <a:gd name="T67" fmla="*/ 1 h 2127"/>
              <a:gd name="T68" fmla="*/ 393 w 2689"/>
              <a:gd name="T69" fmla="*/ 29 h 2127"/>
              <a:gd name="T70" fmla="*/ 14 w 2689"/>
              <a:gd name="T71" fmla="*/ 730 h 2127"/>
              <a:gd name="T72" fmla="*/ 22 w 2689"/>
              <a:gd name="T73" fmla="*/ 791 h 2127"/>
              <a:gd name="T74" fmla="*/ 250 w 2689"/>
              <a:gd name="T75" fmla="*/ 1020 h 2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689" h="2127">
                <a:moveTo>
                  <a:pt x="250" y="1020"/>
                </a:moveTo>
                <a:cubicBezTo>
                  <a:pt x="276" y="1047"/>
                  <a:pt x="303" y="1057"/>
                  <a:pt x="340" y="1057"/>
                </a:cubicBezTo>
                <a:cubicBezTo>
                  <a:pt x="742" y="1056"/>
                  <a:pt x="1144" y="1057"/>
                  <a:pt x="1546" y="1057"/>
                </a:cubicBezTo>
                <a:cubicBezTo>
                  <a:pt x="1677" y="1057"/>
                  <a:pt x="1808" y="1057"/>
                  <a:pt x="1939" y="1057"/>
                </a:cubicBezTo>
                <a:cubicBezTo>
                  <a:pt x="1950" y="1057"/>
                  <a:pt x="1963" y="1054"/>
                  <a:pt x="1968" y="1066"/>
                </a:cubicBezTo>
                <a:cubicBezTo>
                  <a:pt x="1974" y="1078"/>
                  <a:pt x="1961" y="1085"/>
                  <a:pt x="1954" y="1092"/>
                </a:cubicBezTo>
                <a:cubicBezTo>
                  <a:pt x="1761" y="1287"/>
                  <a:pt x="1568" y="1482"/>
                  <a:pt x="1376" y="1677"/>
                </a:cubicBezTo>
                <a:cubicBezTo>
                  <a:pt x="1355" y="1698"/>
                  <a:pt x="1343" y="1700"/>
                  <a:pt x="1321" y="1677"/>
                </a:cubicBezTo>
                <a:cubicBezTo>
                  <a:pt x="1201" y="1554"/>
                  <a:pt x="1079" y="1433"/>
                  <a:pt x="959" y="1310"/>
                </a:cubicBezTo>
                <a:cubicBezTo>
                  <a:pt x="938" y="1288"/>
                  <a:pt x="915" y="1278"/>
                  <a:pt x="883" y="1278"/>
                </a:cubicBezTo>
                <a:cubicBezTo>
                  <a:pt x="774" y="1280"/>
                  <a:pt x="665" y="1279"/>
                  <a:pt x="556" y="1279"/>
                </a:cubicBezTo>
                <a:cubicBezTo>
                  <a:pt x="545" y="1279"/>
                  <a:pt x="532" y="1274"/>
                  <a:pt x="521" y="1289"/>
                </a:cubicBezTo>
                <a:cubicBezTo>
                  <a:pt x="533" y="1303"/>
                  <a:pt x="544" y="1318"/>
                  <a:pt x="557" y="1332"/>
                </a:cubicBezTo>
                <a:cubicBezTo>
                  <a:pt x="810" y="1588"/>
                  <a:pt x="1064" y="1843"/>
                  <a:pt x="1316" y="2100"/>
                </a:cubicBezTo>
                <a:cubicBezTo>
                  <a:pt x="1342" y="2127"/>
                  <a:pt x="1357" y="2123"/>
                  <a:pt x="1381" y="2098"/>
                </a:cubicBezTo>
                <a:cubicBezTo>
                  <a:pt x="1566" y="1909"/>
                  <a:pt x="1752" y="1721"/>
                  <a:pt x="1938" y="1533"/>
                </a:cubicBezTo>
                <a:cubicBezTo>
                  <a:pt x="2180" y="1288"/>
                  <a:pt x="2423" y="1043"/>
                  <a:pt x="2665" y="798"/>
                </a:cubicBezTo>
                <a:cubicBezTo>
                  <a:pt x="2673" y="790"/>
                  <a:pt x="2680" y="782"/>
                  <a:pt x="2689" y="770"/>
                </a:cubicBezTo>
                <a:cubicBezTo>
                  <a:pt x="2636" y="764"/>
                  <a:pt x="2636" y="764"/>
                  <a:pt x="2636" y="764"/>
                </a:cubicBezTo>
                <a:cubicBezTo>
                  <a:pt x="2254" y="764"/>
                  <a:pt x="1873" y="764"/>
                  <a:pt x="1491" y="764"/>
                </a:cubicBezTo>
                <a:cubicBezTo>
                  <a:pt x="1126" y="764"/>
                  <a:pt x="760" y="764"/>
                  <a:pt x="395" y="764"/>
                </a:cubicBezTo>
                <a:cubicBezTo>
                  <a:pt x="343" y="764"/>
                  <a:pt x="341" y="761"/>
                  <a:pt x="366" y="715"/>
                </a:cubicBezTo>
                <a:cubicBezTo>
                  <a:pt x="435" y="587"/>
                  <a:pt x="506" y="459"/>
                  <a:pt x="574" y="330"/>
                </a:cubicBezTo>
                <a:cubicBezTo>
                  <a:pt x="587" y="306"/>
                  <a:pt x="603" y="294"/>
                  <a:pt x="632" y="294"/>
                </a:cubicBezTo>
                <a:cubicBezTo>
                  <a:pt x="1109" y="294"/>
                  <a:pt x="1586" y="294"/>
                  <a:pt x="2063" y="294"/>
                </a:cubicBezTo>
                <a:cubicBezTo>
                  <a:pt x="2091" y="294"/>
                  <a:pt x="2109" y="304"/>
                  <a:pt x="2122" y="329"/>
                </a:cubicBezTo>
                <a:cubicBezTo>
                  <a:pt x="2154" y="390"/>
                  <a:pt x="2189" y="451"/>
                  <a:pt x="2220" y="512"/>
                </a:cubicBezTo>
                <a:cubicBezTo>
                  <a:pt x="2233" y="537"/>
                  <a:pt x="2251" y="548"/>
                  <a:pt x="2279" y="547"/>
                </a:cubicBezTo>
                <a:cubicBezTo>
                  <a:pt x="2366" y="546"/>
                  <a:pt x="2453" y="546"/>
                  <a:pt x="2540" y="547"/>
                </a:cubicBezTo>
                <a:cubicBezTo>
                  <a:pt x="2577" y="548"/>
                  <a:pt x="2579" y="538"/>
                  <a:pt x="2562" y="508"/>
                </a:cubicBezTo>
                <a:cubicBezTo>
                  <a:pt x="2479" y="356"/>
                  <a:pt x="2396" y="204"/>
                  <a:pt x="2316" y="51"/>
                </a:cubicBezTo>
                <a:cubicBezTo>
                  <a:pt x="2296" y="13"/>
                  <a:pt x="2272" y="0"/>
                  <a:pt x="2230" y="0"/>
                </a:cubicBezTo>
                <a:cubicBezTo>
                  <a:pt x="1795" y="1"/>
                  <a:pt x="1360" y="1"/>
                  <a:pt x="925" y="1"/>
                </a:cubicBezTo>
                <a:cubicBezTo>
                  <a:pt x="767" y="1"/>
                  <a:pt x="609" y="1"/>
                  <a:pt x="451" y="1"/>
                </a:cubicBezTo>
                <a:cubicBezTo>
                  <a:pt x="426" y="1"/>
                  <a:pt x="407" y="4"/>
                  <a:pt x="393" y="29"/>
                </a:cubicBezTo>
                <a:cubicBezTo>
                  <a:pt x="267" y="263"/>
                  <a:pt x="141" y="497"/>
                  <a:pt x="14" y="730"/>
                </a:cubicBezTo>
                <a:cubicBezTo>
                  <a:pt x="0" y="755"/>
                  <a:pt x="2" y="771"/>
                  <a:pt x="22" y="791"/>
                </a:cubicBezTo>
                <a:cubicBezTo>
                  <a:pt x="99" y="866"/>
                  <a:pt x="175" y="942"/>
                  <a:pt x="250" y="1020"/>
                </a:cubicBezTo>
                <a:close/>
              </a:path>
            </a:pathLst>
          </a:custGeom>
          <a:solidFill>
            <a:schemeClr val="tx1">
              <a:alpha val="38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3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23 -2.96296E-6 L -0.06862 0.00579 " pathEditMode="relative" rAng="0" ptsTypes="AA">
                                      <p:cBhvr>
                                        <p:cTn id="15" dur="750" spd="-100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93" y="278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35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602 1.85185E-6 L 5E-6 1.85185E-6 " pathEditMode="relative" rAng="0" ptsTypes="AA">
                                      <p:cBhvr>
                                        <p:cTn id="17" dur="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4" presetClass="path" presetSubtype="0" decel="3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4.16667E-6 0.03889 L -0.00026 -0.08425 " pathEditMode="relative" rAng="0" ptsTypes="AA">
                                      <p:cBhvr>
                                        <p:cTn id="22" dur="750" spd="-100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615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4" presetClass="path" presetSubtype="0" accel="30000" decel="30000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animMotion origin="layout" path="M -6.25E-7 0.03842 L -6.25E-7 1.85185E-6 " pathEditMode="relative" rAng="0" ptsTypes="AA">
                                      <p:cBhvr>
                                        <p:cTn id="24" dur="7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decel="3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4.58333E-6 -0.03981 L -0.00039 0.0757 " pathEditMode="relative" rAng="0" ptsTypes="AA">
                                      <p:cBhvr>
                                        <p:cTn id="29" dur="750" spd="-100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5764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42" presetClass="path" presetSubtype="0" accel="30000" decel="30000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animMotion origin="layout" path="M 2.08333E-7 -0.03981 L 2.08333E-7 -3.33333E-6 " pathEditMode="relative" rAng="0" ptsTypes="AA">
                                      <p:cBhvr>
                                        <p:cTn id="31" dur="7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3" presetClass="path" presetSubtype="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1562 1.48148E-6 L 0.07956 0.00023 " pathEditMode="relative" rAng="0" ptsTypes="AA">
                                      <p:cBhvr>
                                        <p:cTn id="36" dur="750" spd="-100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53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35" presetClass="path" presetSubtype="0" accel="50000" decel="50000" fill="hold" nodeType="withEffect">
                                  <p:stCondLst>
                                    <p:cond delay="1050"/>
                                  </p:stCondLst>
                                  <p:childTnLst>
                                    <p:animMotion origin="layout" path="M -0.01562 -3.33333E-6 L -4.16667E-6 -3.33333E-6 " pathEditMode="relative" rAng="0" ptsTypes="AA">
                                      <p:cBhvr>
                                        <p:cTn id="38" dur="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3" presetClass="path" presetSubtype="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1563 7.40741E-7 L 0.03828 7.40741E-7 " pathEditMode="relative" rAng="0" ptsTypes="AA">
                                      <p:cBhvr>
                                        <p:cTn id="61" dur="750" spd="-100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5" y="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35" presetClass="path" presetSubtype="0" accel="50000" decel="5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0.01563 7.40741E-7 L 3.125E-6 7.40741E-7 " pathEditMode="relative" rAng="0" ptsTypes="AA">
                                      <p:cBhvr>
                                        <p:cTn id="63" dur="7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0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3" presetClass="path" presetSubtype="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0.01524 3.33333E-6 L -0.0345 -0.00116 " pathEditMode="relative" rAng="0" ptsTypes="AA">
                                      <p:cBhvr>
                                        <p:cTn id="68" dur="750" spd="-100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7" y="-69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35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1602 3.33333E-6 L -2.70833E-6 3.33333E-6 " pathEditMode="relative" rAng="0" ptsTypes="AA">
                                      <p:cBhvr>
                                        <p:cTn id="70" dur="7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9533"/>
            <a:ext cx="7245679" cy="4798935"/>
          </a:xfrm>
          <a:custGeom>
            <a:avLst/>
            <a:gdLst>
              <a:gd name="connsiteX0" fmla="*/ 0 w 4600498"/>
              <a:gd name="connsiteY0" fmla="*/ 0 h 2044700"/>
              <a:gd name="connsiteX1" fmla="*/ 4600498 w 4600498"/>
              <a:gd name="connsiteY1" fmla="*/ 0 h 2044700"/>
              <a:gd name="connsiteX2" fmla="*/ 4600498 w 4600498"/>
              <a:gd name="connsiteY2" fmla="*/ 2044700 h 2044700"/>
              <a:gd name="connsiteX3" fmla="*/ 0 w 4600498"/>
              <a:gd name="connsiteY3" fmla="*/ 2044700 h 2044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00498" h="2044700">
                <a:moveTo>
                  <a:pt x="0" y="0"/>
                </a:moveTo>
                <a:lnTo>
                  <a:pt x="4600498" y="0"/>
                </a:lnTo>
                <a:lnTo>
                  <a:pt x="4600498" y="2044700"/>
                </a:lnTo>
                <a:lnTo>
                  <a:pt x="0" y="20447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15900" sx="101000" sy="101000" algn="ctr" rotWithShape="0">
              <a:schemeClr val="tx1">
                <a:lumMod val="75000"/>
                <a:lumOff val="25000"/>
                <a:alpha val="24000"/>
              </a:schemeClr>
            </a:outerShdw>
          </a:effectLst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29" t="9433" r="4593" b="7584"/>
          <a:stretch>
            <a:fillRect/>
          </a:stretch>
        </p:blipFill>
        <p:spPr>
          <a:xfrm>
            <a:off x="4988016" y="1618495"/>
            <a:ext cx="6174740" cy="3441812"/>
          </a:xfrm>
          <a:custGeom>
            <a:avLst/>
            <a:gdLst>
              <a:gd name="connsiteX0" fmla="*/ 0 w 5613400"/>
              <a:gd name="connsiteY0" fmla="*/ 0 h 3128920"/>
              <a:gd name="connsiteX1" fmla="*/ 5613400 w 5613400"/>
              <a:gd name="connsiteY1" fmla="*/ 0 h 3128920"/>
              <a:gd name="connsiteX2" fmla="*/ 5613400 w 5613400"/>
              <a:gd name="connsiteY2" fmla="*/ 3128920 h 3128920"/>
              <a:gd name="connsiteX3" fmla="*/ 0 w 5613400"/>
              <a:gd name="connsiteY3" fmla="*/ 3128920 h 3128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13400" h="3128920">
                <a:moveTo>
                  <a:pt x="0" y="0"/>
                </a:moveTo>
                <a:lnTo>
                  <a:pt x="5613400" y="0"/>
                </a:lnTo>
                <a:lnTo>
                  <a:pt x="5613400" y="3128920"/>
                </a:lnTo>
                <a:lnTo>
                  <a:pt x="0" y="3128920"/>
                </a:lnTo>
                <a:close/>
              </a:path>
            </a:pathLst>
          </a:custGeom>
          <a:solidFill>
            <a:schemeClr val="tx1">
              <a:alpha val="92000"/>
            </a:schemeClr>
          </a:solidFill>
          <a:ln>
            <a:noFill/>
          </a:ln>
          <a:effectLst>
            <a:outerShdw blurRad="215900" sx="101000" sy="101000" algn="ctr" rotWithShape="0">
              <a:schemeClr val="tx1">
                <a:lumMod val="75000"/>
                <a:lumOff val="25000"/>
                <a:alpha val="16000"/>
              </a:schemeClr>
            </a:outerShdw>
          </a:effectLst>
        </p:spPr>
      </p:pic>
      <p:sp>
        <p:nvSpPr>
          <p:cNvPr id="25" name="矩形 24"/>
          <p:cNvSpPr/>
          <p:nvPr/>
        </p:nvSpPr>
        <p:spPr>
          <a:xfrm>
            <a:off x="5314817" y="3949434"/>
            <a:ext cx="5599926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Life is too short to wake up in the morning with regrets. So, love the people who treat you right and forget about the ones who do not</a:t>
            </a:r>
            <a:endParaRPr lang="zh-CN" altLang="en-US" sz="1200" dirty="0">
              <a:solidFill>
                <a:schemeClr val="bg1">
                  <a:lumMod val="9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314817" y="3368096"/>
            <a:ext cx="5599926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During my childhood, think lucky money and new clothes are necessary for New Year, but as the advance of the age</a:t>
            </a:r>
            <a:endParaRPr lang="zh-CN" altLang="en-US" sz="1200" dirty="0">
              <a:solidFill>
                <a:schemeClr val="bg1">
                  <a:lumMod val="9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329334" y="2121259"/>
            <a:ext cx="3132951" cy="1003736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400" dirty="0" smtClean="0">
                <a:solidFill>
                  <a:schemeClr val="bg1"/>
                </a:solidFill>
                <a:latin typeface="+mn-lt"/>
                <a:ea typeface="+mj-ea"/>
              </a:rPr>
              <a:t>ANALYSE MECHANICS</a:t>
            </a:r>
            <a:endParaRPr lang="en-US" altLang="zh-CN" sz="2400" dirty="0">
              <a:solidFill>
                <a:schemeClr val="bg1"/>
              </a:solidFill>
              <a:latin typeface="+mn-lt"/>
              <a:ea typeface="+mj-ea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5442604" y="3187602"/>
            <a:ext cx="381226" cy="0"/>
          </a:xfrm>
          <a:prstGeom prst="line">
            <a:avLst/>
          </a:prstGeom>
          <a:ln w="254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 5"/>
          <p:cNvSpPr/>
          <p:nvPr/>
        </p:nvSpPr>
        <p:spPr bwMode="auto">
          <a:xfrm>
            <a:off x="11152047" y="412699"/>
            <a:ext cx="569923" cy="450901"/>
          </a:xfrm>
          <a:custGeom>
            <a:avLst/>
            <a:gdLst>
              <a:gd name="T0" fmla="*/ 250 w 2689"/>
              <a:gd name="T1" fmla="*/ 1020 h 2127"/>
              <a:gd name="T2" fmla="*/ 340 w 2689"/>
              <a:gd name="T3" fmla="*/ 1057 h 2127"/>
              <a:gd name="T4" fmla="*/ 1546 w 2689"/>
              <a:gd name="T5" fmla="*/ 1057 h 2127"/>
              <a:gd name="T6" fmla="*/ 1939 w 2689"/>
              <a:gd name="T7" fmla="*/ 1057 h 2127"/>
              <a:gd name="T8" fmla="*/ 1968 w 2689"/>
              <a:gd name="T9" fmla="*/ 1066 h 2127"/>
              <a:gd name="T10" fmla="*/ 1954 w 2689"/>
              <a:gd name="T11" fmla="*/ 1092 h 2127"/>
              <a:gd name="T12" fmla="*/ 1376 w 2689"/>
              <a:gd name="T13" fmla="*/ 1677 h 2127"/>
              <a:gd name="T14" fmla="*/ 1321 w 2689"/>
              <a:gd name="T15" fmla="*/ 1677 h 2127"/>
              <a:gd name="T16" fmla="*/ 959 w 2689"/>
              <a:gd name="T17" fmla="*/ 1310 h 2127"/>
              <a:gd name="T18" fmla="*/ 883 w 2689"/>
              <a:gd name="T19" fmla="*/ 1278 h 2127"/>
              <a:gd name="T20" fmla="*/ 556 w 2689"/>
              <a:gd name="T21" fmla="*/ 1279 h 2127"/>
              <a:gd name="T22" fmla="*/ 521 w 2689"/>
              <a:gd name="T23" fmla="*/ 1289 h 2127"/>
              <a:gd name="T24" fmla="*/ 557 w 2689"/>
              <a:gd name="T25" fmla="*/ 1332 h 2127"/>
              <a:gd name="T26" fmla="*/ 1316 w 2689"/>
              <a:gd name="T27" fmla="*/ 2100 h 2127"/>
              <a:gd name="T28" fmla="*/ 1381 w 2689"/>
              <a:gd name="T29" fmla="*/ 2098 h 2127"/>
              <a:gd name="T30" fmla="*/ 1938 w 2689"/>
              <a:gd name="T31" fmla="*/ 1533 h 2127"/>
              <a:gd name="T32" fmla="*/ 2665 w 2689"/>
              <a:gd name="T33" fmla="*/ 798 h 2127"/>
              <a:gd name="T34" fmla="*/ 2689 w 2689"/>
              <a:gd name="T35" fmla="*/ 770 h 2127"/>
              <a:gd name="T36" fmla="*/ 2636 w 2689"/>
              <a:gd name="T37" fmla="*/ 764 h 2127"/>
              <a:gd name="T38" fmla="*/ 1491 w 2689"/>
              <a:gd name="T39" fmla="*/ 764 h 2127"/>
              <a:gd name="T40" fmla="*/ 395 w 2689"/>
              <a:gd name="T41" fmla="*/ 764 h 2127"/>
              <a:gd name="T42" fmla="*/ 366 w 2689"/>
              <a:gd name="T43" fmla="*/ 715 h 2127"/>
              <a:gd name="T44" fmla="*/ 574 w 2689"/>
              <a:gd name="T45" fmla="*/ 330 h 2127"/>
              <a:gd name="T46" fmla="*/ 632 w 2689"/>
              <a:gd name="T47" fmla="*/ 294 h 2127"/>
              <a:gd name="T48" fmla="*/ 2063 w 2689"/>
              <a:gd name="T49" fmla="*/ 294 h 2127"/>
              <a:gd name="T50" fmla="*/ 2122 w 2689"/>
              <a:gd name="T51" fmla="*/ 329 h 2127"/>
              <a:gd name="T52" fmla="*/ 2220 w 2689"/>
              <a:gd name="T53" fmla="*/ 512 h 2127"/>
              <a:gd name="T54" fmla="*/ 2279 w 2689"/>
              <a:gd name="T55" fmla="*/ 547 h 2127"/>
              <a:gd name="T56" fmla="*/ 2540 w 2689"/>
              <a:gd name="T57" fmla="*/ 547 h 2127"/>
              <a:gd name="T58" fmla="*/ 2562 w 2689"/>
              <a:gd name="T59" fmla="*/ 508 h 2127"/>
              <a:gd name="T60" fmla="*/ 2316 w 2689"/>
              <a:gd name="T61" fmla="*/ 51 h 2127"/>
              <a:gd name="T62" fmla="*/ 2230 w 2689"/>
              <a:gd name="T63" fmla="*/ 0 h 2127"/>
              <a:gd name="T64" fmla="*/ 925 w 2689"/>
              <a:gd name="T65" fmla="*/ 1 h 2127"/>
              <a:gd name="T66" fmla="*/ 451 w 2689"/>
              <a:gd name="T67" fmla="*/ 1 h 2127"/>
              <a:gd name="T68" fmla="*/ 393 w 2689"/>
              <a:gd name="T69" fmla="*/ 29 h 2127"/>
              <a:gd name="T70" fmla="*/ 14 w 2689"/>
              <a:gd name="T71" fmla="*/ 730 h 2127"/>
              <a:gd name="T72" fmla="*/ 22 w 2689"/>
              <a:gd name="T73" fmla="*/ 791 h 2127"/>
              <a:gd name="T74" fmla="*/ 250 w 2689"/>
              <a:gd name="T75" fmla="*/ 1020 h 2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689" h="2127">
                <a:moveTo>
                  <a:pt x="250" y="1020"/>
                </a:moveTo>
                <a:cubicBezTo>
                  <a:pt x="276" y="1047"/>
                  <a:pt x="303" y="1057"/>
                  <a:pt x="340" y="1057"/>
                </a:cubicBezTo>
                <a:cubicBezTo>
                  <a:pt x="742" y="1056"/>
                  <a:pt x="1144" y="1057"/>
                  <a:pt x="1546" y="1057"/>
                </a:cubicBezTo>
                <a:cubicBezTo>
                  <a:pt x="1677" y="1057"/>
                  <a:pt x="1808" y="1057"/>
                  <a:pt x="1939" y="1057"/>
                </a:cubicBezTo>
                <a:cubicBezTo>
                  <a:pt x="1950" y="1057"/>
                  <a:pt x="1963" y="1054"/>
                  <a:pt x="1968" y="1066"/>
                </a:cubicBezTo>
                <a:cubicBezTo>
                  <a:pt x="1974" y="1078"/>
                  <a:pt x="1961" y="1085"/>
                  <a:pt x="1954" y="1092"/>
                </a:cubicBezTo>
                <a:cubicBezTo>
                  <a:pt x="1761" y="1287"/>
                  <a:pt x="1568" y="1482"/>
                  <a:pt x="1376" y="1677"/>
                </a:cubicBezTo>
                <a:cubicBezTo>
                  <a:pt x="1355" y="1698"/>
                  <a:pt x="1343" y="1700"/>
                  <a:pt x="1321" y="1677"/>
                </a:cubicBezTo>
                <a:cubicBezTo>
                  <a:pt x="1201" y="1554"/>
                  <a:pt x="1079" y="1433"/>
                  <a:pt x="959" y="1310"/>
                </a:cubicBezTo>
                <a:cubicBezTo>
                  <a:pt x="938" y="1288"/>
                  <a:pt x="915" y="1278"/>
                  <a:pt x="883" y="1278"/>
                </a:cubicBezTo>
                <a:cubicBezTo>
                  <a:pt x="774" y="1280"/>
                  <a:pt x="665" y="1279"/>
                  <a:pt x="556" y="1279"/>
                </a:cubicBezTo>
                <a:cubicBezTo>
                  <a:pt x="545" y="1279"/>
                  <a:pt x="532" y="1274"/>
                  <a:pt x="521" y="1289"/>
                </a:cubicBezTo>
                <a:cubicBezTo>
                  <a:pt x="533" y="1303"/>
                  <a:pt x="544" y="1318"/>
                  <a:pt x="557" y="1332"/>
                </a:cubicBezTo>
                <a:cubicBezTo>
                  <a:pt x="810" y="1588"/>
                  <a:pt x="1064" y="1843"/>
                  <a:pt x="1316" y="2100"/>
                </a:cubicBezTo>
                <a:cubicBezTo>
                  <a:pt x="1342" y="2127"/>
                  <a:pt x="1357" y="2123"/>
                  <a:pt x="1381" y="2098"/>
                </a:cubicBezTo>
                <a:cubicBezTo>
                  <a:pt x="1566" y="1909"/>
                  <a:pt x="1752" y="1721"/>
                  <a:pt x="1938" y="1533"/>
                </a:cubicBezTo>
                <a:cubicBezTo>
                  <a:pt x="2180" y="1288"/>
                  <a:pt x="2423" y="1043"/>
                  <a:pt x="2665" y="798"/>
                </a:cubicBezTo>
                <a:cubicBezTo>
                  <a:pt x="2673" y="790"/>
                  <a:pt x="2680" y="782"/>
                  <a:pt x="2689" y="770"/>
                </a:cubicBezTo>
                <a:cubicBezTo>
                  <a:pt x="2636" y="764"/>
                  <a:pt x="2636" y="764"/>
                  <a:pt x="2636" y="764"/>
                </a:cubicBezTo>
                <a:cubicBezTo>
                  <a:pt x="2254" y="764"/>
                  <a:pt x="1873" y="764"/>
                  <a:pt x="1491" y="764"/>
                </a:cubicBezTo>
                <a:cubicBezTo>
                  <a:pt x="1126" y="764"/>
                  <a:pt x="760" y="764"/>
                  <a:pt x="395" y="764"/>
                </a:cubicBezTo>
                <a:cubicBezTo>
                  <a:pt x="343" y="764"/>
                  <a:pt x="341" y="761"/>
                  <a:pt x="366" y="715"/>
                </a:cubicBezTo>
                <a:cubicBezTo>
                  <a:pt x="435" y="587"/>
                  <a:pt x="506" y="459"/>
                  <a:pt x="574" y="330"/>
                </a:cubicBezTo>
                <a:cubicBezTo>
                  <a:pt x="587" y="306"/>
                  <a:pt x="603" y="294"/>
                  <a:pt x="632" y="294"/>
                </a:cubicBezTo>
                <a:cubicBezTo>
                  <a:pt x="1109" y="294"/>
                  <a:pt x="1586" y="294"/>
                  <a:pt x="2063" y="294"/>
                </a:cubicBezTo>
                <a:cubicBezTo>
                  <a:pt x="2091" y="294"/>
                  <a:pt x="2109" y="304"/>
                  <a:pt x="2122" y="329"/>
                </a:cubicBezTo>
                <a:cubicBezTo>
                  <a:pt x="2154" y="390"/>
                  <a:pt x="2189" y="451"/>
                  <a:pt x="2220" y="512"/>
                </a:cubicBezTo>
                <a:cubicBezTo>
                  <a:pt x="2233" y="537"/>
                  <a:pt x="2251" y="548"/>
                  <a:pt x="2279" y="547"/>
                </a:cubicBezTo>
                <a:cubicBezTo>
                  <a:pt x="2366" y="546"/>
                  <a:pt x="2453" y="546"/>
                  <a:pt x="2540" y="547"/>
                </a:cubicBezTo>
                <a:cubicBezTo>
                  <a:pt x="2577" y="548"/>
                  <a:pt x="2579" y="538"/>
                  <a:pt x="2562" y="508"/>
                </a:cubicBezTo>
                <a:cubicBezTo>
                  <a:pt x="2479" y="356"/>
                  <a:pt x="2396" y="204"/>
                  <a:pt x="2316" y="51"/>
                </a:cubicBezTo>
                <a:cubicBezTo>
                  <a:pt x="2296" y="13"/>
                  <a:pt x="2272" y="0"/>
                  <a:pt x="2230" y="0"/>
                </a:cubicBezTo>
                <a:cubicBezTo>
                  <a:pt x="1795" y="1"/>
                  <a:pt x="1360" y="1"/>
                  <a:pt x="925" y="1"/>
                </a:cubicBezTo>
                <a:cubicBezTo>
                  <a:pt x="767" y="1"/>
                  <a:pt x="609" y="1"/>
                  <a:pt x="451" y="1"/>
                </a:cubicBezTo>
                <a:cubicBezTo>
                  <a:pt x="426" y="1"/>
                  <a:pt x="407" y="4"/>
                  <a:pt x="393" y="29"/>
                </a:cubicBezTo>
                <a:cubicBezTo>
                  <a:pt x="267" y="263"/>
                  <a:pt x="141" y="497"/>
                  <a:pt x="14" y="730"/>
                </a:cubicBezTo>
                <a:cubicBezTo>
                  <a:pt x="0" y="755"/>
                  <a:pt x="2" y="771"/>
                  <a:pt x="22" y="791"/>
                </a:cubicBezTo>
                <a:cubicBezTo>
                  <a:pt x="99" y="866"/>
                  <a:pt x="175" y="942"/>
                  <a:pt x="250" y="1020"/>
                </a:cubicBezTo>
                <a:close/>
              </a:path>
            </a:pathLst>
          </a:custGeom>
          <a:solidFill>
            <a:schemeClr val="tx1">
              <a:alpha val="38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Line 13"/>
          <p:cNvSpPr>
            <a:spLocks noChangeShapeType="1"/>
          </p:cNvSpPr>
          <p:nvPr/>
        </p:nvSpPr>
        <p:spPr bwMode="auto">
          <a:xfrm flipH="1">
            <a:off x="5911056" y="5509972"/>
            <a:ext cx="1969505" cy="1963233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r>
              <a:rPr lang="en-US" altLang="zh-CN" dirty="0" smtClean="0"/>
              <a:t> </a:t>
            </a:r>
            <a:endParaRPr lang="zh-CN" altLang="en-US" dirty="0"/>
          </a:p>
        </p:txBody>
      </p:sp>
      <p:sp>
        <p:nvSpPr>
          <p:cNvPr id="11" name="Line 14"/>
          <p:cNvSpPr>
            <a:spLocks noChangeShapeType="1"/>
          </p:cNvSpPr>
          <p:nvPr/>
        </p:nvSpPr>
        <p:spPr bwMode="auto">
          <a:xfrm flipH="1">
            <a:off x="6504389" y="-209648"/>
            <a:ext cx="741289" cy="738418"/>
          </a:xfrm>
          <a:prstGeom prst="line">
            <a:avLst/>
          </a:prstGeom>
          <a:noFill/>
          <a:ln w="63500" cap="flat">
            <a:solidFill>
              <a:schemeClr val="tx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Line 18"/>
          <p:cNvSpPr>
            <a:spLocks noChangeShapeType="1"/>
          </p:cNvSpPr>
          <p:nvPr/>
        </p:nvSpPr>
        <p:spPr bwMode="auto">
          <a:xfrm flipH="1">
            <a:off x="11296974" y="4924116"/>
            <a:ext cx="586851" cy="585856"/>
          </a:xfrm>
          <a:prstGeom prst="line">
            <a:avLst/>
          </a:prstGeom>
          <a:noFill/>
          <a:ln w="6350" cap="flat">
            <a:solidFill>
              <a:schemeClr val="tx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Line 19"/>
          <p:cNvSpPr>
            <a:spLocks noChangeShapeType="1"/>
          </p:cNvSpPr>
          <p:nvPr/>
        </p:nvSpPr>
        <p:spPr bwMode="auto">
          <a:xfrm flipH="1">
            <a:off x="10416100" y="5280599"/>
            <a:ext cx="1272173" cy="1272173"/>
          </a:xfrm>
          <a:prstGeom prst="line">
            <a:avLst/>
          </a:prstGeom>
          <a:noFill/>
          <a:ln w="28575" cap="flat">
            <a:solidFill>
              <a:schemeClr val="tx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[动画大师]_Oval 7"/>
          <p:cNvSpPr/>
          <p:nvPr/>
        </p:nvSpPr>
        <p:spPr>
          <a:xfrm>
            <a:off x="10115550" y="1889390"/>
            <a:ext cx="114300" cy="1143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10420350" y="1889390"/>
            <a:ext cx="114300" cy="1143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10725150" y="1889390"/>
            <a:ext cx="114300" cy="1143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1563 2.59259E-6 L 0.11081 2.59259E-6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15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1563 2.59259E-6 L 5E-6 2.59259E-6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3" presetClass="path" presetSubtype="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1563 -4.81481E-6 L 0.11081 -4.81481E-6 " pathEditMode="relative" rAng="0" ptsTypes="AA">
                                      <p:cBhvr>
                                        <p:cTn id="16" dur="75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15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1563 -4.81481E-6 L 8.33333E-7 -4.81481E-6 " pathEditMode="relative" rAng="0" ptsTypes="AA">
                                      <p:cBhvr>
                                        <p:cTn id="1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5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602 2.96296E-6 L 2.08333E-7 2.96296E-6 " pathEditMode="relative" rAng="0" ptsTypes="AA">
                                      <p:cBhvr>
                                        <p:cTn id="2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3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23 0 L -0.10886 0 " pathEditMode="relative" rAng="0" ptsTypes="AA">
                                      <p:cBhvr>
                                        <p:cTn id="34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11" y="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35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601 0 L 4.58333E-6 0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Motion origin="layout" path="M 0 7.40741E-7 L 0 -0.03079 " pathEditMode="relative">
                                      <p:cBhvr additive="base">
                                        <p:cTn id="45" dur="7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set>
                                      <p:cBhvr additive="base">
                                        <p:cTn id="46" dur="75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repeatCount="indefinite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Motion origin="layout" path="M 0 7.40741E-7 L 0 -0.03079 " pathEditMode="relative">
                                      <p:cBhvr additive="base">
                                        <p:cTn id="49" dur="7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set>
                                      <p:cBhvr additive="base">
                                        <p:cTn id="50" dur="75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repeatCount="indefinite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Motion origin="layout" path="M 0 7.40741E-7 L 0 -0.03079 " pathEditMode="relative">
                                      <p:cBhvr additive="base">
                                        <p:cTn id="53" dur="7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set>
                                      <p:cBhvr additive="base">
                                        <p:cTn id="54" dur="75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2" presetClass="path" presetSubtype="0" decel="3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2.08333E-6 1.85185E-6 L 0.05495 -0.09676 " pathEditMode="relative" rAng="0" ptsTypes="AA">
                                      <p:cBhvr>
                                        <p:cTn id="59" dur="75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7" y="-4838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path" presetSubtype="0" decel="3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4.79167E-6 2.22222E-6 L -0.06171 0.11018 " pathEditMode="relative" rAng="0" ptsTypes="AA">
                                      <p:cBhvr>
                                        <p:cTn id="64" dur="75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86" y="5509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2" presetClass="path" presetSubtype="0" decel="3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1.04167E-6 1.85185E-6 L 0.06289 -0.10671 " pathEditMode="relative" rAng="0" ptsTypes="AA">
                                      <p:cBhvr>
                                        <p:cTn id="69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8" y="-5347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2" presetClass="path" presetSubtype="0" decel="3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4.16667E-7 -1.48148E-6 L -0.07213 0.13033 " pathEditMode="relative" rAng="0" ptsTypes="AA">
                                      <p:cBhvr>
                                        <p:cTn id="74" dur="75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07" y="65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7" grpId="1"/>
      <p:bldP spid="27" grpId="2"/>
      <p:bldP spid="17" grpId="0" animBg="1"/>
      <p:bldP spid="10" grpId="0" animBg="1"/>
      <p:bldP spid="10" grpId="1" animBg="1"/>
      <p:bldP spid="11" grpId="0" animBg="1"/>
      <p:bldP spid="11" grpId="1" animBg="1"/>
      <p:bldP spid="13" grpId="0" animBg="1"/>
      <p:bldP spid="13" grpId="1" animBg="1"/>
      <p:bldP spid="14" grpId="0" animBg="1"/>
      <p:bldP spid="14" grpId="1" animBg="1"/>
      <p:bldP spid="16" grpId="0" animBg="1"/>
      <p:bldP spid="18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" t="4259" r="2000" b="4259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矩形 3"/>
          <p:cNvSpPr/>
          <p:nvPr/>
        </p:nvSpPr>
        <p:spPr>
          <a:xfrm>
            <a:off x="237864" y="1234312"/>
            <a:ext cx="11716271" cy="4389379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3">
                <a:alpha val="28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055515" y="4056047"/>
            <a:ext cx="1108045" cy="554023"/>
          </a:xfrm>
          <a:prstGeom prst="line">
            <a:avLst/>
          </a:prstGeom>
          <a:ln w="50800" cap="rnd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 descr="e7d195523061f1c0d3ba7f298e59d031c9c3f97027ed136f882110EF8F17BAD1F2C348D17C7856EF46CB4678CC9E44EE1ABA681E3133328A7B4D22AAF822B2429426B2355AA8CC4431B8568D2CF3B73ADF5964BB9916C1AAFCE9EA833C7DDC8425D8BA88DB0599F6A00A20541FA24F913707B9AB8618371F45B8F4E26F5A89A2851711534E8E3A97"/>
          <p:cNvSpPr txBox="1"/>
          <p:nvPr/>
        </p:nvSpPr>
        <p:spPr>
          <a:xfrm>
            <a:off x="4768853" y="2768714"/>
            <a:ext cx="4810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pc="150" dirty="0" smtClean="0">
                <a:latin typeface="+mn-ea"/>
              </a:rPr>
              <a:t>Bending Operation</a:t>
            </a:r>
            <a:endParaRPr lang="zh-CN" altLang="en-US" sz="3200" spc="150" dirty="0">
              <a:latin typeface="+mn-ea"/>
            </a:endParaRPr>
          </a:p>
        </p:txBody>
      </p:sp>
      <p:sp>
        <p:nvSpPr>
          <p:cNvPr id="7" name="矩形 6" descr="e7d195523061f1c0d3ba7f298e59d031c9c3f97027ed136f882110EF8F17BAD1F2C348D17C7856EF46CB4678CC9E44EE1ABA681E3133328A7B4D22AAF822B2429426B2355AA8CC4431B8568D2CF3B73ADF5964BB9916C1AAFCE9EA833C7DDC8425D8BA88DB0599F6A00A20541FA24F913707B9AB8618371F45B8F4E26F5A89A2851711534E8E3A97"/>
          <p:cNvSpPr/>
          <p:nvPr/>
        </p:nvSpPr>
        <p:spPr>
          <a:xfrm>
            <a:off x="4768854" y="3312258"/>
            <a:ext cx="6226626" cy="678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600" dirty="0" smtClean="0">
                <a:latin typeface="+mn-ea"/>
              </a:rPr>
              <a:t>think </a:t>
            </a:r>
            <a:r>
              <a:rPr lang="en-US" altLang="zh-CN" sz="1600" dirty="0">
                <a:latin typeface="+mn-ea"/>
              </a:rPr>
              <a:t>don't want to give vent to out your inner voice can be in the high school children of the feelings in a period</a:t>
            </a:r>
            <a:endParaRPr lang="en-US" altLang="zh-CN" sz="1600" dirty="0">
              <a:latin typeface="+mn-ea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1454150" y="3353489"/>
            <a:ext cx="0" cy="600607"/>
          </a:xfrm>
          <a:prstGeom prst="line">
            <a:avLst/>
          </a:prstGeom>
          <a:ln w="50800" cap="rnd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3461326" y="2239831"/>
            <a:ext cx="295216" cy="147608"/>
          </a:xfrm>
          <a:prstGeom prst="line">
            <a:avLst/>
          </a:prstGeom>
          <a:ln w="50800" cap="rnd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六边形 10"/>
          <p:cNvSpPr/>
          <p:nvPr/>
        </p:nvSpPr>
        <p:spPr>
          <a:xfrm rot="5400000">
            <a:off x="1538103" y="2328783"/>
            <a:ext cx="2552515" cy="2200444"/>
          </a:xfrm>
          <a:prstGeom prst="hexagon">
            <a:avLst/>
          </a:prstGeom>
          <a:solidFill>
            <a:schemeClr val="tx1"/>
          </a:solidFill>
          <a:ln>
            <a:noFill/>
          </a:ln>
          <a:effectLst>
            <a:outerShdw blurRad="508000" dist="419100" dir="2700000" sx="95000" sy="95000" algn="tl" rotWithShape="0">
              <a:schemeClr val="tx1">
                <a:lumMod val="85000"/>
                <a:lumOff val="15000"/>
                <a:alpha val="3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文本框 11" descr="e7d195523061f1c0d3ba7f298e59d031c9c3f97027ed136f882110EF8F17BAD1F2C348D17C7856EF46CB4678CC9E44EE1ABA681E3133328A7B4D22AAF822B2429426B2355AA8CC4431B8568D2CF3B73ADF5964BB9916C1AAFCE9EA833C7DDC8425D8BA88DB0599F6A00A20541FA24F913707B9AB8618371F45B8F4E26F5A89A2851711534E8E3A97"/>
          <p:cNvSpPr txBox="1"/>
          <p:nvPr/>
        </p:nvSpPr>
        <p:spPr>
          <a:xfrm>
            <a:off x="2182699" y="2887707"/>
            <a:ext cx="1263323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zh-CN"/>
            </a:defPPr>
            <a:lvl1pPr algn="dist">
              <a:defRPr sz="6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altLang="zh-CN" dirty="0" smtClean="0">
                <a:solidFill>
                  <a:prstClr val="white"/>
                </a:solidFill>
              </a:rPr>
              <a:t>02</a:t>
            </a:r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5" name="[动画大师]_Oval 7"/>
          <p:cNvSpPr/>
          <p:nvPr/>
        </p:nvSpPr>
        <p:spPr>
          <a:xfrm>
            <a:off x="10833432" y="1535604"/>
            <a:ext cx="114300" cy="1143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11138232" y="1535604"/>
            <a:ext cx="114300" cy="1143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11443032" y="1535604"/>
            <a:ext cx="114300" cy="1143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424 0 L 0 0 E" pathEditMode="relative" ptsTypes="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  <p:from x="75825" y="138916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5" presetClass="path" presetSubtype="0" decel="333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08333E-6 0 L -0.07317 0 " pathEditMode="relative" rAng="0" ptsTypes="AA">
                                      <p:cBhvr>
                                        <p:cTn id="31" dur="75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9" y="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Motion origin="layout" path="M 0 7.40741E-7 L 0 -0.03079 " pathEditMode="relative">
                                      <p:cBhvr additive="base">
                                        <p:cTn id="42" dur="7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set>
                                      <p:cBhvr additive="base">
                                        <p:cTn id="43" dur="75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ntr" presetSubtype="0" repeatCount="indefinite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Motion origin="layout" path="M 0 7.40741E-7 L 0 -0.03079 " pathEditMode="relative">
                                      <p:cBhvr additive="base">
                                        <p:cTn id="46" dur="7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set>
                                      <p:cBhvr additive="base">
                                        <p:cTn id="47" dur="75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repeatCount="indefinite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Motion origin="layout" path="M 0 7.40741E-7 L 0 -0.03079 " pathEditMode="relative">
                                      <p:cBhvr additive="base">
                                        <p:cTn id="50" dur="7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set>
                                      <p:cBhvr additive="base">
                                        <p:cTn id="51" dur="75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  <p:bldP spid="6" grpId="0"/>
      <p:bldP spid="7" grpId="0"/>
      <p:bldP spid="11" grpId="0" animBg="1"/>
      <p:bldP spid="11" grpId="1" animBg="1"/>
      <p:bldP spid="12" grpId="0"/>
      <p:bldP spid="15" grpId="0" animBg="1"/>
      <p:bldP spid="16" grpId="0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组合 48"/>
          <p:cNvGrpSpPr/>
          <p:nvPr/>
        </p:nvGrpSpPr>
        <p:grpSpPr>
          <a:xfrm>
            <a:off x="4897738" y="829049"/>
            <a:ext cx="683573" cy="683572"/>
            <a:chOff x="4897738" y="1190999"/>
            <a:chExt cx="683573" cy="683572"/>
          </a:xfrm>
        </p:grpSpPr>
        <p:sp>
          <p:nvSpPr>
            <p:cNvPr id="3" name="矩形 2"/>
            <p:cNvSpPr/>
            <p:nvPr/>
          </p:nvSpPr>
          <p:spPr>
            <a:xfrm>
              <a:off x="4897738" y="1190999"/>
              <a:ext cx="683573" cy="68357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>
              <a:outerShdw blurRad="177800" dist="127000" dir="2700000" algn="tl" rotWithShape="0">
                <a:schemeClr val="tx1">
                  <a:lumMod val="75000"/>
                  <a:lumOff val="2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Freeform 9"/>
            <p:cNvSpPr/>
            <p:nvPr/>
          </p:nvSpPr>
          <p:spPr bwMode="auto">
            <a:xfrm>
              <a:off x="5061397" y="1388487"/>
              <a:ext cx="356255" cy="288596"/>
            </a:xfrm>
            <a:custGeom>
              <a:avLst/>
              <a:gdLst>
                <a:gd name="T0" fmla="*/ 30 w 153"/>
                <a:gd name="T1" fmla="*/ 130 h 136"/>
                <a:gd name="T2" fmla="*/ 64 w 153"/>
                <a:gd name="T3" fmla="*/ 117 h 136"/>
                <a:gd name="T4" fmla="*/ 67 w 153"/>
                <a:gd name="T5" fmla="*/ 135 h 136"/>
                <a:gd name="T6" fmla="*/ 106 w 153"/>
                <a:gd name="T7" fmla="*/ 111 h 136"/>
                <a:gd name="T8" fmla="*/ 67 w 153"/>
                <a:gd name="T9" fmla="*/ 65 h 136"/>
                <a:gd name="T10" fmla="*/ 110 w 153"/>
                <a:gd name="T11" fmla="*/ 107 h 136"/>
                <a:gd name="T12" fmla="*/ 146 w 153"/>
                <a:gd name="T13" fmla="*/ 121 h 136"/>
                <a:gd name="T14" fmla="*/ 150 w 153"/>
                <a:gd name="T15" fmla="*/ 120 h 136"/>
                <a:gd name="T16" fmla="*/ 152 w 153"/>
                <a:gd name="T17" fmla="*/ 118 h 136"/>
                <a:gd name="T18" fmla="*/ 152 w 153"/>
                <a:gd name="T19" fmla="*/ 118 h 136"/>
                <a:gd name="T20" fmla="*/ 152 w 153"/>
                <a:gd name="T21" fmla="*/ 117 h 136"/>
                <a:gd name="T22" fmla="*/ 152 w 153"/>
                <a:gd name="T23" fmla="*/ 116 h 136"/>
                <a:gd name="T24" fmla="*/ 147 w 153"/>
                <a:gd name="T25" fmla="*/ 113 h 136"/>
                <a:gd name="T26" fmla="*/ 111 w 153"/>
                <a:gd name="T27" fmla="*/ 100 h 136"/>
                <a:gd name="T28" fmla="*/ 135 w 153"/>
                <a:gd name="T29" fmla="*/ 59 h 136"/>
                <a:gd name="T30" fmla="*/ 118 w 153"/>
                <a:gd name="T31" fmla="*/ 56 h 136"/>
                <a:gd name="T32" fmla="*/ 128 w 153"/>
                <a:gd name="T33" fmla="*/ 32 h 136"/>
                <a:gd name="T34" fmla="*/ 110 w 153"/>
                <a:gd name="T35" fmla="*/ 32 h 136"/>
                <a:gd name="T36" fmla="*/ 105 w 153"/>
                <a:gd name="T37" fmla="*/ 3 h 136"/>
                <a:gd name="T38" fmla="*/ 92 w 153"/>
                <a:gd name="T39" fmla="*/ 18 h 136"/>
                <a:gd name="T40" fmla="*/ 84 w 153"/>
                <a:gd name="T41" fmla="*/ 11 h 136"/>
                <a:gd name="T42" fmla="*/ 77 w 153"/>
                <a:gd name="T43" fmla="*/ 41 h 136"/>
                <a:gd name="T44" fmla="*/ 60 w 153"/>
                <a:gd name="T45" fmla="*/ 10 h 136"/>
                <a:gd name="T46" fmla="*/ 49 w 153"/>
                <a:gd name="T47" fmla="*/ 23 h 136"/>
                <a:gd name="T48" fmla="*/ 21 w 153"/>
                <a:gd name="T49" fmla="*/ 0 h 136"/>
                <a:gd name="T50" fmla="*/ 31 w 153"/>
                <a:gd name="T51" fmla="*/ 37 h 136"/>
                <a:gd name="T52" fmla="*/ 14 w 153"/>
                <a:gd name="T53" fmla="*/ 42 h 136"/>
                <a:gd name="T54" fmla="*/ 44 w 153"/>
                <a:gd name="T55" fmla="*/ 71 h 136"/>
                <a:gd name="T56" fmla="*/ 12 w 153"/>
                <a:gd name="T57" fmla="*/ 71 h 136"/>
                <a:gd name="T58" fmla="*/ 18 w 153"/>
                <a:gd name="T59" fmla="*/ 82 h 136"/>
                <a:gd name="T60" fmla="*/ 0 w 153"/>
                <a:gd name="T61" fmla="*/ 91 h 136"/>
                <a:gd name="T62" fmla="*/ 35 w 153"/>
                <a:gd name="T63" fmla="*/ 106 h 136"/>
                <a:gd name="T64" fmla="*/ 30 w 153"/>
                <a:gd name="T65" fmla="*/ 13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3" h="136">
                  <a:moveTo>
                    <a:pt x="30" y="130"/>
                  </a:moveTo>
                  <a:cubicBezTo>
                    <a:pt x="30" y="130"/>
                    <a:pt x="55" y="114"/>
                    <a:pt x="64" y="117"/>
                  </a:cubicBezTo>
                  <a:cubicBezTo>
                    <a:pt x="72" y="121"/>
                    <a:pt x="66" y="135"/>
                    <a:pt x="67" y="135"/>
                  </a:cubicBezTo>
                  <a:cubicBezTo>
                    <a:pt x="67" y="136"/>
                    <a:pt x="97" y="135"/>
                    <a:pt x="106" y="111"/>
                  </a:cubicBezTo>
                  <a:cubicBezTo>
                    <a:pt x="98" y="105"/>
                    <a:pt x="82" y="92"/>
                    <a:pt x="67" y="65"/>
                  </a:cubicBezTo>
                  <a:cubicBezTo>
                    <a:pt x="83" y="87"/>
                    <a:pt x="102" y="101"/>
                    <a:pt x="110" y="107"/>
                  </a:cubicBezTo>
                  <a:cubicBezTo>
                    <a:pt x="120" y="113"/>
                    <a:pt x="134" y="119"/>
                    <a:pt x="146" y="121"/>
                  </a:cubicBezTo>
                  <a:cubicBezTo>
                    <a:pt x="147" y="121"/>
                    <a:pt x="149" y="121"/>
                    <a:pt x="150" y="120"/>
                  </a:cubicBezTo>
                  <a:cubicBezTo>
                    <a:pt x="151" y="119"/>
                    <a:pt x="151" y="119"/>
                    <a:pt x="152" y="118"/>
                  </a:cubicBezTo>
                  <a:cubicBezTo>
                    <a:pt x="152" y="118"/>
                    <a:pt x="152" y="118"/>
                    <a:pt x="152" y="118"/>
                  </a:cubicBezTo>
                  <a:cubicBezTo>
                    <a:pt x="152" y="117"/>
                    <a:pt x="152" y="117"/>
                    <a:pt x="152" y="117"/>
                  </a:cubicBezTo>
                  <a:cubicBezTo>
                    <a:pt x="152" y="117"/>
                    <a:pt x="152" y="117"/>
                    <a:pt x="152" y="116"/>
                  </a:cubicBezTo>
                  <a:cubicBezTo>
                    <a:pt x="153" y="114"/>
                    <a:pt x="152" y="112"/>
                    <a:pt x="147" y="113"/>
                  </a:cubicBezTo>
                  <a:cubicBezTo>
                    <a:pt x="140" y="115"/>
                    <a:pt x="123" y="109"/>
                    <a:pt x="111" y="100"/>
                  </a:cubicBezTo>
                  <a:cubicBezTo>
                    <a:pt x="137" y="86"/>
                    <a:pt x="134" y="59"/>
                    <a:pt x="135" y="59"/>
                  </a:cubicBezTo>
                  <a:cubicBezTo>
                    <a:pt x="135" y="60"/>
                    <a:pt x="124" y="63"/>
                    <a:pt x="118" y="56"/>
                  </a:cubicBezTo>
                  <a:cubicBezTo>
                    <a:pt x="111" y="50"/>
                    <a:pt x="128" y="32"/>
                    <a:pt x="128" y="32"/>
                  </a:cubicBezTo>
                  <a:cubicBezTo>
                    <a:pt x="128" y="32"/>
                    <a:pt x="117" y="40"/>
                    <a:pt x="110" y="32"/>
                  </a:cubicBezTo>
                  <a:cubicBezTo>
                    <a:pt x="103" y="25"/>
                    <a:pt x="105" y="3"/>
                    <a:pt x="105" y="3"/>
                  </a:cubicBezTo>
                  <a:cubicBezTo>
                    <a:pt x="105" y="3"/>
                    <a:pt x="100" y="18"/>
                    <a:pt x="92" y="18"/>
                  </a:cubicBezTo>
                  <a:cubicBezTo>
                    <a:pt x="84" y="17"/>
                    <a:pt x="84" y="11"/>
                    <a:pt x="84" y="11"/>
                  </a:cubicBezTo>
                  <a:cubicBezTo>
                    <a:pt x="84" y="11"/>
                    <a:pt x="84" y="40"/>
                    <a:pt x="77" y="41"/>
                  </a:cubicBezTo>
                  <a:cubicBezTo>
                    <a:pt x="68" y="43"/>
                    <a:pt x="59" y="10"/>
                    <a:pt x="60" y="10"/>
                  </a:cubicBezTo>
                  <a:cubicBezTo>
                    <a:pt x="59" y="9"/>
                    <a:pt x="61" y="25"/>
                    <a:pt x="49" y="23"/>
                  </a:cubicBezTo>
                  <a:cubicBezTo>
                    <a:pt x="37" y="21"/>
                    <a:pt x="21" y="0"/>
                    <a:pt x="21" y="0"/>
                  </a:cubicBezTo>
                  <a:cubicBezTo>
                    <a:pt x="21" y="0"/>
                    <a:pt x="31" y="26"/>
                    <a:pt x="31" y="37"/>
                  </a:cubicBezTo>
                  <a:cubicBezTo>
                    <a:pt x="30" y="48"/>
                    <a:pt x="14" y="42"/>
                    <a:pt x="14" y="42"/>
                  </a:cubicBezTo>
                  <a:cubicBezTo>
                    <a:pt x="14" y="43"/>
                    <a:pt x="43" y="59"/>
                    <a:pt x="44" y="71"/>
                  </a:cubicBezTo>
                  <a:cubicBezTo>
                    <a:pt x="44" y="83"/>
                    <a:pt x="19" y="74"/>
                    <a:pt x="12" y="71"/>
                  </a:cubicBezTo>
                  <a:cubicBezTo>
                    <a:pt x="14" y="72"/>
                    <a:pt x="17" y="75"/>
                    <a:pt x="18" y="82"/>
                  </a:cubicBezTo>
                  <a:cubicBezTo>
                    <a:pt x="18" y="92"/>
                    <a:pt x="0" y="91"/>
                    <a:pt x="0" y="91"/>
                  </a:cubicBezTo>
                  <a:cubicBezTo>
                    <a:pt x="0" y="91"/>
                    <a:pt x="27" y="99"/>
                    <a:pt x="35" y="106"/>
                  </a:cubicBezTo>
                  <a:cubicBezTo>
                    <a:pt x="42" y="114"/>
                    <a:pt x="30" y="130"/>
                    <a:pt x="30" y="13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3873053" y="3257372"/>
            <a:ext cx="1000819" cy="1000817"/>
            <a:chOff x="3873053" y="3251729"/>
            <a:chExt cx="1000819" cy="1000817"/>
          </a:xfrm>
        </p:grpSpPr>
        <p:sp>
          <p:nvSpPr>
            <p:cNvPr id="5" name="矩形 4"/>
            <p:cNvSpPr/>
            <p:nvPr/>
          </p:nvSpPr>
          <p:spPr>
            <a:xfrm>
              <a:off x="3873053" y="3251729"/>
              <a:ext cx="1000819" cy="100081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>
              <a:outerShdw blurRad="177800" dist="127000" dir="2700000" algn="tl" rotWithShape="0">
                <a:schemeClr val="tx1">
                  <a:lumMod val="75000"/>
                  <a:lumOff val="2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Freeform 26"/>
            <p:cNvSpPr/>
            <p:nvPr/>
          </p:nvSpPr>
          <p:spPr bwMode="auto">
            <a:xfrm>
              <a:off x="4124930" y="3544791"/>
              <a:ext cx="497065" cy="414693"/>
            </a:xfrm>
            <a:custGeom>
              <a:avLst/>
              <a:gdLst>
                <a:gd name="T0" fmla="*/ 128 w 132"/>
                <a:gd name="T1" fmla="*/ 71 h 110"/>
                <a:gd name="T2" fmla="*/ 108 w 132"/>
                <a:gd name="T3" fmla="*/ 26 h 110"/>
                <a:gd name="T4" fmla="*/ 105 w 132"/>
                <a:gd name="T5" fmla="*/ 23 h 110"/>
                <a:gd name="T6" fmla="*/ 87 w 132"/>
                <a:gd name="T7" fmla="*/ 20 h 110"/>
                <a:gd name="T8" fmla="*/ 86 w 132"/>
                <a:gd name="T9" fmla="*/ 21 h 110"/>
                <a:gd name="T10" fmla="*/ 77 w 132"/>
                <a:gd name="T11" fmla="*/ 18 h 110"/>
                <a:gd name="T12" fmla="*/ 70 w 132"/>
                <a:gd name="T13" fmla="*/ 21 h 110"/>
                <a:gd name="T14" fmla="*/ 67 w 132"/>
                <a:gd name="T15" fmla="*/ 26 h 110"/>
                <a:gd name="T16" fmla="*/ 59 w 132"/>
                <a:gd name="T17" fmla="*/ 24 h 110"/>
                <a:gd name="T18" fmla="*/ 53 w 132"/>
                <a:gd name="T19" fmla="*/ 27 h 110"/>
                <a:gd name="T20" fmla="*/ 50 w 132"/>
                <a:gd name="T21" fmla="*/ 31 h 110"/>
                <a:gd name="T22" fmla="*/ 50 w 132"/>
                <a:gd name="T23" fmla="*/ 37 h 110"/>
                <a:gd name="T24" fmla="*/ 47 w 132"/>
                <a:gd name="T25" fmla="*/ 35 h 110"/>
                <a:gd name="T26" fmla="*/ 27 w 132"/>
                <a:gd name="T27" fmla="*/ 15 h 110"/>
                <a:gd name="T28" fmla="*/ 22 w 132"/>
                <a:gd name="T29" fmla="*/ 36 h 110"/>
                <a:gd name="T30" fmla="*/ 38 w 132"/>
                <a:gd name="T31" fmla="*/ 53 h 110"/>
                <a:gd name="T32" fmla="*/ 61 w 132"/>
                <a:gd name="T33" fmla="*/ 89 h 110"/>
                <a:gd name="T34" fmla="*/ 40 w 132"/>
                <a:gd name="T35" fmla="*/ 87 h 110"/>
                <a:gd name="T36" fmla="*/ 25 w 132"/>
                <a:gd name="T37" fmla="*/ 100 h 110"/>
                <a:gd name="T38" fmla="*/ 89 w 132"/>
                <a:gd name="T39" fmla="*/ 106 h 110"/>
                <a:gd name="T40" fmla="*/ 93 w 132"/>
                <a:gd name="T41" fmla="*/ 110 h 110"/>
                <a:gd name="T42" fmla="*/ 119 w 132"/>
                <a:gd name="T43" fmla="*/ 95 h 110"/>
                <a:gd name="T44" fmla="*/ 132 w 132"/>
                <a:gd name="T45" fmla="*/ 75 h 110"/>
                <a:gd name="T46" fmla="*/ 128 w 132"/>
                <a:gd name="T47" fmla="*/ 71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2" h="110">
                  <a:moveTo>
                    <a:pt x="128" y="71"/>
                  </a:moveTo>
                  <a:cubicBezTo>
                    <a:pt x="119" y="58"/>
                    <a:pt x="128" y="62"/>
                    <a:pt x="108" y="26"/>
                  </a:cubicBezTo>
                  <a:cubicBezTo>
                    <a:pt x="106" y="24"/>
                    <a:pt x="106" y="23"/>
                    <a:pt x="105" y="23"/>
                  </a:cubicBezTo>
                  <a:cubicBezTo>
                    <a:pt x="98" y="16"/>
                    <a:pt x="92" y="15"/>
                    <a:pt x="87" y="20"/>
                  </a:cubicBezTo>
                  <a:cubicBezTo>
                    <a:pt x="87" y="21"/>
                    <a:pt x="87" y="21"/>
                    <a:pt x="86" y="21"/>
                  </a:cubicBezTo>
                  <a:cubicBezTo>
                    <a:pt x="83" y="19"/>
                    <a:pt x="80" y="18"/>
                    <a:pt x="77" y="18"/>
                  </a:cubicBezTo>
                  <a:cubicBezTo>
                    <a:pt x="75" y="18"/>
                    <a:pt x="72" y="19"/>
                    <a:pt x="70" y="21"/>
                  </a:cubicBezTo>
                  <a:cubicBezTo>
                    <a:pt x="69" y="22"/>
                    <a:pt x="68" y="24"/>
                    <a:pt x="67" y="26"/>
                  </a:cubicBezTo>
                  <a:cubicBezTo>
                    <a:pt x="64" y="24"/>
                    <a:pt x="62" y="24"/>
                    <a:pt x="59" y="24"/>
                  </a:cubicBezTo>
                  <a:cubicBezTo>
                    <a:pt x="57" y="24"/>
                    <a:pt x="55" y="25"/>
                    <a:pt x="53" y="27"/>
                  </a:cubicBezTo>
                  <a:cubicBezTo>
                    <a:pt x="52" y="28"/>
                    <a:pt x="51" y="30"/>
                    <a:pt x="50" y="31"/>
                  </a:cubicBezTo>
                  <a:cubicBezTo>
                    <a:pt x="50" y="33"/>
                    <a:pt x="50" y="35"/>
                    <a:pt x="50" y="37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1" y="30"/>
                    <a:pt x="27" y="15"/>
                  </a:cubicBezTo>
                  <a:cubicBezTo>
                    <a:pt x="14" y="0"/>
                    <a:pt x="0" y="12"/>
                    <a:pt x="22" y="36"/>
                  </a:cubicBezTo>
                  <a:cubicBezTo>
                    <a:pt x="44" y="59"/>
                    <a:pt x="38" y="53"/>
                    <a:pt x="38" y="53"/>
                  </a:cubicBezTo>
                  <a:cubicBezTo>
                    <a:pt x="38" y="53"/>
                    <a:pt x="66" y="83"/>
                    <a:pt x="61" y="89"/>
                  </a:cubicBezTo>
                  <a:cubicBezTo>
                    <a:pt x="59" y="93"/>
                    <a:pt x="50" y="88"/>
                    <a:pt x="40" y="87"/>
                  </a:cubicBezTo>
                  <a:cubicBezTo>
                    <a:pt x="29" y="86"/>
                    <a:pt x="17" y="92"/>
                    <a:pt x="25" y="100"/>
                  </a:cubicBezTo>
                  <a:cubicBezTo>
                    <a:pt x="34" y="107"/>
                    <a:pt x="83" y="105"/>
                    <a:pt x="89" y="106"/>
                  </a:cubicBezTo>
                  <a:cubicBezTo>
                    <a:pt x="93" y="110"/>
                    <a:pt x="93" y="110"/>
                    <a:pt x="93" y="110"/>
                  </a:cubicBezTo>
                  <a:cubicBezTo>
                    <a:pt x="102" y="107"/>
                    <a:pt x="112" y="102"/>
                    <a:pt x="119" y="95"/>
                  </a:cubicBezTo>
                  <a:cubicBezTo>
                    <a:pt x="124" y="90"/>
                    <a:pt x="129" y="83"/>
                    <a:pt x="132" y="75"/>
                  </a:cubicBezTo>
                  <a:cubicBezTo>
                    <a:pt x="132" y="75"/>
                    <a:pt x="130" y="74"/>
                    <a:pt x="128" y="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7168630" y="2009032"/>
            <a:ext cx="751930" cy="751929"/>
            <a:chOff x="7168630" y="2187499"/>
            <a:chExt cx="751930" cy="751929"/>
          </a:xfrm>
        </p:grpSpPr>
        <p:sp>
          <p:nvSpPr>
            <p:cNvPr id="4" name="矩形 3"/>
            <p:cNvSpPr/>
            <p:nvPr/>
          </p:nvSpPr>
          <p:spPr>
            <a:xfrm>
              <a:off x="7168630" y="2187499"/>
              <a:ext cx="751930" cy="75192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>
              <a:outerShdw blurRad="177800" dist="127000" dir="2700000" algn="tl" rotWithShape="0">
                <a:schemeClr val="tx1">
                  <a:lumMod val="75000"/>
                  <a:lumOff val="2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Freeform 28"/>
            <p:cNvSpPr/>
            <p:nvPr/>
          </p:nvSpPr>
          <p:spPr bwMode="auto">
            <a:xfrm>
              <a:off x="7352534" y="2374603"/>
              <a:ext cx="384122" cy="377720"/>
            </a:xfrm>
            <a:custGeom>
              <a:avLst/>
              <a:gdLst>
                <a:gd name="T0" fmla="*/ 16 w 136"/>
                <a:gd name="T1" fmla="*/ 57 h 134"/>
                <a:gd name="T2" fmla="*/ 0 w 136"/>
                <a:gd name="T3" fmla="*/ 72 h 134"/>
                <a:gd name="T4" fmla="*/ 25 w 136"/>
                <a:gd name="T5" fmla="*/ 92 h 134"/>
                <a:gd name="T6" fmla="*/ 37 w 136"/>
                <a:gd name="T7" fmla="*/ 78 h 134"/>
                <a:gd name="T8" fmla="*/ 55 w 136"/>
                <a:gd name="T9" fmla="*/ 80 h 134"/>
                <a:gd name="T10" fmla="*/ 42 w 136"/>
                <a:gd name="T11" fmla="*/ 95 h 134"/>
                <a:gd name="T12" fmla="*/ 44 w 136"/>
                <a:gd name="T13" fmla="*/ 115 h 134"/>
                <a:gd name="T14" fmla="*/ 65 w 136"/>
                <a:gd name="T15" fmla="*/ 134 h 134"/>
                <a:gd name="T16" fmla="*/ 92 w 136"/>
                <a:gd name="T17" fmla="*/ 98 h 134"/>
                <a:gd name="T18" fmla="*/ 79 w 136"/>
                <a:gd name="T19" fmla="*/ 92 h 134"/>
                <a:gd name="T20" fmla="*/ 80 w 136"/>
                <a:gd name="T21" fmla="*/ 78 h 134"/>
                <a:gd name="T22" fmla="*/ 96 w 136"/>
                <a:gd name="T23" fmla="*/ 76 h 134"/>
                <a:gd name="T24" fmla="*/ 107 w 136"/>
                <a:gd name="T25" fmla="*/ 90 h 134"/>
                <a:gd name="T26" fmla="*/ 136 w 136"/>
                <a:gd name="T27" fmla="*/ 62 h 134"/>
                <a:gd name="T28" fmla="*/ 103 w 136"/>
                <a:gd name="T29" fmla="*/ 40 h 134"/>
                <a:gd name="T30" fmla="*/ 90 w 136"/>
                <a:gd name="T31" fmla="*/ 54 h 134"/>
                <a:gd name="T32" fmla="*/ 75 w 136"/>
                <a:gd name="T33" fmla="*/ 40 h 134"/>
                <a:gd name="T34" fmla="*/ 93 w 136"/>
                <a:gd name="T35" fmla="*/ 27 h 134"/>
                <a:gd name="T36" fmla="*/ 71 w 136"/>
                <a:gd name="T37" fmla="*/ 0 h 134"/>
                <a:gd name="T38" fmla="*/ 37 w 136"/>
                <a:gd name="T39" fmla="*/ 28 h 134"/>
                <a:gd name="T40" fmla="*/ 30 w 136"/>
                <a:gd name="T41" fmla="*/ 16 h 134"/>
                <a:gd name="T42" fmla="*/ 12 w 136"/>
                <a:gd name="T43" fmla="*/ 15 h 134"/>
                <a:gd name="T44" fmla="*/ 19 w 136"/>
                <a:gd name="T45" fmla="*/ 32 h 134"/>
                <a:gd name="T46" fmla="*/ 16 w 136"/>
                <a:gd name="T47" fmla="*/ 5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6" h="134">
                  <a:moveTo>
                    <a:pt x="16" y="57"/>
                  </a:moveTo>
                  <a:cubicBezTo>
                    <a:pt x="6" y="64"/>
                    <a:pt x="0" y="72"/>
                    <a:pt x="0" y="72"/>
                  </a:cubicBezTo>
                  <a:cubicBezTo>
                    <a:pt x="0" y="72"/>
                    <a:pt x="16" y="94"/>
                    <a:pt x="25" y="92"/>
                  </a:cubicBezTo>
                  <a:cubicBezTo>
                    <a:pt x="33" y="90"/>
                    <a:pt x="33" y="85"/>
                    <a:pt x="37" y="78"/>
                  </a:cubicBezTo>
                  <a:cubicBezTo>
                    <a:pt x="40" y="70"/>
                    <a:pt x="54" y="72"/>
                    <a:pt x="55" y="80"/>
                  </a:cubicBezTo>
                  <a:cubicBezTo>
                    <a:pt x="55" y="87"/>
                    <a:pt x="53" y="94"/>
                    <a:pt x="42" y="95"/>
                  </a:cubicBezTo>
                  <a:cubicBezTo>
                    <a:pt x="32" y="96"/>
                    <a:pt x="31" y="108"/>
                    <a:pt x="44" y="115"/>
                  </a:cubicBezTo>
                  <a:cubicBezTo>
                    <a:pt x="56" y="122"/>
                    <a:pt x="56" y="127"/>
                    <a:pt x="65" y="134"/>
                  </a:cubicBezTo>
                  <a:cubicBezTo>
                    <a:pt x="74" y="124"/>
                    <a:pt x="98" y="105"/>
                    <a:pt x="92" y="98"/>
                  </a:cubicBezTo>
                  <a:cubicBezTo>
                    <a:pt x="86" y="95"/>
                    <a:pt x="85" y="99"/>
                    <a:pt x="79" y="92"/>
                  </a:cubicBezTo>
                  <a:cubicBezTo>
                    <a:pt x="73" y="86"/>
                    <a:pt x="78" y="80"/>
                    <a:pt x="80" y="78"/>
                  </a:cubicBezTo>
                  <a:cubicBezTo>
                    <a:pt x="82" y="75"/>
                    <a:pt x="90" y="70"/>
                    <a:pt x="96" y="76"/>
                  </a:cubicBezTo>
                  <a:cubicBezTo>
                    <a:pt x="102" y="82"/>
                    <a:pt x="96" y="89"/>
                    <a:pt x="107" y="90"/>
                  </a:cubicBezTo>
                  <a:cubicBezTo>
                    <a:pt x="118" y="91"/>
                    <a:pt x="127" y="71"/>
                    <a:pt x="136" y="62"/>
                  </a:cubicBezTo>
                  <a:cubicBezTo>
                    <a:pt x="123" y="49"/>
                    <a:pt x="114" y="34"/>
                    <a:pt x="103" y="40"/>
                  </a:cubicBezTo>
                  <a:cubicBezTo>
                    <a:pt x="91" y="46"/>
                    <a:pt x="98" y="45"/>
                    <a:pt x="90" y="54"/>
                  </a:cubicBezTo>
                  <a:cubicBezTo>
                    <a:pt x="81" y="62"/>
                    <a:pt x="67" y="48"/>
                    <a:pt x="75" y="40"/>
                  </a:cubicBezTo>
                  <a:cubicBezTo>
                    <a:pt x="83" y="32"/>
                    <a:pt x="85" y="36"/>
                    <a:pt x="93" y="27"/>
                  </a:cubicBezTo>
                  <a:cubicBezTo>
                    <a:pt x="101" y="18"/>
                    <a:pt x="83" y="12"/>
                    <a:pt x="71" y="0"/>
                  </a:cubicBezTo>
                  <a:cubicBezTo>
                    <a:pt x="60" y="15"/>
                    <a:pt x="45" y="29"/>
                    <a:pt x="37" y="28"/>
                  </a:cubicBezTo>
                  <a:cubicBezTo>
                    <a:pt x="30" y="26"/>
                    <a:pt x="30" y="22"/>
                    <a:pt x="30" y="16"/>
                  </a:cubicBezTo>
                  <a:cubicBezTo>
                    <a:pt x="30" y="11"/>
                    <a:pt x="18" y="8"/>
                    <a:pt x="12" y="15"/>
                  </a:cubicBezTo>
                  <a:cubicBezTo>
                    <a:pt x="6" y="23"/>
                    <a:pt x="11" y="30"/>
                    <a:pt x="19" y="32"/>
                  </a:cubicBezTo>
                  <a:cubicBezTo>
                    <a:pt x="27" y="33"/>
                    <a:pt x="26" y="50"/>
                    <a:pt x="16" y="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6529247" y="4754601"/>
            <a:ext cx="1100901" cy="1100899"/>
            <a:chOff x="7710347" y="4566102"/>
            <a:chExt cx="1100901" cy="1100899"/>
          </a:xfrm>
        </p:grpSpPr>
        <p:sp>
          <p:nvSpPr>
            <p:cNvPr id="6" name="矩形 5"/>
            <p:cNvSpPr/>
            <p:nvPr/>
          </p:nvSpPr>
          <p:spPr>
            <a:xfrm>
              <a:off x="7710347" y="4566102"/>
              <a:ext cx="1100901" cy="110089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>
              <a:outerShdw blurRad="177800" dist="127000" dir="2700000" algn="tl" rotWithShape="0">
                <a:schemeClr val="tx1">
                  <a:lumMod val="75000"/>
                  <a:lumOff val="2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Freeform 43"/>
            <p:cNvSpPr/>
            <p:nvPr/>
          </p:nvSpPr>
          <p:spPr bwMode="auto">
            <a:xfrm>
              <a:off x="8006583" y="4883640"/>
              <a:ext cx="508426" cy="465820"/>
            </a:xfrm>
            <a:custGeom>
              <a:avLst/>
              <a:gdLst>
                <a:gd name="T0" fmla="*/ 8 w 135"/>
                <a:gd name="T1" fmla="*/ 37 h 124"/>
                <a:gd name="T2" fmla="*/ 28 w 135"/>
                <a:gd name="T3" fmla="*/ 58 h 124"/>
                <a:gd name="T4" fmla="*/ 83 w 135"/>
                <a:gd name="T5" fmla="*/ 113 h 124"/>
                <a:gd name="T6" fmla="*/ 124 w 135"/>
                <a:gd name="T7" fmla="*/ 113 h 124"/>
                <a:gd name="T8" fmla="*/ 124 w 135"/>
                <a:gd name="T9" fmla="*/ 72 h 124"/>
                <a:gd name="T10" fmla="*/ 86 w 135"/>
                <a:gd name="T11" fmla="*/ 34 h 124"/>
                <a:gd name="T12" fmla="*/ 69 w 135"/>
                <a:gd name="T13" fmla="*/ 17 h 124"/>
                <a:gd name="T14" fmla="*/ 66 w 135"/>
                <a:gd name="T15" fmla="*/ 14 h 124"/>
                <a:gd name="T16" fmla="*/ 60 w 135"/>
                <a:gd name="T17" fmla="*/ 14 h 124"/>
                <a:gd name="T18" fmla="*/ 60 w 135"/>
                <a:gd name="T19" fmla="*/ 20 h 124"/>
                <a:gd name="T20" fmla="*/ 118 w 135"/>
                <a:gd name="T21" fmla="*/ 78 h 124"/>
                <a:gd name="T22" fmla="*/ 118 w 135"/>
                <a:gd name="T23" fmla="*/ 107 h 124"/>
                <a:gd name="T24" fmla="*/ 89 w 135"/>
                <a:gd name="T25" fmla="*/ 107 h 124"/>
                <a:gd name="T26" fmla="*/ 57 w 135"/>
                <a:gd name="T27" fmla="*/ 75 h 124"/>
                <a:gd name="T28" fmla="*/ 58 w 135"/>
                <a:gd name="T29" fmla="*/ 75 h 124"/>
                <a:gd name="T30" fmla="*/ 54 w 135"/>
                <a:gd name="T31" fmla="*/ 72 h 124"/>
                <a:gd name="T32" fmla="*/ 34 w 135"/>
                <a:gd name="T33" fmla="*/ 52 h 124"/>
                <a:gd name="T34" fmla="*/ 13 w 135"/>
                <a:gd name="T35" fmla="*/ 31 h 124"/>
                <a:gd name="T36" fmla="*/ 13 w 135"/>
                <a:gd name="T37" fmla="*/ 14 h 124"/>
                <a:gd name="T38" fmla="*/ 31 w 135"/>
                <a:gd name="T39" fmla="*/ 14 h 124"/>
                <a:gd name="T40" fmla="*/ 55 w 135"/>
                <a:gd name="T41" fmla="*/ 38 h 124"/>
                <a:gd name="T42" fmla="*/ 89 w 135"/>
                <a:gd name="T43" fmla="*/ 72 h 124"/>
                <a:gd name="T44" fmla="*/ 89 w 135"/>
                <a:gd name="T45" fmla="*/ 78 h 124"/>
                <a:gd name="T46" fmla="*/ 83 w 135"/>
                <a:gd name="T47" fmla="*/ 78 h 124"/>
                <a:gd name="T48" fmla="*/ 60 w 135"/>
                <a:gd name="T49" fmla="*/ 55 h 124"/>
                <a:gd name="T50" fmla="*/ 49 w 135"/>
                <a:gd name="T51" fmla="*/ 44 h 124"/>
                <a:gd name="T52" fmla="*/ 43 w 135"/>
                <a:gd name="T53" fmla="*/ 37 h 124"/>
                <a:gd name="T54" fmla="*/ 37 w 135"/>
                <a:gd name="T55" fmla="*/ 37 h 124"/>
                <a:gd name="T56" fmla="*/ 37 w 135"/>
                <a:gd name="T57" fmla="*/ 43 h 124"/>
                <a:gd name="T58" fmla="*/ 77 w 135"/>
                <a:gd name="T59" fmla="*/ 84 h 124"/>
                <a:gd name="T60" fmla="*/ 95 w 135"/>
                <a:gd name="T61" fmla="*/ 84 h 124"/>
                <a:gd name="T62" fmla="*/ 95 w 135"/>
                <a:gd name="T63" fmla="*/ 66 h 124"/>
                <a:gd name="T64" fmla="*/ 37 w 135"/>
                <a:gd name="T65" fmla="*/ 8 h 124"/>
                <a:gd name="T66" fmla="*/ 8 w 135"/>
                <a:gd name="T67" fmla="*/ 8 h 124"/>
                <a:gd name="T68" fmla="*/ 8 w 135"/>
                <a:gd name="T69" fmla="*/ 3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5" h="124">
                  <a:moveTo>
                    <a:pt x="8" y="37"/>
                  </a:moveTo>
                  <a:cubicBezTo>
                    <a:pt x="28" y="58"/>
                    <a:pt x="28" y="58"/>
                    <a:pt x="28" y="58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95" y="124"/>
                    <a:pt x="113" y="124"/>
                    <a:pt x="124" y="113"/>
                  </a:cubicBezTo>
                  <a:cubicBezTo>
                    <a:pt x="135" y="102"/>
                    <a:pt x="135" y="83"/>
                    <a:pt x="124" y="72"/>
                  </a:cubicBezTo>
                  <a:cubicBezTo>
                    <a:pt x="86" y="34"/>
                    <a:pt x="86" y="34"/>
                    <a:pt x="86" y="34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4" y="12"/>
                    <a:pt x="62" y="12"/>
                    <a:pt x="60" y="14"/>
                  </a:cubicBezTo>
                  <a:cubicBezTo>
                    <a:pt x="58" y="15"/>
                    <a:pt x="58" y="18"/>
                    <a:pt x="60" y="20"/>
                  </a:cubicBezTo>
                  <a:cubicBezTo>
                    <a:pt x="118" y="78"/>
                    <a:pt x="118" y="78"/>
                    <a:pt x="118" y="78"/>
                  </a:cubicBezTo>
                  <a:cubicBezTo>
                    <a:pt x="126" y="86"/>
                    <a:pt x="126" y="99"/>
                    <a:pt x="118" y="107"/>
                  </a:cubicBezTo>
                  <a:cubicBezTo>
                    <a:pt x="110" y="115"/>
                    <a:pt x="97" y="115"/>
                    <a:pt x="89" y="107"/>
                  </a:cubicBezTo>
                  <a:cubicBezTo>
                    <a:pt x="57" y="75"/>
                    <a:pt x="57" y="75"/>
                    <a:pt x="57" y="75"/>
                  </a:cubicBezTo>
                  <a:cubicBezTo>
                    <a:pt x="57" y="75"/>
                    <a:pt x="58" y="75"/>
                    <a:pt x="58" y="75"/>
                  </a:cubicBezTo>
                  <a:cubicBezTo>
                    <a:pt x="57" y="74"/>
                    <a:pt x="55" y="73"/>
                    <a:pt x="54" y="7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9" y="27"/>
                    <a:pt x="9" y="19"/>
                    <a:pt x="13" y="14"/>
                  </a:cubicBezTo>
                  <a:cubicBezTo>
                    <a:pt x="18" y="9"/>
                    <a:pt x="26" y="9"/>
                    <a:pt x="31" y="14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89" y="72"/>
                    <a:pt x="89" y="72"/>
                    <a:pt x="89" y="72"/>
                  </a:cubicBezTo>
                  <a:cubicBezTo>
                    <a:pt x="91" y="74"/>
                    <a:pt x="91" y="76"/>
                    <a:pt x="89" y="78"/>
                  </a:cubicBezTo>
                  <a:cubicBezTo>
                    <a:pt x="87" y="80"/>
                    <a:pt x="85" y="80"/>
                    <a:pt x="83" y="78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1" y="36"/>
                    <a:pt x="38" y="36"/>
                    <a:pt x="37" y="37"/>
                  </a:cubicBezTo>
                  <a:cubicBezTo>
                    <a:pt x="35" y="39"/>
                    <a:pt x="35" y="41"/>
                    <a:pt x="37" y="43"/>
                  </a:cubicBezTo>
                  <a:cubicBezTo>
                    <a:pt x="77" y="84"/>
                    <a:pt x="77" y="84"/>
                    <a:pt x="77" y="84"/>
                  </a:cubicBezTo>
                  <a:cubicBezTo>
                    <a:pt x="82" y="89"/>
                    <a:pt x="90" y="89"/>
                    <a:pt x="95" y="84"/>
                  </a:cubicBezTo>
                  <a:cubicBezTo>
                    <a:pt x="100" y="79"/>
                    <a:pt x="100" y="71"/>
                    <a:pt x="95" y="66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29" y="0"/>
                    <a:pt x="16" y="0"/>
                    <a:pt x="8" y="8"/>
                  </a:cubicBezTo>
                  <a:cubicBezTo>
                    <a:pt x="0" y="16"/>
                    <a:pt x="0" y="29"/>
                    <a:pt x="8" y="3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</p:grpSp>
      <p:cxnSp>
        <p:nvCxnSpPr>
          <p:cNvPr id="15" name="直接连接符 14"/>
          <p:cNvCxnSpPr>
            <a:stCxn id="3" idx="3"/>
            <a:endCxn id="4" idx="1"/>
          </p:cNvCxnSpPr>
          <p:nvPr/>
        </p:nvCxnSpPr>
        <p:spPr>
          <a:xfrm>
            <a:off x="5581311" y="1170835"/>
            <a:ext cx="1587319" cy="1214162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  <a:alpha val="5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>
            <a:stCxn id="5" idx="3"/>
            <a:endCxn id="4" idx="1"/>
          </p:cNvCxnSpPr>
          <p:nvPr/>
        </p:nvCxnSpPr>
        <p:spPr>
          <a:xfrm flipV="1">
            <a:off x="4873872" y="2384997"/>
            <a:ext cx="2294758" cy="1372784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  <a:alpha val="5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stCxn id="5" idx="3"/>
            <a:endCxn id="6" idx="1"/>
          </p:cNvCxnSpPr>
          <p:nvPr/>
        </p:nvCxnSpPr>
        <p:spPr>
          <a:xfrm>
            <a:off x="4873872" y="3757781"/>
            <a:ext cx="1655375" cy="154727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  <a:alpha val="5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/>
          <p:cNvSpPr/>
          <p:nvPr/>
        </p:nvSpPr>
        <p:spPr>
          <a:xfrm>
            <a:off x="1044903" y="1201634"/>
            <a:ext cx="3689176" cy="548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US" altLang="zh-CN" sz="1200" dirty="0"/>
              <a:t>Pray for powers equal to your </a:t>
            </a:r>
            <a:r>
              <a:rPr lang="en-US" altLang="zh-CN" sz="1200" dirty="0" smtClean="0"/>
              <a:t>tasks . Then </a:t>
            </a:r>
            <a:r>
              <a:rPr lang="en-US" altLang="zh-CN" sz="1200" dirty="0"/>
              <a:t>the doing of work shall be no </a:t>
            </a:r>
            <a:r>
              <a:rPr lang="en-US" altLang="zh-CN" sz="1200" dirty="0" smtClean="0"/>
              <a:t>miracle , shall be</a:t>
            </a:r>
            <a:endParaRPr lang="en-US" altLang="zh-CN" sz="1200" dirty="0" smtClean="0"/>
          </a:p>
        </p:txBody>
      </p:sp>
      <p:sp>
        <p:nvSpPr>
          <p:cNvPr id="28" name="矩形 27"/>
          <p:cNvSpPr/>
          <p:nvPr/>
        </p:nvSpPr>
        <p:spPr>
          <a:xfrm>
            <a:off x="2273149" y="712792"/>
            <a:ext cx="24609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200" dirty="0">
                <a:solidFill>
                  <a:schemeClr val="tx1">
                    <a:lumMod val="25000"/>
                    <a:lumOff val="75000"/>
                  </a:schemeClr>
                </a:solidFill>
              </a:rPr>
              <a:t>2013</a:t>
            </a:r>
            <a:endParaRPr lang="zh-CN" altLang="en-US" sz="3200" dirty="0">
              <a:solidFill>
                <a:schemeClr val="tx1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8169449" y="2400659"/>
            <a:ext cx="3689176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200" dirty="0"/>
              <a:t>Pray for powers equal to your </a:t>
            </a:r>
            <a:r>
              <a:rPr lang="en-US" altLang="zh-CN" sz="1200" dirty="0" smtClean="0"/>
              <a:t>tasks . Then </a:t>
            </a:r>
            <a:r>
              <a:rPr lang="en-US" altLang="zh-CN" sz="1200" dirty="0"/>
              <a:t>the doing of work shall be no </a:t>
            </a:r>
            <a:r>
              <a:rPr lang="en-US" altLang="zh-CN" sz="1200" dirty="0" smtClean="0"/>
              <a:t>miracle , shall be</a:t>
            </a:r>
            <a:endParaRPr lang="en-US" altLang="zh-CN" sz="1200" dirty="0" smtClean="0"/>
          </a:p>
        </p:txBody>
      </p:sp>
      <p:sp>
        <p:nvSpPr>
          <p:cNvPr id="41" name="矩形 40"/>
          <p:cNvSpPr/>
          <p:nvPr/>
        </p:nvSpPr>
        <p:spPr>
          <a:xfrm>
            <a:off x="8169449" y="1772465"/>
            <a:ext cx="24609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chemeClr val="tx1">
                    <a:lumMod val="25000"/>
                    <a:lumOff val="75000"/>
                  </a:schemeClr>
                </a:solidFill>
              </a:rPr>
              <a:t>2014</a:t>
            </a:r>
            <a:endParaRPr lang="zh-CN" altLang="en-US" sz="4000" dirty="0">
              <a:solidFill>
                <a:schemeClr val="tx1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-64655" y="3757781"/>
            <a:ext cx="3689176" cy="548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US" altLang="zh-CN" sz="1200" dirty="0"/>
              <a:t>Pray for powers equal to your </a:t>
            </a:r>
            <a:r>
              <a:rPr lang="en-US" altLang="zh-CN" sz="1200" dirty="0" smtClean="0"/>
              <a:t>tasks . Then </a:t>
            </a:r>
            <a:r>
              <a:rPr lang="en-US" altLang="zh-CN" sz="1200" dirty="0"/>
              <a:t>the doing of work shall be no </a:t>
            </a:r>
            <a:r>
              <a:rPr lang="en-US" altLang="zh-CN" sz="1200" dirty="0" smtClean="0"/>
              <a:t>miracle , shall be</a:t>
            </a:r>
            <a:endParaRPr lang="en-US" altLang="zh-CN" sz="1200" dirty="0" smtClean="0"/>
          </a:p>
        </p:txBody>
      </p:sp>
      <p:sp>
        <p:nvSpPr>
          <p:cNvPr id="43" name="矩形 42"/>
          <p:cNvSpPr/>
          <p:nvPr/>
        </p:nvSpPr>
        <p:spPr>
          <a:xfrm>
            <a:off x="1163591" y="2959003"/>
            <a:ext cx="24609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4800" dirty="0" smtClean="0">
                <a:solidFill>
                  <a:schemeClr val="tx1">
                    <a:lumMod val="25000"/>
                    <a:lumOff val="75000"/>
                  </a:schemeClr>
                </a:solidFill>
              </a:rPr>
              <a:t>2015</a:t>
            </a:r>
            <a:endParaRPr lang="zh-CN" altLang="en-US" sz="4800" dirty="0">
              <a:solidFill>
                <a:schemeClr val="tx1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7920560" y="5305051"/>
            <a:ext cx="3689176" cy="548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200" dirty="0"/>
              <a:t>Pray for powers equal to your </a:t>
            </a:r>
            <a:r>
              <a:rPr lang="en-US" altLang="zh-CN" sz="1200" dirty="0" smtClean="0"/>
              <a:t>tasks . Then </a:t>
            </a:r>
            <a:r>
              <a:rPr lang="en-US" altLang="zh-CN" sz="1200" dirty="0"/>
              <a:t>the doing of work shall be no </a:t>
            </a:r>
            <a:r>
              <a:rPr lang="en-US" altLang="zh-CN" sz="1200" dirty="0" smtClean="0"/>
              <a:t>miracle , shall be</a:t>
            </a:r>
            <a:endParaRPr lang="en-US" altLang="zh-CN" sz="1200" dirty="0" smtClean="0"/>
          </a:p>
        </p:txBody>
      </p:sp>
      <p:sp>
        <p:nvSpPr>
          <p:cNvPr id="45" name="矩形 44"/>
          <p:cNvSpPr/>
          <p:nvPr/>
        </p:nvSpPr>
        <p:spPr>
          <a:xfrm>
            <a:off x="7920560" y="4407422"/>
            <a:ext cx="24609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 smtClean="0">
                <a:solidFill>
                  <a:schemeClr val="tx1">
                    <a:lumMod val="25000"/>
                    <a:lumOff val="75000"/>
                  </a:schemeClr>
                </a:solidFill>
              </a:rPr>
              <a:t>2016</a:t>
            </a:r>
            <a:endParaRPr lang="zh-CN" altLang="en-US" sz="6000" dirty="0">
              <a:solidFill>
                <a:schemeClr val="tx1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57" name="Freeform 5"/>
          <p:cNvSpPr/>
          <p:nvPr/>
        </p:nvSpPr>
        <p:spPr bwMode="auto">
          <a:xfrm>
            <a:off x="11152047" y="412699"/>
            <a:ext cx="569923" cy="450901"/>
          </a:xfrm>
          <a:custGeom>
            <a:avLst/>
            <a:gdLst>
              <a:gd name="T0" fmla="*/ 250 w 2689"/>
              <a:gd name="T1" fmla="*/ 1020 h 2127"/>
              <a:gd name="T2" fmla="*/ 340 w 2689"/>
              <a:gd name="T3" fmla="*/ 1057 h 2127"/>
              <a:gd name="T4" fmla="*/ 1546 w 2689"/>
              <a:gd name="T5" fmla="*/ 1057 h 2127"/>
              <a:gd name="T6" fmla="*/ 1939 w 2689"/>
              <a:gd name="T7" fmla="*/ 1057 h 2127"/>
              <a:gd name="T8" fmla="*/ 1968 w 2689"/>
              <a:gd name="T9" fmla="*/ 1066 h 2127"/>
              <a:gd name="T10" fmla="*/ 1954 w 2689"/>
              <a:gd name="T11" fmla="*/ 1092 h 2127"/>
              <a:gd name="T12" fmla="*/ 1376 w 2689"/>
              <a:gd name="T13" fmla="*/ 1677 h 2127"/>
              <a:gd name="T14" fmla="*/ 1321 w 2689"/>
              <a:gd name="T15" fmla="*/ 1677 h 2127"/>
              <a:gd name="T16" fmla="*/ 959 w 2689"/>
              <a:gd name="T17" fmla="*/ 1310 h 2127"/>
              <a:gd name="T18" fmla="*/ 883 w 2689"/>
              <a:gd name="T19" fmla="*/ 1278 h 2127"/>
              <a:gd name="T20" fmla="*/ 556 w 2689"/>
              <a:gd name="T21" fmla="*/ 1279 h 2127"/>
              <a:gd name="T22" fmla="*/ 521 w 2689"/>
              <a:gd name="T23" fmla="*/ 1289 h 2127"/>
              <a:gd name="T24" fmla="*/ 557 w 2689"/>
              <a:gd name="T25" fmla="*/ 1332 h 2127"/>
              <a:gd name="T26" fmla="*/ 1316 w 2689"/>
              <a:gd name="T27" fmla="*/ 2100 h 2127"/>
              <a:gd name="T28" fmla="*/ 1381 w 2689"/>
              <a:gd name="T29" fmla="*/ 2098 h 2127"/>
              <a:gd name="T30" fmla="*/ 1938 w 2689"/>
              <a:gd name="T31" fmla="*/ 1533 h 2127"/>
              <a:gd name="T32" fmla="*/ 2665 w 2689"/>
              <a:gd name="T33" fmla="*/ 798 h 2127"/>
              <a:gd name="T34" fmla="*/ 2689 w 2689"/>
              <a:gd name="T35" fmla="*/ 770 h 2127"/>
              <a:gd name="T36" fmla="*/ 2636 w 2689"/>
              <a:gd name="T37" fmla="*/ 764 h 2127"/>
              <a:gd name="T38" fmla="*/ 1491 w 2689"/>
              <a:gd name="T39" fmla="*/ 764 h 2127"/>
              <a:gd name="T40" fmla="*/ 395 w 2689"/>
              <a:gd name="T41" fmla="*/ 764 h 2127"/>
              <a:gd name="T42" fmla="*/ 366 w 2689"/>
              <a:gd name="T43" fmla="*/ 715 h 2127"/>
              <a:gd name="T44" fmla="*/ 574 w 2689"/>
              <a:gd name="T45" fmla="*/ 330 h 2127"/>
              <a:gd name="T46" fmla="*/ 632 w 2689"/>
              <a:gd name="T47" fmla="*/ 294 h 2127"/>
              <a:gd name="T48" fmla="*/ 2063 w 2689"/>
              <a:gd name="T49" fmla="*/ 294 h 2127"/>
              <a:gd name="T50" fmla="*/ 2122 w 2689"/>
              <a:gd name="T51" fmla="*/ 329 h 2127"/>
              <a:gd name="T52" fmla="*/ 2220 w 2689"/>
              <a:gd name="T53" fmla="*/ 512 h 2127"/>
              <a:gd name="T54" fmla="*/ 2279 w 2689"/>
              <a:gd name="T55" fmla="*/ 547 h 2127"/>
              <a:gd name="T56" fmla="*/ 2540 w 2689"/>
              <a:gd name="T57" fmla="*/ 547 h 2127"/>
              <a:gd name="T58" fmla="*/ 2562 w 2689"/>
              <a:gd name="T59" fmla="*/ 508 h 2127"/>
              <a:gd name="T60" fmla="*/ 2316 w 2689"/>
              <a:gd name="T61" fmla="*/ 51 h 2127"/>
              <a:gd name="T62" fmla="*/ 2230 w 2689"/>
              <a:gd name="T63" fmla="*/ 0 h 2127"/>
              <a:gd name="T64" fmla="*/ 925 w 2689"/>
              <a:gd name="T65" fmla="*/ 1 h 2127"/>
              <a:gd name="T66" fmla="*/ 451 w 2689"/>
              <a:gd name="T67" fmla="*/ 1 h 2127"/>
              <a:gd name="T68" fmla="*/ 393 w 2689"/>
              <a:gd name="T69" fmla="*/ 29 h 2127"/>
              <a:gd name="T70" fmla="*/ 14 w 2689"/>
              <a:gd name="T71" fmla="*/ 730 h 2127"/>
              <a:gd name="T72" fmla="*/ 22 w 2689"/>
              <a:gd name="T73" fmla="*/ 791 h 2127"/>
              <a:gd name="T74" fmla="*/ 250 w 2689"/>
              <a:gd name="T75" fmla="*/ 1020 h 2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689" h="2127">
                <a:moveTo>
                  <a:pt x="250" y="1020"/>
                </a:moveTo>
                <a:cubicBezTo>
                  <a:pt x="276" y="1047"/>
                  <a:pt x="303" y="1057"/>
                  <a:pt x="340" y="1057"/>
                </a:cubicBezTo>
                <a:cubicBezTo>
                  <a:pt x="742" y="1056"/>
                  <a:pt x="1144" y="1057"/>
                  <a:pt x="1546" y="1057"/>
                </a:cubicBezTo>
                <a:cubicBezTo>
                  <a:pt x="1677" y="1057"/>
                  <a:pt x="1808" y="1057"/>
                  <a:pt x="1939" y="1057"/>
                </a:cubicBezTo>
                <a:cubicBezTo>
                  <a:pt x="1950" y="1057"/>
                  <a:pt x="1963" y="1054"/>
                  <a:pt x="1968" y="1066"/>
                </a:cubicBezTo>
                <a:cubicBezTo>
                  <a:pt x="1974" y="1078"/>
                  <a:pt x="1961" y="1085"/>
                  <a:pt x="1954" y="1092"/>
                </a:cubicBezTo>
                <a:cubicBezTo>
                  <a:pt x="1761" y="1287"/>
                  <a:pt x="1568" y="1482"/>
                  <a:pt x="1376" y="1677"/>
                </a:cubicBezTo>
                <a:cubicBezTo>
                  <a:pt x="1355" y="1698"/>
                  <a:pt x="1343" y="1700"/>
                  <a:pt x="1321" y="1677"/>
                </a:cubicBezTo>
                <a:cubicBezTo>
                  <a:pt x="1201" y="1554"/>
                  <a:pt x="1079" y="1433"/>
                  <a:pt x="959" y="1310"/>
                </a:cubicBezTo>
                <a:cubicBezTo>
                  <a:pt x="938" y="1288"/>
                  <a:pt x="915" y="1278"/>
                  <a:pt x="883" y="1278"/>
                </a:cubicBezTo>
                <a:cubicBezTo>
                  <a:pt x="774" y="1280"/>
                  <a:pt x="665" y="1279"/>
                  <a:pt x="556" y="1279"/>
                </a:cubicBezTo>
                <a:cubicBezTo>
                  <a:pt x="545" y="1279"/>
                  <a:pt x="532" y="1274"/>
                  <a:pt x="521" y="1289"/>
                </a:cubicBezTo>
                <a:cubicBezTo>
                  <a:pt x="533" y="1303"/>
                  <a:pt x="544" y="1318"/>
                  <a:pt x="557" y="1332"/>
                </a:cubicBezTo>
                <a:cubicBezTo>
                  <a:pt x="810" y="1588"/>
                  <a:pt x="1064" y="1843"/>
                  <a:pt x="1316" y="2100"/>
                </a:cubicBezTo>
                <a:cubicBezTo>
                  <a:pt x="1342" y="2127"/>
                  <a:pt x="1357" y="2123"/>
                  <a:pt x="1381" y="2098"/>
                </a:cubicBezTo>
                <a:cubicBezTo>
                  <a:pt x="1566" y="1909"/>
                  <a:pt x="1752" y="1721"/>
                  <a:pt x="1938" y="1533"/>
                </a:cubicBezTo>
                <a:cubicBezTo>
                  <a:pt x="2180" y="1288"/>
                  <a:pt x="2423" y="1043"/>
                  <a:pt x="2665" y="798"/>
                </a:cubicBezTo>
                <a:cubicBezTo>
                  <a:pt x="2673" y="790"/>
                  <a:pt x="2680" y="782"/>
                  <a:pt x="2689" y="770"/>
                </a:cubicBezTo>
                <a:cubicBezTo>
                  <a:pt x="2636" y="764"/>
                  <a:pt x="2636" y="764"/>
                  <a:pt x="2636" y="764"/>
                </a:cubicBezTo>
                <a:cubicBezTo>
                  <a:pt x="2254" y="764"/>
                  <a:pt x="1873" y="764"/>
                  <a:pt x="1491" y="764"/>
                </a:cubicBezTo>
                <a:cubicBezTo>
                  <a:pt x="1126" y="764"/>
                  <a:pt x="760" y="764"/>
                  <a:pt x="395" y="764"/>
                </a:cubicBezTo>
                <a:cubicBezTo>
                  <a:pt x="343" y="764"/>
                  <a:pt x="341" y="761"/>
                  <a:pt x="366" y="715"/>
                </a:cubicBezTo>
                <a:cubicBezTo>
                  <a:pt x="435" y="587"/>
                  <a:pt x="506" y="459"/>
                  <a:pt x="574" y="330"/>
                </a:cubicBezTo>
                <a:cubicBezTo>
                  <a:pt x="587" y="306"/>
                  <a:pt x="603" y="294"/>
                  <a:pt x="632" y="294"/>
                </a:cubicBezTo>
                <a:cubicBezTo>
                  <a:pt x="1109" y="294"/>
                  <a:pt x="1586" y="294"/>
                  <a:pt x="2063" y="294"/>
                </a:cubicBezTo>
                <a:cubicBezTo>
                  <a:pt x="2091" y="294"/>
                  <a:pt x="2109" y="304"/>
                  <a:pt x="2122" y="329"/>
                </a:cubicBezTo>
                <a:cubicBezTo>
                  <a:pt x="2154" y="390"/>
                  <a:pt x="2189" y="451"/>
                  <a:pt x="2220" y="512"/>
                </a:cubicBezTo>
                <a:cubicBezTo>
                  <a:pt x="2233" y="537"/>
                  <a:pt x="2251" y="548"/>
                  <a:pt x="2279" y="547"/>
                </a:cubicBezTo>
                <a:cubicBezTo>
                  <a:pt x="2366" y="546"/>
                  <a:pt x="2453" y="546"/>
                  <a:pt x="2540" y="547"/>
                </a:cubicBezTo>
                <a:cubicBezTo>
                  <a:pt x="2577" y="548"/>
                  <a:pt x="2579" y="538"/>
                  <a:pt x="2562" y="508"/>
                </a:cubicBezTo>
                <a:cubicBezTo>
                  <a:pt x="2479" y="356"/>
                  <a:pt x="2396" y="204"/>
                  <a:pt x="2316" y="51"/>
                </a:cubicBezTo>
                <a:cubicBezTo>
                  <a:pt x="2296" y="13"/>
                  <a:pt x="2272" y="0"/>
                  <a:pt x="2230" y="0"/>
                </a:cubicBezTo>
                <a:cubicBezTo>
                  <a:pt x="1795" y="1"/>
                  <a:pt x="1360" y="1"/>
                  <a:pt x="925" y="1"/>
                </a:cubicBezTo>
                <a:cubicBezTo>
                  <a:pt x="767" y="1"/>
                  <a:pt x="609" y="1"/>
                  <a:pt x="451" y="1"/>
                </a:cubicBezTo>
                <a:cubicBezTo>
                  <a:pt x="426" y="1"/>
                  <a:pt x="407" y="4"/>
                  <a:pt x="393" y="29"/>
                </a:cubicBezTo>
                <a:cubicBezTo>
                  <a:pt x="267" y="263"/>
                  <a:pt x="141" y="497"/>
                  <a:pt x="14" y="730"/>
                </a:cubicBezTo>
                <a:cubicBezTo>
                  <a:pt x="0" y="755"/>
                  <a:pt x="2" y="771"/>
                  <a:pt x="22" y="791"/>
                </a:cubicBezTo>
                <a:cubicBezTo>
                  <a:pt x="99" y="866"/>
                  <a:pt x="175" y="942"/>
                  <a:pt x="250" y="1020"/>
                </a:cubicBezTo>
                <a:close/>
              </a:path>
            </a:pathLst>
          </a:custGeom>
          <a:solidFill>
            <a:schemeClr val="tx1">
              <a:alpha val="38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" name="Line 13"/>
          <p:cNvSpPr>
            <a:spLocks noChangeShapeType="1"/>
          </p:cNvSpPr>
          <p:nvPr/>
        </p:nvSpPr>
        <p:spPr bwMode="auto">
          <a:xfrm flipH="1">
            <a:off x="9467503" y="5769098"/>
            <a:ext cx="1969505" cy="1963233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r>
              <a:rPr lang="en-US" altLang="zh-CN" dirty="0" smtClean="0"/>
              <a:t> </a:t>
            </a:r>
            <a:endParaRPr lang="zh-CN" altLang="en-US" dirty="0"/>
          </a:p>
        </p:txBody>
      </p:sp>
      <p:sp>
        <p:nvSpPr>
          <p:cNvPr id="30" name="Line 14"/>
          <p:cNvSpPr>
            <a:spLocks noChangeShapeType="1"/>
          </p:cNvSpPr>
          <p:nvPr/>
        </p:nvSpPr>
        <p:spPr bwMode="auto">
          <a:xfrm flipH="1">
            <a:off x="690343" y="-628333"/>
            <a:ext cx="1349592" cy="1344365"/>
          </a:xfrm>
          <a:prstGeom prst="line">
            <a:avLst/>
          </a:prstGeom>
          <a:noFill/>
          <a:ln w="63500" cap="flat">
            <a:solidFill>
              <a:schemeClr val="tx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3" presetClass="path" presetSubtype="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1523 1.85185E-6 L -0.10885 1.85185E-6 " pathEditMode="relative" rAng="0" ptsTypes="AA">
                                      <p:cBhvr>
                                        <p:cTn id="15" dur="750" spd="-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11" y="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35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602 1.85185E-6 L -4.16667E-7 1.85185E-6 " pathEditMode="relative" rAng="0" ptsTypes="AA">
                                      <p:cBhvr>
                                        <p:cTn id="17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4" presetClass="path" presetSubtype="0" decel="3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6.25E-7 0.03889 L 6.25E-7 -0.14814 " pathEditMode="relative" rAng="0" ptsTypes="AA">
                                      <p:cBhvr>
                                        <p:cTn id="28" dur="750" spd="-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4" presetClass="path" presetSubtype="0" accel="30000" decel="3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6.25E-7 0.03843 L 6.25E-7 -4.81481E-6 " pathEditMode="relative" rAng="0" ptsTypes="AA">
                                      <p:cBhvr>
                                        <p:cTn id="30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path" presetSubtype="0" decel="3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08333E-6 -0.03981 L 2.08333E-6 0.14815 " pathEditMode="relative" rAng="0" ptsTypes="AA">
                                      <p:cBhvr>
                                        <p:cTn id="41" dur="750" spd="-10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42" presetClass="path" presetSubtype="0" accel="30000" decel="3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08333E-6 -0.03981 L 2.08333E-6 -4.07407E-6 " pathEditMode="relative" rAng="0" ptsTypes="AA">
                                      <p:cBhvr>
                                        <p:cTn id="43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3" presetClass="path" presetSubtype="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1563 -4.07407E-6 L 0.1108 -4.07407E-6 " pathEditMode="relative" rAng="0" ptsTypes="AA">
                                      <p:cBhvr>
                                        <p:cTn id="54" dur="750" spd="-100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15" y="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35" presetClass="path" presetSubtype="0" accel="50000" decel="5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0.01563 -4.07407E-6 L 3.95833E-6 -4.07407E-6 " pathEditMode="relative" rAng="0" ptsTypes="AA">
                                      <p:cBhvr>
                                        <p:cTn id="56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2" presetClass="path" presetSubtype="0" decel="3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8.33333E-7 8.67362E-19 L 0.05534 -0.09792 " pathEditMode="relative" rAng="0" ptsTypes="AA">
                                      <p:cBhvr>
                                        <p:cTn id="76" dur="100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60" y="-4884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2" presetClass="path" presetSubtype="0" decel="3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66667E-6 7.40741E-7 L -0.08073 0.1287 " pathEditMode="relative" rAng="0" ptsTypes="AA">
                                      <p:cBhvr>
                                        <p:cTn id="81" dur="100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36" y="6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40" grpId="0"/>
      <p:bldP spid="41" grpId="0"/>
      <p:bldP spid="42" grpId="0"/>
      <p:bldP spid="43" grpId="0"/>
      <p:bldP spid="44" grpId="0"/>
      <p:bldP spid="45" grpId="0"/>
      <p:bldP spid="57" grpId="0" animBg="1"/>
      <p:bldP spid="29" grpId="0" animBg="1"/>
      <p:bldP spid="29" grpId="1" animBg="1"/>
      <p:bldP spid="30" grpId="0" animBg="1"/>
      <p:bldP spid="30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图表 11"/>
          <p:cNvGraphicFramePr/>
          <p:nvPr/>
        </p:nvGraphicFramePr>
        <p:xfrm>
          <a:off x="279400" y="2231515"/>
          <a:ext cx="6407150" cy="4080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7055767" y="2456658"/>
            <a:ext cx="26025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</a:rPr>
              <a:t>78,000</a:t>
            </a:r>
            <a:r>
              <a:rPr lang="zh-CN" altLang="en-US" sz="3200" dirty="0" smtClean="0">
                <a:solidFill>
                  <a:schemeClr val="bg1"/>
                </a:solidFill>
              </a:rPr>
              <a:t>￥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055767" y="4385860"/>
            <a:ext cx="27359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accent2"/>
                </a:solidFill>
              </a:rPr>
              <a:t>53,000</a:t>
            </a:r>
            <a:r>
              <a:rPr lang="zh-CN" altLang="en-US" sz="3200" dirty="0" smtClean="0">
                <a:solidFill>
                  <a:schemeClr val="accent2"/>
                </a:solidFill>
              </a:rPr>
              <a:t>￥</a:t>
            </a:r>
            <a:endParaRPr lang="zh-CN" altLang="en-US" sz="3200" dirty="0">
              <a:solidFill>
                <a:schemeClr val="accent2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7055767" y="4976653"/>
            <a:ext cx="4991095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  <a:defRPr/>
            </a:pPr>
            <a:r>
              <a:rPr lang="en-US" altLang="zh-CN" sz="1200" kern="0" dirty="0">
                <a:solidFill>
                  <a:schemeClr val="bg1"/>
                </a:solidFill>
                <a:ea typeface="微软雅黑" panose="020B0503020204020204" pitchFamily="34" charset="-122"/>
              </a:rPr>
              <a:t>the sky is dark, the air is fresh factor after just rained. Suddenly thought of blue plaid shirt; Those were broken into various shapes of stationery; From the corner at the beginning of </a:t>
            </a:r>
            <a:r>
              <a:rPr lang="en-US" altLang="zh-CN" sz="1200" kern="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deep</a:t>
            </a:r>
            <a:endParaRPr kumimoji="0" lang="en-US" altLang="zh-CN" sz="12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055767" y="3053457"/>
            <a:ext cx="4991095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  <a:defRPr/>
            </a:pPr>
            <a:r>
              <a:rPr lang="en-US" altLang="zh-CN" sz="1200" kern="0" dirty="0">
                <a:solidFill>
                  <a:schemeClr val="bg1"/>
                </a:solidFill>
                <a:ea typeface="微软雅黑" panose="020B0503020204020204" pitchFamily="34" charset="-122"/>
              </a:rPr>
              <a:t>the sky is dark, the air is fresh factor after just rained. Suddenly thought of blue plaid shirt; Those were broken into various shapes of stationery; From the corner at the beginning of </a:t>
            </a:r>
            <a:r>
              <a:rPr lang="en-US" altLang="zh-CN" sz="1200" kern="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deep</a:t>
            </a:r>
            <a:endParaRPr kumimoji="0" lang="en-US" altLang="zh-CN" sz="12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200150" y="133350"/>
            <a:ext cx="386715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4000" dirty="0" smtClean="0">
                <a:solidFill>
                  <a:schemeClr val="bg1"/>
                </a:solidFill>
              </a:rPr>
              <a:t>Carbide tool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1292225" y="1003110"/>
            <a:ext cx="2016125" cy="0"/>
          </a:xfrm>
          <a:prstGeom prst="line">
            <a:avLst/>
          </a:prstGeom>
          <a:ln w="15875" cap="rnd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1200150" y="1130110"/>
            <a:ext cx="4114800" cy="332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200" dirty="0">
                <a:solidFill>
                  <a:schemeClr val="bg1"/>
                </a:solidFill>
              </a:rPr>
              <a:t>love the people who treat you </a:t>
            </a:r>
            <a:r>
              <a:rPr lang="en-US" altLang="zh-CN" sz="1200" dirty="0" smtClean="0">
                <a:solidFill>
                  <a:schemeClr val="bg1"/>
                </a:solidFill>
              </a:rPr>
              <a:t>right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3" name="Freeform 5"/>
          <p:cNvSpPr/>
          <p:nvPr/>
        </p:nvSpPr>
        <p:spPr bwMode="auto">
          <a:xfrm>
            <a:off x="11152047" y="412699"/>
            <a:ext cx="569923" cy="450901"/>
          </a:xfrm>
          <a:custGeom>
            <a:avLst/>
            <a:gdLst>
              <a:gd name="T0" fmla="*/ 250 w 2689"/>
              <a:gd name="T1" fmla="*/ 1020 h 2127"/>
              <a:gd name="T2" fmla="*/ 340 w 2689"/>
              <a:gd name="T3" fmla="*/ 1057 h 2127"/>
              <a:gd name="T4" fmla="*/ 1546 w 2689"/>
              <a:gd name="T5" fmla="*/ 1057 h 2127"/>
              <a:gd name="T6" fmla="*/ 1939 w 2689"/>
              <a:gd name="T7" fmla="*/ 1057 h 2127"/>
              <a:gd name="T8" fmla="*/ 1968 w 2689"/>
              <a:gd name="T9" fmla="*/ 1066 h 2127"/>
              <a:gd name="T10" fmla="*/ 1954 w 2689"/>
              <a:gd name="T11" fmla="*/ 1092 h 2127"/>
              <a:gd name="T12" fmla="*/ 1376 w 2689"/>
              <a:gd name="T13" fmla="*/ 1677 h 2127"/>
              <a:gd name="T14" fmla="*/ 1321 w 2689"/>
              <a:gd name="T15" fmla="*/ 1677 h 2127"/>
              <a:gd name="T16" fmla="*/ 959 w 2689"/>
              <a:gd name="T17" fmla="*/ 1310 h 2127"/>
              <a:gd name="T18" fmla="*/ 883 w 2689"/>
              <a:gd name="T19" fmla="*/ 1278 h 2127"/>
              <a:gd name="T20" fmla="*/ 556 w 2689"/>
              <a:gd name="T21" fmla="*/ 1279 h 2127"/>
              <a:gd name="T22" fmla="*/ 521 w 2689"/>
              <a:gd name="T23" fmla="*/ 1289 h 2127"/>
              <a:gd name="T24" fmla="*/ 557 w 2689"/>
              <a:gd name="T25" fmla="*/ 1332 h 2127"/>
              <a:gd name="T26" fmla="*/ 1316 w 2689"/>
              <a:gd name="T27" fmla="*/ 2100 h 2127"/>
              <a:gd name="T28" fmla="*/ 1381 w 2689"/>
              <a:gd name="T29" fmla="*/ 2098 h 2127"/>
              <a:gd name="T30" fmla="*/ 1938 w 2689"/>
              <a:gd name="T31" fmla="*/ 1533 h 2127"/>
              <a:gd name="T32" fmla="*/ 2665 w 2689"/>
              <a:gd name="T33" fmla="*/ 798 h 2127"/>
              <a:gd name="T34" fmla="*/ 2689 w 2689"/>
              <a:gd name="T35" fmla="*/ 770 h 2127"/>
              <a:gd name="T36" fmla="*/ 2636 w 2689"/>
              <a:gd name="T37" fmla="*/ 764 h 2127"/>
              <a:gd name="T38" fmla="*/ 1491 w 2689"/>
              <a:gd name="T39" fmla="*/ 764 h 2127"/>
              <a:gd name="T40" fmla="*/ 395 w 2689"/>
              <a:gd name="T41" fmla="*/ 764 h 2127"/>
              <a:gd name="T42" fmla="*/ 366 w 2689"/>
              <a:gd name="T43" fmla="*/ 715 h 2127"/>
              <a:gd name="T44" fmla="*/ 574 w 2689"/>
              <a:gd name="T45" fmla="*/ 330 h 2127"/>
              <a:gd name="T46" fmla="*/ 632 w 2689"/>
              <a:gd name="T47" fmla="*/ 294 h 2127"/>
              <a:gd name="T48" fmla="*/ 2063 w 2689"/>
              <a:gd name="T49" fmla="*/ 294 h 2127"/>
              <a:gd name="T50" fmla="*/ 2122 w 2689"/>
              <a:gd name="T51" fmla="*/ 329 h 2127"/>
              <a:gd name="T52" fmla="*/ 2220 w 2689"/>
              <a:gd name="T53" fmla="*/ 512 h 2127"/>
              <a:gd name="T54" fmla="*/ 2279 w 2689"/>
              <a:gd name="T55" fmla="*/ 547 h 2127"/>
              <a:gd name="T56" fmla="*/ 2540 w 2689"/>
              <a:gd name="T57" fmla="*/ 547 h 2127"/>
              <a:gd name="T58" fmla="*/ 2562 w 2689"/>
              <a:gd name="T59" fmla="*/ 508 h 2127"/>
              <a:gd name="T60" fmla="*/ 2316 w 2689"/>
              <a:gd name="T61" fmla="*/ 51 h 2127"/>
              <a:gd name="T62" fmla="*/ 2230 w 2689"/>
              <a:gd name="T63" fmla="*/ 0 h 2127"/>
              <a:gd name="T64" fmla="*/ 925 w 2689"/>
              <a:gd name="T65" fmla="*/ 1 h 2127"/>
              <a:gd name="T66" fmla="*/ 451 w 2689"/>
              <a:gd name="T67" fmla="*/ 1 h 2127"/>
              <a:gd name="T68" fmla="*/ 393 w 2689"/>
              <a:gd name="T69" fmla="*/ 29 h 2127"/>
              <a:gd name="T70" fmla="*/ 14 w 2689"/>
              <a:gd name="T71" fmla="*/ 730 h 2127"/>
              <a:gd name="T72" fmla="*/ 22 w 2689"/>
              <a:gd name="T73" fmla="*/ 791 h 2127"/>
              <a:gd name="T74" fmla="*/ 250 w 2689"/>
              <a:gd name="T75" fmla="*/ 1020 h 2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689" h="2127">
                <a:moveTo>
                  <a:pt x="250" y="1020"/>
                </a:moveTo>
                <a:cubicBezTo>
                  <a:pt x="276" y="1047"/>
                  <a:pt x="303" y="1057"/>
                  <a:pt x="340" y="1057"/>
                </a:cubicBezTo>
                <a:cubicBezTo>
                  <a:pt x="742" y="1056"/>
                  <a:pt x="1144" y="1057"/>
                  <a:pt x="1546" y="1057"/>
                </a:cubicBezTo>
                <a:cubicBezTo>
                  <a:pt x="1677" y="1057"/>
                  <a:pt x="1808" y="1057"/>
                  <a:pt x="1939" y="1057"/>
                </a:cubicBezTo>
                <a:cubicBezTo>
                  <a:pt x="1950" y="1057"/>
                  <a:pt x="1963" y="1054"/>
                  <a:pt x="1968" y="1066"/>
                </a:cubicBezTo>
                <a:cubicBezTo>
                  <a:pt x="1974" y="1078"/>
                  <a:pt x="1961" y="1085"/>
                  <a:pt x="1954" y="1092"/>
                </a:cubicBezTo>
                <a:cubicBezTo>
                  <a:pt x="1761" y="1287"/>
                  <a:pt x="1568" y="1482"/>
                  <a:pt x="1376" y="1677"/>
                </a:cubicBezTo>
                <a:cubicBezTo>
                  <a:pt x="1355" y="1698"/>
                  <a:pt x="1343" y="1700"/>
                  <a:pt x="1321" y="1677"/>
                </a:cubicBezTo>
                <a:cubicBezTo>
                  <a:pt x="1201" y="1554"/>
                  <a:pt x="1079" y="1433"/>
                  <a:pt x="959" y="1310"/>
                </a:cubicBezTo>
                <a:cubicBezTo>
                  <a:pt x="938" y="1288"/>
                  <a:pt x="915" y="1278"/>
                  <a:pt x="883" y="1278"/>
                </a:cubicBezTo>
                <a:cubicBezTo>
                  <a:pt x="774" y="1280"/>
                  <a:pt x="665" y="1279"/>
                  <a:pt x="556" y="1279"/>
                </a:cubicBezTo>
                <a:cubicBezTo>
                  <a:pt x="545" y="1279"/>
                  <a:pt x="532" y="1274"/>
                  <a:pt x="521" y="1289"/>
                </a:cubicBezTo>
                <a:cubicBezTo>
                  <a:pt x="533" y="1303"/>
                  <a:pt x="544" y="1318"/>
                  <a:pt x="557" y="1332"/>
                </a:cubicBezTo>
                <a:cubicBezTo>
                  <a:pt x="810" y="1588"/>
                  <a:pt x="1064" y="1843"/>
                  <a:pt x="1316" y="2100"/>
                </a:cubicBezTo>
                <a:cubicBezTo>
                  <a:pt x="1342" y="2127"/>
                  <a:pt x="1357" y="2123"/>
                  <a:pt x="1381" y="2098"/>
                </a:cubicBezTo>
                <a:cubicBezTo>
                  <a:pt x="1566" y="1909"/>
                  <a:pt x="1752" y="1721"/>
                  <a:pt x="1938" y="1533"/>
                </a:cubicBezTo>
                <a:cubicBezTo>
                  <a:pt x="2180" y="1288"/>
                  <a:pt x="2423" y="1043"/>
                  <a:pt x="2665" y="798"/>
                </a:cubicBezTo>
                <a:cubicBezTo>
                  <a:pt x="2673" y="790"/>
                  <a:pt x="2680" y="782"/>
                  <a:pt x="2689" y="770"/>
                </a:cubicBezTo>
                <a:cubicBezTo>
                  <a:pt x="2636" y="764"/>
                  <a:pt x="2636" y="764"/>
                  <a:pt x="2636" y="764"/>
                </a:cubicBezTo>
                <a:cubicBezTo>
                  <a:pt x="2254" y="764"/>
                  <a:pt x="1873" y="764"/>
                  <a:pt x="1491" y="764"/>
                </a:cubicBezTo>
                <a:cubicBezTo>
                  <a:pt x="1126" y="764"/>
                  <a:pt x="760" y="764"/>
                  <a:pt x="395" y="764"/>
                </a:cubicBezTo>
                <a:cubicBezTo>
                  <a:pt x="343" y="764"/>
                  <a:pt x="341" y="761"/>
                  <a:pt x="366" y="715"/>
                </a:cubicBezTo>
                <a:cubicBezTo>
                  <a:pt x="435" y="587"/>
                  <a:pt x="506" y="459"/>
                  <a:pt x="574" y="330"/>
                </a:cubicBezTo>
                <a:cubicBezTo>
                  <a:pt x="587" y="306"/>
                  <a:pt x="603" y="294"/>
                  <a:pt x="632" y="294"/>
                </a:cubicBezTo>
                <a:cubicBezTo>
                  <a:pt x="1109" y="294"/>
                  <a:pt x="1586" y="294"/>
                  <a:pt x="2063" y="294"/>
                </a:cubicBezTo>
                <a:cubicBezTo>
                  <a:pt x="2091" y="294"/>
                  <a:pt x="2109" y="304"/>
                  <a:pt x="2122" y="329"/>
                </a:cubicBezTo>
                <a:cubicBezTo>
                  <a:pt x="2154" y="390"/>
                  <a:pt x="2189" y="451"/>
                  <a:pt x="2220" y="512"/>
                </a:cubicBezTo>
                <a:cubicBezTo>
                  <a:pt x="2233" y="537"/>
                  <a:pt x="2251" y="548"/>
                  <a:pt x="2279" y="547"/>
                </a:cubicBezTo>
                <a:cubicBezTo>
                  <a:pt x="2366" y="546"/>
                  <a:pt x="2453" y="546"/>
                  <a:pt x="2540" y="547"/>
                </a:cubicBezTo>
                <a:cubicBezTo>
                  <a:pt x="2577" y="548"/>
                  <a:pt x="2579" y="538"/>
                  <a:pt x="2562" y="508"/>
                </a:cubicBezTo>
                <a:cubicBezTo>
                  <a:pt x="2479" y="356"/>
                  <a:pt x="2396" y="204"/>
                  <a:pt x="2316" y="51"/>
                </a:cubicBezTo>
                <a:cubicBezTo>
                  <a:pt x="2296" y="13"/>
                  <a:pt x="2272" y="0"/>
                  <a:pt x="2230" y="0"/>
                </a:cubicBezTo>
                <a:cubicBezTo>
                  <a:pt x="1795" y="1"/>
                  <a:pt x="1360" y="1"/>
                  <a:pt x="925" y="1"/>
                </a:cubicBezTo>
                <a:cubicBezTo>
                  <a:pt x="767" y="1"/>
                  <a:pt x="609" y="1"/>
                  <a:pt x="451" y="1"/>
                </a:cubicBezTo>
                <a:cubicBezTo>
                  <a:pt x="426" y="1"/>
                  <a:pt x="407" y="4"/>
                  <a:pt x="393" y="29"/>
                </a:cubicBezTo>
                <a:cubicBezTo>
                  <a:pt x="267" y="263"/>
                  <a:pt x="141" y="497"/>
                  <a:pt x="14" y="730"/>
                </a:cubicBezTo>
                <a:cubicBezTo>
                  <a:pt x="0" y="755"/>
                  <a:pt x="2" y="771"/>
                  <a:pt x="22" y="791"/>
                </a:cubicBezTo>
                <a:cubicBezTo>
                  <a:pt x="99" y="866"/>
                  <a:pt x="175" y="942"/>
                  <a:pt x="250" y="1020"/>
                </a:cubicBezTo>
                <a:close/>
              </a:path>
            </a:pathLst>
          </a:custGeom>
          <a:solidFill>
            <a:schemeClr val="bg1">
              <a:alpha val="38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3" presetClass="path" presetSubtype="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523 1.85185E-6 L -0.10885 1.85185E-6 " pathEditMode="relative" rAng="0" ptsTypes="AA">
                                      <p:cBhvr>
                                        <p:cTn id="15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11" y="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35" presetClass="path" presetSubtype="0" accel="50000" decel="5000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1602 1.85185E-6 L -4.16667E-7 1.85185E-6 " pathEditMode="relative" rAng="0" ptsTypes="AA">
                                      <p:cBhvr>
                                        <p:cTn id="1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3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1562 3.7037E-6 L 0.03828 3.7037E-6 " pathEditMode="relative" rAng="0" ptsTypes="AA">
                                      <p:cBhvr>
                                        <p:cTn id="28" dur="75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5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35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1562 3.7037E-6 L -1.875E-6 3.7037E-6 " pathEditMode="relative" rAng="0" ptsTypes="AA">
                                      <p:cBhvr>
                                        <p:cTn id="3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3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1563 -4.07407E-6 L 0.1108 -4.07407E-6 " pathEditMode="relative" rAng="0" ptsTypes="AA">
                                      <p:cBhvr>
                                        <p:cTn id="35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15" y="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35" presetClass="path" presetSubtype="0" accel="50000" decel="50000" fill="hold" grpId="2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0.01563 -4.07407E-6 L 3.95833E-6 -4.07407E-6 " pathEditMode="relative" rAng="0" ptsTypes="AA">
                                      <p:cBhvr>
                                        <p:cTn id="3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3" presetClass="path" presetSubtype="0" decel="5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1563 -4.07407E-6 L 0.1108 -4.07407E-6 " pathEditMode="relative" rAng="0" ptsTypes="AA">
                                      <p:cBhvr>
                                        <p:cTn id="42" dur="7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15" y="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35" presetClass="path" presetSubtype="0" accel="50000" decel="50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1563 -4.07407E-6 L 3.95833E-6 -4.07407E-6 " pathEditMode="relative" rAng="0" ptsTypes="AA">
                                      <p:cBhvr>
                                        <p:cTn id="4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AsOne/>
      </p:bldGraphic>
      <p:bldGraphic spid="12" grpId="1">
        <p:bldAsOne/>
      </p:bldGraphic>
      <p:bldGraphic spid="12" grpId="2">
        <p:bldAsOne/>
      </p:bldGraphic>
      <p:bldP spid="3" grpId="0"/>
      <p:bldP spid="3" grpId="1"/>
      <p:bldP spid="3" grpId="2"/>
      <p:bldP spid="5" grpId="0"/>
      <p:bldP spid="5" grpId="1"/>
      <p:bldP spid="5" grpId="2"/>
      <p:bldP spid="6" grpId="0"/>
      <p:bldP spid="7" grpId="0"/>
      <p:bldP spid="4" grpId="0"/>
      <p:bldP spid="11" grpId="0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486401" y="796562"/>
            <a:ext cx="6284685" cy="2394253"/>
            <a:chOff x="5486401" y="796562"/>
            <a:chExt cx="6284685" cy="2394253"/>
          </a:xfrm>
        </p:grpSpPr>
        <p:sp>
          <p:nvSpPr>
            <p:cNvPr id="7" name="矩形 6"/>
            <p:cNvSpPr/>
            <p:nvPr/>
          </p:nvSpPr>
          <p:spPr>
            <a:xfrm>
              <a:off x="5486401" y="796562"/>
              <a:ext cx="6284685" cy="23361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sx="101000" sy="101000" algn="ctr" rotWithShape="0">
                <a:schemeClr val="tx1">
                  <a:lumMod val="75000"/>
                  <a:lumOff val="25000"/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52" name="图表 51"/>
            <p:cNvGraphicFramePr/>
            <p:nvPr/>
          </p:nvGraphicFramePr>
          <p:xfrm>
            <a:off x="6078560" y="1117600"/>
            <a:ext cx="5692525" cy="207321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</p:grpSp>
      <p:grpSp>
        <p:nvGrpSpPr>
          <p:cNvPr id="3" name="组合 2"/>
          <p:cNvGrpSpPr/>
          <p:nvPr/>
        </p:nvGrpSpPr>
        <p:grpSpPr>
          <a:xfrm>
            <a:off x="5486401" y="3725246"/>
            <a:ext cx="6284685" cy="2336193"/>
            <a:chOff x="5486401" y="3725246"/>
            <a:chExt cx="6284685" cy="2336193"/>
          </a:xfrm>
        </p:grpSpPr>
        <p:sp>
          <p:nvSpPr>
            <p:cNvPr id="30" name="矩形 29"/>
            <p:cNvSpPr/>
            <p:nvPr/>
          </p:nvSpPr>
          <p:spPr>
            <a:xfrm>
              <a:off x="5486401" y="3725246"/>
              <a:ext cx="6284685" cy="23361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sx="101000" sy="101000" algn="ctr" rotWithShape="0">
                <a:schemeClr val="tx1">
                  <a:lumMod val="75000"/>
                  <a:lumOff val="25000"/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67" name="图表 66"/>
            <p:cNvGraphicFramePr/>
            <p:nvPr/>
          </p:nvGraphicFramePr>
          <p:xfrm>
            <a:off x="6078558" y="4051300"/>
            <a:ext cx="5692527" cy="201013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63" t="4259" r="13937" b="4259"/>
          <a:stretch>
            <a:fillRect/>
          </a:stretch>
        </p:blipFill>
        <p:spPr>
          <a:xfrm>
            <a:off x="-114300" y="0"/>
            <a:ext cx="4572000" cy="6858000"/>
          </a:xfrm>
          <a:custGeom>
            <a:avLst/>
            <a:gdLst>
              <a:gd name="connsiteX0" fmla="*/ 0 w 4600498"/>
              <a:gd name="connsiteY0" fmla="*/ 0 h 2044700"/>
              <a:gd name="connsiteX1" fmla="*/ 4600498 w 4600498"/>
              <a:gd name="connsiteY1" fmla="*/ 0 h 2044700"/>
              <a:gd name="connsiteX2" fmla="*/ 4600498 w 4600498"/>
              <a:gd name="connsiteY2" fmla="*/ 2044700 h 2044700"/>
              <a:gd name="connsiteX3" fmla="*/ 0 w 4600498"/>
              <a:gd name="connsiteY3" fmla="*/ 2044700 h 2044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00498" h="2044700">
                <a:moveTo>
                  <a:pt x="0" y="0"/>
                </a:moveTo>
                <a:lnTo>
                  <a:pt x="4600498" y="0"/>
                </a:lnTo>
                <a:lnTo>
                  <a:pt x="4600498" y="2044700"/>
                </a:lnTo>
                <a:lnTo>
                  <a:pt x="0" y="20447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15900" sx="101000" sy="101000" algn="ctr" rotWithShape="0">
              <a:schemeClr val="tx1">
                <a:lumMod val="75000"/>
                <a:lumOff val="25000"/>
                <a:alpha val="24000"/>
              </a:schemeClr>
            </a:outerShdw>
          </a:effectLst>
        </p:spPr>
      </p:pic>
      <p:sp>
        <p:nvSpPr>
          <p:cNvPr id="6" name="文本框 5"/>
          <p:cNvSpPr txBox="1"/>
          <p:nvPr/>
        </p:nvSpPr>
        <p:spPr>
          <a:xfrm>
            <a:off x="689428" y="758595"/>
            <a:ext cx="3098800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3200" dirty="0" err="1" smtClean="0">
                <a:solidFill>
                  <a:schemeClr val="bg1"/>
                </a:solidFill>
              </a:rPr>
              <a:t>Frequen</a:t>
            </a:r>
            <a:r>
              <a:rPr lang="en-US" altLang="zh-CN" sz="3200" dirty="0" smtClean="0">
                <a:solidFill>
                  <a:schemeClr val="bg1"/>
                </a:solidFill>
              </a:rPr>
              <a:t> Characteristic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89428" y="3000297"/>
            <a:ext cx="3413066" cy="2012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  <a:defRPr/>
            </a:pPr>
            <a:r>
              <a:rPr lang="en-US" altLang="zh-CN" sz="1200" kern="0" dirty="0">
                <a:solidFill>
                  <a:schemeClr val="bg1">
                    <a:lumMod val="85000"/>
                  </a:schemeClr>
                </a:solidFill>
                <a:ea typeface="微软雅黑" panose="020B0503020204020204" pitchFamily="34" charset="-122"/>
              </a:rPr>
              <a:t>the sky is dark, the air is fresh factor after just rained. Suddenly thought of blue plaid shirt; Those were broken into various shapes of stationery; From the corner at the beginning of deep friendship; </a:t>
            </a:r>
            <a:r>
              <a:rPr lang="en-US" altLang="zh-CN" sz="1200" kern="0" dirty="0" smtClean="0">
                <a:solidFill>
                  <a:schemeClr val="bg1">
                    <a:lumMod val="85000"/>
                  </a:schemeClr>
                </a:solidFill>
                <a:ea typeface="微软雅黑" panose="020B0503020204020204" pitchFamily="34" charset="-122"/>
              </a:rPr>
              <a:t>Have declared the end of the encounter that haven't start planning... Those years, those days of do, finally, like youth</a:t>
            </a:r>
            <a:endParaRPr kumimoji="0" lang="en-US" altLang="zh-CN" sz="1200" b="0" i="0" u="none" strike="noStrike" kern="0" cap="none" spc="0" normalizeH="0" baseline="0" noProof="0" dirty="0" smtClean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0" y="5206394"/>
            <a:ext cx="200755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组合 26"/>
          <p:cNvGrpSpPr/>
          <p:nvPr/>
        </p:nvGrpSpPr>
        <p:grpSpPr>
          <a:xfrm>
            <a:off x="805490" y="2479700"/>
            <a:ext cx="481013" cy="241300"/>
            <a:chOff x="6334125" y="6191250"/>
            <a:chExt cx="481013" cy="241300"/>
          </a:xfrm>
          <a:solidFill>
            <a:schemeClr val="bg1"/>
          </a:solidFill>
        </p:grpSpPr>
        <p:sp>
          <p:nvSpPr>
            <p:cNvPr id="28" name="Freeform 23"/>
            <p:cNvSpPr>
              <a:spLocks noEditPoints="1"/>
            </p:cNvSpPr>
            <p:nvPr/>
          </p:nvSpPr>
          <p:spPr bwMode="auto">
            <a:xfrm>
              <a:off x="6334125" y="6191250"/>
              <a:ext cx="296863" cy="241300"/>
            </a:xfrm>
            <a:custGeom>
              <a:avLst/>
              <a:gdLst>
                <a:gd name="T0" fmla="*/ 73 w 79"/>
                <a:gd name="T1" fmla="*/ 0 h 64"/>
                <a:gd name="T2" fmla="*/ 6 w 79"/>
                <a:gd name="T3" fmla="*/ 0 h 64"/>
                <a:gd name="T4" fmla="*/ 0 w 79"/>
                <a:gd name="T5" fmla="*/ 6 h 64"/>
                <a:gd name="T6" fmla="*/ 0 w 79"/>
                <a:gd name="T7" fmla="*/ 58 h 64"/>
                <a:gd name="T8" fmla="*/ 6 w 79"/>
                <a:gd name="T9" fmla="*/ 64 h 64"/>
                <a:gd name="T10" fmla="*/ 73 w 79"/>
                <a:gd name="T11" fmla="*/ 64 h 64"/>
                <a:gd name="T12" fmla="*/ 79 w 79"/>
                <a:gd name="T13" fmla="*/ 58 h 64"/>
                <a:gd name="T14" fmla="*/ 79 w 79"/>
                <a:gd name="T15" fmla="*/ 6 h 64"/>
                <a:gd name="T16" fmla="*/ 73 w 79"/>
                <a:gd name="T17" fmla="*/ 0 h 64"/>
                <a:gd name="T18" fmla="*/ 74 w 79"/>
                <a:gd name="T19" fmla="*/ 59 h 64"/>
                <a:gd name="T20" fmla="*/ 5 w 79"/>
                <a:gd name="T21" fmla="*/ 59 h 64"/>
                <a:gd name="T22" fmla="*/ 5 w 79"/>
                <a:gd name="T23" fmla="*/ 5 h 64"/>
                <a:gd name="T24" fmla="*/ 74 w 79"/>
                <a:gd name="T25" fmla="*/ 5 h 64"/>
                <a:gd name="T26" fmla="*/ 74 w 79"/>
                <a:gd name="T27" fmla="*/ 5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9" h="64">
                  <a:moveTo>
                    <a:pt x="73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1"/>
                    <a:pt x="3" y="64"/>
                    <a:pt x="6" y="64"/>
                  </a:cubicBezTo>
                  <a:cubicBezTo>
                    <a:pt x="73" y="64"/>
                    <a:pt x="73" y="64"/>
                    <a:pt x="73" y="64"/>
                  </a:cubicBezTo>
                  <a:cubicBezTo>
                    <a:pt x="76" y="64"/>
                    <a:pt x="79" y="61"/>
                    <a:pt x="79" y="58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79" y="3"/>
                    <a:pt x="76" y="0"/>
                    <a:pt x="73" y="0"/>
                  </a:cubicBezTo>
                  <a:close/>
                  <a:moveTo>
                    <a:pt x="74" y="59"/>
                  </a:moveTo>
                  <a:cubicBezTo>
                    <a:pt x="5" y="59"/>
                    <a:pt x="5" y="59"/>
                    <a:pt x="5" y="59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74" y="5"/>
                    <a:pt x="74" y="5"/>
                    <a:pt x="74" y="5"/>
                  </a:cubicBezTo>
                  <a:lnTo>
                    <a:pt x="74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4"/>
            <p:cNvSpPr>
              <a:spLocks noEditPoints="1"/>
            </p:cNvSpPr>
            <p:nvPr/>
          </p:nvSpPr>
          <p:spPr bwMode="auto">
            <a:xfrm>
              <a:off x="6669088" y="6191250"/>
              <a:ext cx="146050" cy="241300"/>
            </a:xfrm>
            <a:custGeom>
              <a:avLst/>
              <a:gdLst>
                <a:gd name="T0" fmla="*/ 37 w 39"/>
                <a:gd name="T1" fmla="*/ 0 h 64"/>
                <a:gd name="T2" fmla="*/ 36 w 39"/>
                <a:gd name="T3" fmla="*/ 0 h 64"/>
                <a:gd name="T4" fmla="*/ 1 w 39"/>
                <a:gd name="T5" fmla="*/ 16 h 64"/>
                <a:gd name="T6" fmla="*/ 0 w 39"/>
                <a:gd name="T7" fmla="*/ 18 h 64"/>
                <a:gd name="T8" fmla="*/ 0 w 39"/>
                <a:gd name="T9" fmla="*/ 46 h 64"/>
                <a:gd name="T10" fmla="*/ 1 w 39"/>
                <a:gd name="T11" fmla="*/ 48 h 64"/>
                <a:gd name="T12" fmla="*/ 36 w 39"/>
                <a:gd name="T13" fmla="*/ 64 h 64"/>
                <a:gd name="T14" fmla="*/ 37 w 39"/>
                <a:gd name="T15" fmla="*/ 64 h 64"/>
                <a:gd name="T16" fmla="*/ 39 w 39"/>
                <a:gd name="T17" fmla="*/ 62 h 64"/>
                <a:gd name="T18" fmla="*/ 39 w 39"/>
                <a:gd name="T19" fmla="*/ 2 h 64"/>
                <a:gd name="T20" fmla="*/ 37 w 39"/>
                <a:gd name="T21" fmla="*/ 0 h 64"/>
                <a:gd name="T22" fmla="*/ 34 w 39"/>
                <a:gd name="T23" fmla="*/ 58 h 64"/>
                <a:gd name="T24" fmla="*/ 5 w 39"/>
                <a:gd name="T25" fmla="*/ 44 h 64"/>
                <a:gd name="T26" fmla="*/ 5 w 39"/>
                <a:gd name="T27" fmla="*/ 20 h 64"/>
                <a:gd name="T28" fmla="*/ 34 w 39"/>
                <a:gd name="T29" fmla="*/ 6 h 64"/>
                <a:gd name="T30" fmla="*/ 34 w 39"/>
                <a:gd name="T31" fmla="*/ 5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9" h="64">
                  <a:moveTo>
                    <a:pt x="37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35" y="0"/>
                    <a:pt x="13" y="11"/>
                    <a:pt x="1" y="16"/>
                  </a:cubicBezTo>
                  <a:cubicBezTo>
                    <a:pt x="1" y="17"/>
                    <a:pt x="0" y="17"/>
                    <a:pt x="0" y="18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1" y="47"/>
                    <a:pt x="1" y="48"/>
                  </a:cubicBezTo>
                  <a:cubicBezTo>
                    <a:pt x="13" y="53"/>
                    <a:pt x="35" y="64"/>
                    <a:pt x="36" y="64"/>
                  </a:cubicBezTo>
                  <a:cubicBezTo>
                    <a:pt x="36" y="64"/>
                    <a:pt x="36" y="64"/>
                    <a:pt x="37" y="64"/>
                  </a:cubicBezTo>
                  <a:cubicBezTo>
                    <a:pt x="38" y="64"/>
                    <a:pt x="39" y="63"/>
                    <a:pt x="39" y="62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39" y="1"/>
                    <a:pt x="38" y="0"/>
                    <a:pt x="37" y="0"/>
                  </a:cubicBezTo>
                  <a:close/>
                  <a:moveTo>
                    <a:pt x="34" y="58"/>
                  </a:moveTo>
                  <a:cubicBezTo>
                    <a:pt x="5" y="44"/>
                    <a:pt x="5" y="44"/>
                    <a:pt x="5" y="44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34" y="6"/>
                    <a:pt x="34" y="6"/>
                    <a:pt x="34" y="6"/>
                  </a:cubicBezTo>
                  <a:lnTo>
                    <a:pt x="34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586538" y="929804"/>
            <a:ext cx="391885" cy="400110"/>
            <a:chOff x="5586538" y="756148"/>
            <a:chExt cx="391885" cy="400110"/>
          </a:xfrm>
        </p:grpSpPr>
        <p:sp>
          <p:nvSpPr>
            <p:cNvPr id="18" name="椭圆 17"/>
            <p:cNvSpPr>
              <a:spLocks noChangeAspect="1"/>
            </p:cNvSpPr>
            <p:nvPr/>
          </p:nvSpPr>
          <p:spPr>
            <a:xfrm>
              <a:off x="5653668" y="827391"/>
              <a:ext cx="257625" cy="25762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65100" sx="101000" sy="101000" algn="ctr" rotWithShape="0">
                <a:schemeClr val="tx1">
                  <a:lumMod val="90000"/>
                  <a:lumOff val="10000"/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5586538" y="756148"/>
              <a:ext cx="39188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/>
                <a:t>+</a:t>
              </a:r>
              <a:endParaRPr lang="zh-CN" altLang="en-US" sz="2000" dirty="0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586537" y="3725246"/>
            <a:ext cx="391885" cy="523220"/>
            <a:chOff x="5586538" y="666567"/>
            <a:chExt cx="391885" cy="523220"/>
          </a:xfrm>
        </p:grpSpPr>
        <p:sp>
          <p:nvSpPr>
            <p:cNvPr id="34" name="椭圆 33"/>
            <p:cNvSpPr>
              <a:spLocks noChangeAspect="1"/>
            </p:cNvSpPr>
            <p:nvPr/>
          </p:nvSpPr>
          <p:spPr>
            <a:xfrm>
              <a:off x="5653668" y="827391"/>
              <a:ext cx="257625" cy="25762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65100" sx="101000" sy="101000" algn="ctr" rotWithShape="0">
                <a:schemeClr val="tx1">
                  <a:lumMod val="90000"/>
                  <a:lumOff val="10000"/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5586538" y="666567"/>
              <a:ext cx="3918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/>
                <a:t>-</a:t>
              </a:r>
              <a:endParaRPr lang="zh-CN" altLang="en-US" sz="2800" dirty="0"/>
            </a:p>
          </p:txBody>
        </p:sp>
      </p:grpSp>
      <p:sp>
        <p:nvSpPr>
          <p:cNvPr id="68" name="Freeform 5"/>
          <p:cNvSpPr/>
          <p:nvPr/>
        </p:nvSpPr>
        <p:spPr bwMode="auto">
          <a:xfrm>
            <a:off x="11152047" y="412699"/>
            <a:ext cx="569923" cy="450901"/>
          </a:xfrm>
          <a:custGeom>
            <a:avLst/>
            <a:gdLst>
              <a:gd name="T0" fmla="*/ 250 w 2689"/>
              <a:gd name="T1" fmla="*/ 1020 h 2127"/>
              <a:gd name="T2" fmla="*/ 340 w 2689"/>
              <a:gd name="T3" fmla="*/ 1057 h 2127"/>
              <a:gd name="T4" fmla="*/ 1546 w 2689"/>
              <a:gd name="T5" fmla="*/ 1057 h 2127"/>
              <a:gd name="T6" fmla="*/ 1939 w 2689"/>
              <a:gd name="T7" fmla="*/ 1057 h 2127"/>
              <a:gd name="T8" fmla="*/ 1968 w 2689"/>
              <a:gd name="T9" fmla="*/ 1066 h 2127"/>
              <a:gd name="T10" fmla="*/ 1954 w 2689"/>
              <a:gd name="T11" fmla="*/ 1092 h 2127"/>
              <a:gd name="T12" fmla="*/ 1376 w 2689"/>
              <a:gd name="T13" fmla="*/ 1677 h 2127"/>
              <a:gd name="T14" fmla="*/ 1321 w 2689"/>
              <a:gd name="T15" fmla="*/ 1677 h 2127"/>
              <a:gd name="T16" fmla="*/ 959 w 2689"/>
              <a:gd name="T17" fmla="*/ 1310 h 2127"/>
              <a:gd name="T18" fmla="*/ 883 w 2689"/>
              <a:gd name="T19" fmla="*/ 1278 h 2127"/>
              <a:gd name="T20" fmla="*/ 556 w 2689"/>
              <a:gd name="T21" fmla="*/ 1279 h 2127"/>
              <a:gd name="T22" fmla="*/ 521 w 2689"/>
              <a:gd name="T23" fmla="*/ 1289 h 2127"/>
              <a:gd name="T24" fmla="*/ 557 w 2689"/>
              <a:gd name="T25" fmla="*/ 1332 h 2127"/>
              <a:gd name="T26" fmla="*/ 1316 w 2689"/>
              <a:gd name="T27" fmla="*/ 2100 h 2127"/>
              <a:gd name="T28" fmla="*/ 1381 w 2689"/>
              <a:gd name="T29" fmla="*/ 2098 h 2127"/>
              <a:gd name="T30" fmla="*/ 1938 w 2689"/>
              <a:gd name="T31" fmla="*/ 1533 h 2127"/>
              <a:gd name="T32" fmla="*/ 2665 w 2689"/>
              <a:gd name="T33" fmla="*/ 798 h 2127"/>
              <a:gd name="T34" fmla="*/ 2689 w 2689"/>
              <a:gd name="T35" fmla="*/ 770 h 2127"/>
              <a:gd name="T36" fmla="*/ 2636 w 2689"/>
              <a:gd name="T37" fmla="*/ 764 h 2127"/>
              <a:gd name="T38" fmla="*/ 1491 w 2689"/>
              <a:gd name="T39" fmla="*/ 764 h 2127"/>
              <a:gd name="T40" fmla="*/ 395 w 2689"/>
              <a:gd name="T41" fmla="*/ 764 h 2127"/>
              <a:gd name="T42" fmla="*/ 366 w 2689"/>
              <a:gd name="T43" fmla="*/ 715 h 2127"/>
              <a:gd name="T44" fmla="*/ 574 w 2689"/>
              <a:gd name="T45" fmla="*/ 330 h 2127"/>
              <a:gd name="T46" fmla="*/ 632 w 2689"/>
              <a:gd name="T47" fmla="*/ 294 h 2127"/>
              <a:gd name="T48" fmla="*/ 2063 w 2689"/>
              <a:gd name="T49" fmla="*/ 294 h 2127"/>
              <a:gd name="T50" fmla="*/ 2122 w 2689"/>
              <a:gd name="T51" fmla="*/ 329 h 2127"/>
              <a:gd name="T52" fmla="*/ 2220 w 2689"/>
              <a:gd name="T53" fmla="*/ 512 h 2127"/>
              <a:gd name="T54" fmla="*/ 2279 w 2689"/>
              <a:gd name="T55" fmla="*/ 547 h 2127"/>
              <a:gd name="T56" fmla="*/ 2540 w 2689"/>
              <a:gd name="T57" fmla="*/ 547 h 2127"/>
              <a:gd name="T58" fmla="*/ 2562 w 2689"/>
              <a:gd name="T59" fmla="*/ 508 h 2127"/>
              <a:gd name="T60" fmla="*/ 2316 w 2689"/>
              <a:gd name="T61" fmla="*/ 51 h 2127"/>
              <a:gd name="T62" fmla="*/ 2230 w 2689"/>
              <a:gd name="T63" fmla="*/ 0 h 2127"/>
              <a:gd name="T64" fmla="*/ 925 w 2689"/>
              <a:gd name="T65" fmla="*/ 1 h 2127"/>
              <a:gd name="T66" fmla="*/ 451 w 2689"/>
              <a:gd name="T67" fmla="*/ 1 h 2127"/>
              <a:gd name="T68" fmla="*/ 393 w 2689"/>
              <a:gd name="T69" fmla="*/ 29 h 2127"/>
              <a:gd name="T70" fmla="*/ 14 w 2689"/>
              <a:gd name="T71" fmla="*/ 730 h 2127"/>
              <a:gd name="T72" fmla="*/ 22 w 2689"/>
              <a:gd name="T73" fmla="*/ 791 h 2127"/>
              <a:gd name="T74" fmla="*/ 250 w 2689"/>
              <a:gd name="T75" fmla="*/ 1020 h 2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689" h="2127">
                <a:moveTo>
                  <a:pt x="250" y="1020"/>
                </a:moveTo>
                <a:cubicBezTo>
                  <a:pt x="276" y="1047"/>
                  <a:pt x="303" y="1057"/>
                  <a:pt x="340" y="1057"/>
                </a:cubicBezTo>
                <a:cubicBezTo>
                  <a:pt x="742" y="1056"/>
                  <a:pt x="1144" y="1057"/>
                  <a:pt x="1546" y="1057"/>
                </a:cubicBezTo>
                <a:cubicBezTo>
                  <a:pt x="1677" y="1057"/>
                  <a:pt x="1808" y="1057"/>
                  <a:pt x="1939" y="1057"/>
                </a:cubicBezTo>
                <a:cubicBezTo>
                  <a:pt x="1950" y="1057"/>
                  <a:pt x="1963" y="1054"/>
                  <a:pt x="1968" y="1066"/>
                </a:cubicBezTo>
                <a:cubicBezTo>
                  <a:pt x="1974" y="1078"/>
                  <a:pt x="1961" y="1085"/>
                  <a:pt x="1954" y="1092"/>
                </a:cubicBezTo>
                <a:cubicBezTo>
                  <a:pt x="1761" y="1287"/>
                  <a:pt x="1568" y="1482"/>
                  <a:pt x="1376" y="1677"/>
                </a:cubicBezTo>
                <a:cubicBezTo>
                  <a:pt x="1355" y="1698"/>
                  <a:pt x="1343" y="1700"/>
                  <a:pt x="1321" y="1677"/>
                </a:cubicBezTo>
                <a:cubicBezTo>
                  <a:pt x="1201" y="1554"/>
                  <a:pt x="1079" y="1433"/>
                  <a:pt x="959" y="1310"/>
                </a:cubicBezTo>
                <a:cubicBezTo>
                  <a:pt x="938" y="1288"/>
                  <a:pt x="915" y="1278"/>
                  <a:pt x="883" y="1278"/>
                </a:cubicBezTo>
                <a:cubicBezTo>
                  <a:pt x="774" y="1280"/>
                  <a:pt x="665" y="1279"/>
                  <a:pt x="556" y="1279"/>
                </a:cubicBezTo>
                <a:cubicBezTo>
                  <a:pt x="545" y="1279"/>
                  <a:pt x="532" y="1274"/>
                  <a:pt x="521" y="1289"/>
                </a:cubicBezTo>
                <a:cubicBezTo>
                  <a:pt x="533" y="1303"/>
                  <a:pt x="544" y="1318"/>
                  <a:pt x="557" y="1332"/>
                </a:cubicBezTo>
                <a:cubicBezTo>
                  <a:pt x="810" y="1588"/>
                  <a:pt x="1064" y="1843"/>
                  <a:pt x="1316" y="2100"/>
                </a:cubicBezTo>
                <a:cubicBezTo>
                  <a:pt x="1342" y="2127"/>
                  <a:pt x="1357" y="2123"/>
                  <a:pt x="1381" y="2098"/>
                </a:cubicBezTo>
                <a:cubicBezTo>
                  <a:pt x="1566" y="1909"/>
                  <a:pt x="1752" y="1721"/>
                  <a:pt x="1938" y="1533"/>
                </a:cubicBezTo>
                <a:cubicBezTo>
                  <a:pt x="2180" y="1288"/>
                  <a:pt x="2423" y="1043"/>
                  <a:pt x="2665" y="798"/>
                </a:cubicBezTo>
                <a:cubicBezTo>
                  <a:pt x="2673" y="790"/>
                  <a:pt x="2680" y="782"/>
                  <a:pt x="2689" y="770"/>
                </a:cubicBezTo>
                <a:cubicBezTo>
                  <a:pt x="2636" y="764"/>
                  <a:pt x="2636" y="764"/>
                  <a:pt x="2636" y="764"/>
                </a:cubicBezTo>
                <a:cubicBezTo>
                  <a:pt x="2254" y="764"/>
                  <a:pt x="1873" y="764"/>
                  <a:pt x="1491" y="764"/>
                </a:cubicBezTo>
                <a:cubicBezTo>
                  <a:pt x="1126" y="764"/>
                  <a:pt x="760" y="764"/>
                  <a:pt x="395" y="764"/>
                </a:cubicBezTo>
                <a:cubicBezTo>
                  <a:pt x="343" y="764"/>
                  <a:pt x="341" y="761"/>
                  <a:pt x="366" y="715"/>
                </a:cubicBezTo>
                <a:cubicBezTo>
                  <a:pt x="435" y="587"/>
                  <a:pt x="506" y="459"/>
                  <a:pt x="574" y="330"/>
                </a:cubicBezTo>
                <a:cubicBezTo>
                  <a:pt x="587" y="306"/>
                  <a:pt x="603" y="294"/>
                  <a:pt x="632" y="294"/>
                </a:cubicBezTo>
                <a:cubicBezTo>
                  <a:pt x="1109" y="294"/>
                  <a:pt x="1586" y="294"/>
                  <a:pt x="2063" y="294"/>
                </a:cubicBezTo>
                <a:cubicBezTo>
                  <a:pt x="2091" y="294"/>
                  <a:pt x="2109" y="304"/>
                  <a:pt x="2122" y="329"/>
                </a:cubicBezTo>
                <a:cubicBezTo>
                  <a:pt x="2154" y="390"/>
                  <a:pt x="2189" y="451"/>
                  <a:pt x="2220" y="512"/>
                </a:cubicBezTo>
                <a:cubicBezTo>
                  <a:pt x="2233" y="537"/>
                  <a:pt x="2251" y="548"/>
                  <a:pt x="2279" y="547"/>
                </a:cubicBezTo>
                <a:cubicBezTo>
                  <a:pt x="2366" y="546"/>
                  <a:pt x="2453" y="546"/>
                  <a:pt x="2540" y="547"/>
                </a:cubicBezTo>
                <a:cubicBezTo>
                  <a:pt x="2577" y="548"/>
                  <a:pt x="2579" y="538"/>
                  <a:pt x="2562" y="508"/>
                </a:cubicBezTo>
                <a:cubicBezTo>
                  <a:pt x="2479" y="356"/>
                  <a:pt x="2396" y="204"/>
                  <a:pt x="2316" y="51"/>
                </a:cubicBezTo>
                <a:cubicBezTo>
                  <a:pt x="2296" y="13"/>
                  <a:pt x="2272" y="0"/>
                  <a:pt x="2230" y="0"/>
                </a:cubicBezTo>
                <a:cubicBezTo>
                  <a:pt x="1795" y="1"/>
                  <a:pt x="1360" y="1"/>
                  <a:pt x="925" y="1"/>
                </a:cubicBezTo>
                <a:cubicBezTo>
                  <a:pt x="767" y="1"/>
                  <a:pt x="609" y="1"/>
                  <a:pt x="451" y="1"/>
                </a:cubicBezTo>
                <a:cubicBezTo>
                  <a:pt x="426" y="1"/>
                  <a:pt x="407" y="4"/>
                  <a:pt x="393" y="29"/>
                </a:cubicBezTo>
                <a:cubicBezTo>
                  <a:pt x="267" y="263"/>
                  <a:pt x="141" y="497"/>
                  <a:pt x="14" y="730"/>
                </a:cubicBezTo>
                <a:cubicBezTo>
                  <a:pt x="0" y="755"/>
                  <a:pt x="2" y="771"/>
                  <a:pt x="22" y="791"/>
                </a:cubicBezTo>
                <a:cubicBezTo>
                  <a:pt x="99" y="866"/>
                  <a:pt x="175" y="942"/>
                  <a:pt x="250" y="1020"/>
                </a:cubicBezTo>
                <a:close/>
              </a:path>
            </a:pathLst>
          </a:custGeom>
          <a:solidFill>
            <a:schemeClr val="tx1">
              <a:alpha val="38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3" presetClass="path" presetSubtype="0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777 -0.09074 L 5E-6 0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88" y="453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" presetClass="emph" presetSubtype="0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  <p:from x="137987" y="144438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1563 -4.07407E-6 L 0.1108 -4.07407E-6 " pathEditMode="relative" rAng="0" ptsTypes="AA">
                                      <p:cBhvr>
                                        <p:cTn id="22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15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35" presetClass="path" presetSubtype="0" accel="50000" decel="50000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1563 -4.07407E-6 L 3.95833E-6 -4.07407E-6 " pathEditMode="relative" rAng="0" ptsTypes="AA">
                                      <p:cBhvr>
                                        <p:cTn id="2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6" grpId="2"/>
      <p:bldP spid="24" grpId="0"/>
      <p:bldP spid="6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" t="4259" r="50000" b="4259"/>
          <a:stretch>
            <a:fillRect/>
          </a:stretch>
        </p:blipFill>
        <p:spPr>
          <a:xfrm>
            <a:off x="0" y="0"/>
            <a:ext cx="6095998" cy="6858000"/>
          </a:xfrm>
          <a:custGeom>
            <a:avLst/>
            <a:gdLst>
              <a:gd name="connsiteX0" fmla="*/ 0 w 6095998"/>
              <a:gd name="connsiteY0" fmla="*/ 0 h 6858000"/>
              <a:gd name="connsiteX1" fmla="*/ 6095998 w 6095998"/>
              <a:gd name="connsiteY1" fmla="*/ 3429000 h 6858000"/>
              <a:gd name="connsiteX2" fmla="*/ 0 w 6095998"/>
              <a:gd name="connsiteY2" fmla="*/ 6858000 h 6858000"/>
              <a:gd name="connsiteX3" fmla="*/ 0 w 6095998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5998" h="6858000">
                <a:moveTo>
                  <a:pt x="0" y="0"/>
                </a:moveTo>
                <a:lnTo>
                  <a:pt x="6095998" y="3429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4259" r="2000" b="4259"/>
          <a:stretch>
            <a:fillRect/>
          </a:stretch>
        </p:blipFill>
        <p:spPr>
          <a:xfrm>
            <a:off x="6096000" y="0"/>
            <a:ext cx="6096000" cy="6858000"/>
          </a:xfrm>
          <a:custGeom>
            <a:avLst/>
            <a:gdLst>
              <a:gd name="connsiteX0" fmla="*/ 6095998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6095998 w 6096000"/>
              <a:gd name="connsiteY3" fmla="*/ 6858000 h 6858000"/>
              <a:gd name="connsiteX4" fmla="*/ 0 w 6096000"/>
              <a:gd name="connsiteY4" fmla="*/ 3429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6858000">
                <a:moveTo>
                  <a:pt x="6095998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6095998" y="6858000"/>
                </a:lnTo>
                <a:lnTo>
                  <a:pt x="0" y="3429000"/>
                </a:lnTo>
                <a:close/>
              </a:path>
            </a:pathLst>
          </a:custGeom>
        </p:spPr>
      </p:pic>
      <p:sp>
        <p:nvSpPr>
          <p:cNvPr id="10" name="Freeform 9"/>
          <p:cNvSpPr>
            <a:spLocks noEditPoints="1"/>
          </p:cNvSpPr>
          <p:nvPr/>
        </p:nvSpPr>
        <p:spPr bwMode="auto">
          <a:xfrm>
            <a:off x="7261225" y="3267075"/>
            <a:ext cx="481013" cy="323850"/>
          </a:xfrm>
          <a:custGeom>
            <a:avLst/>
            <a:gdLst>
              <a:gd name="T0" fmla="*/ 128 w 128"/>
              <a:gd name="T1" fmla="*/ 6 h 86"/>
              <a:gd name="T2" fmla="*/ 122 w 128"/>
              <a:gd name="T3" fmla="*/ 0 h 86"/>
              <a:gd name="T4" fmla="*/ 6 w 128"/>
              <a:gd name="T5" fmla="*/ 0 h 86"/>
              <a:gd name="T6" fmla="*/ 0 w 128"/>
              <a:gd name="T7" fmla="*/ 6 h 86"/>
              <a:gd name="T8" fmla="*/ 0 w 128"/>
              <a:gd name="T9" fmla="*/ 80 h 86"/>
              <a:gd name="T10" fmla="*/ 6 w 128"/>
              <a:gd name="T11" fmla="*/ 86 h 86"/>
              <a:gd name="T12" fmla="*/ 122 w 128"/>
              <a:gd name="T13" fmla="*/ 86 h 86"/>
              <a:gd name="T14" fmla="*/ 128 w 128"/>
              <a:gd name="T15" fmla="*/ 80 h 86"/>
              <a:gd name="T16" fmla="*/ 128 w 128"/>
              <a:gd name="T17" fmla="*/ 6 h 86"/>
              <a:gd name="T18" fmla="*/ 120 w 128"/>
              <a:gd name="T19" fmla="*/ 4 h 86"/>
              <a:gd name="T20" fmla="*/ 64 w 128"/>
              <a:gd name="T21" fmla="*/ 51 h 86"/>
              <a:gd name="T22" fmla="*/ 8 w 128"/>
              <a:gd name="T23" fmla="*/ 4 h 86"/>
              <a:gd name="T24" fmla="*/ 120 w 128"/>
              <a:gd name="T25" fmla="*/ 4 h 86"/>
              <a:gd name="T26" fmla="*/ 5 w 128"/>
              <a:gd name="T27" fmla="*/ 78 h 86"/>
              <a:gd name="T28" fmla="*/ 5 w 128"/>
              <a:gd name="T29" fmla="*/ 7 h 86"/>
              <a:gd name="T30" fmla="*/ 47 w 128"/>
              <a:gd name="T31" fmla="*/ 43 h 86"/>
              <a:gd name="T32" fmla="*/ 5 w 128"/>
              <a:gd name="T33" fmla="*/ 78 h 86"/>
              <a:gd name="T34" fmla="*/ 8 w 128"/>
              <a:gd name="T35" fmla="*/ 81 h 86"/>
              <a:gd name="T36" fmla="*/ 51 w 128"/>
              <a:gd name="T37" fmla="*/ 46 h 86"/>
              <a:gd name="T38" fmla="*/ 63 w 128"/>
              <a:gd name="T39" fmla="*/ 56 h 86"/>
              <a:gd name="T40" fmla="*/ 65 w 128"/>
              <a:gd name="T41" fmla="*/ 56 h 86"/>
              <a:gd name="T42" fmla="*/ 77 w 128"/>
              <a:gd name="T43" fmla="*/ 46 h 86"/>
              <a:gd name="T44" fmla="*/ 120 w 128"/>
              <a:gd name="T45" fmla="*/ 81 h 86"/>
              <a:gd name="T46" fmla="*/ 8 w 128"/>
              <a:gd name="T47" fmla="*/ 81 h 86"/>
              <a:gd name="T48" fmla="*/ 123 w 128"/>
              <a:gd name="T49" fmla="*/ 78 h 86"/>
              <a:gd name="T50" fmla="*/ 81 w 128"/>
              <a:gd name="T51" fmla="*/ 43 h 86"/>
              <a:gd name="T52" fmla="*/ 123 w 128"/>
              <a:gd name="T53" fmla="*/ 7 h 86"/>
              <a:gd name="T54" fmla="*/ 123 w 128"/>
              <a:gd name="T55" fmla="*/ 78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28" h="86">
                <a:moveTo>
                  <a:pt x="128" y="6"/>
                </a:moveTo>
                <a:cubicBezTo>
                  <a:pt x="128" y="2"/>
                  <a:pt x="125" y="0"/>
                  <a:pt x="122" y="0"/>
                </a:cubicBez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2"/>
                  <a:pt x="0" y="6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83"/>
                  <a:pt x="3" y="86"/>
                  <a:pt x="6" y="86"/>
                </a:cubicBezTo>
                <a:cubicBezTo>
                  <a:pt x="122" y="86"/>
                  <a:pt x="122" y="86"/>
                  <a:pt x="122" y="86"/>
                </a:cubicBezTo>
                <a:cubicBezTo>
                  <a:pt x="125" y="86"/>
                  <a:pt x="128" y="83"/>
                  <a:pt x="128" y="80"/>
                </a:cubicBezTo>
                <a:lnTo>
                  <a:pt x="128" y="6"/>
                </a:lnTo>
                <a:close/>
                <a:moveTo>
                  <a:pt x="120" y="4"/>
                </a:moveTo>
                <a:cubicBezTo>
                  <a:pt x="64" y="51"/>
                  <a:pt x="64" y="51"/>
                  <a:pt x="64" y="51"/>
                </a:cubicBezTo>
                <a:cubicBezTo>
                  <a:pt x="8" y="4"/>
                  <a:pt x="8" y="4"/>
                  <a:pt x="8" y="4"/>
                </a:cubicBezTo>
                <a:lnTo>
                  <a:pt x="120" y="4"/>
                </a:lnTo>
                <a:close/>
                <a:moveTo>
                  <a:pt x="5" y="78"/>
                </a:moveTo>
                <a:cubicBezTo>
                  <a:pt x="5" y="7"/>
                  <a:pt x="5" y="7"/>
                  <a:pt x="5" y="7"/>
                </a:cubicBezTo>
                <a:cubicBezTo>
                  <a:pt x="47" y="43"/>
                  <a:pt x="47" y="43"/>
                  <a:pt x="47" y="43"/>
                </a:cubicBezTo>
                <a:lnTo>
                  <a:pt x="5" y="78"/>
                </a:lnTo>
                <a:close/>
                <a:moveTo>
                  <a:pt x="8" y="81"/>
                </a:moveTo>
                <a:cubicBezTo>
                  <a:pt x="51" y="46"/>
                  <a:pt x="51" y="46"/>
                  <a:pt x="51" y="46"/>
                </a:cubicBezTo>
                <a:cubicBezTo>
                  <a:pt x="63" y="56"/>
                  <a:pt x="63" y="56"/>
                  <a:pt x="63" y="56"/>
                </a:cubicBezTo>
                <a:cubicBezTo>
                  <a:pt x="63" y="56"/>
                  <a:pt x="65" y="56"/>
                  <a:pt x="65" y="56"/>
                </a:cubicBezTo>
                <a:cubicBezTo>
                  <a:pt x="77" y="46"/>
                  <a:pt x="77" y="46"/>
                  <a:pt x="77" y="46"/>
                </a:cubicBezTo>
                <a:cubicBezTo>
                  <a:pt x="120" y="81"/>
                  <a:pt x="120" y="81"/>
                  <a:pt x="120" y="81"/>
                </a:cubicBezTo>
                <a:lnTo>
                  <a:pt x="8" y="81"/>
                </a:lnTo>
                <a:close/>
                <a:moveTo>
                  <a:pt x="123" y="78"/>
                </a:moveTo>
                <a:cubicBezTo>
                  <a:pt x="81" y="43"/>
                  <a:pt x="81" y="43"/>
                  <a:pt x="81" y="43"/>
                </a:cubicBezTo>
                <a:cubicBezTo>
                  <a:pt x="123" y="7"/>
                  <a:pt x="123" y="7"/>
                  <a:pt x="123" y="7"/>
                </a:cubicBezTo>
                <a:lnTo>
                  <a:pt x="123" y="7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Freeform 32"/>
          <p:cNvSpPr>
            <a:spLocks noEditPoints="1"/>
          </p:cNvSpPr>
          <p:nvPr/>
        </p:nvSpPr>
        <p:spPr bwMode="auto">
          <a:xfrm>
            <a:off x="5853113" y="2328069"/>
            <a:ext cx="481013" cy="461963"/>
          </a:xfrm>
          <a:custGeom>
            <a:avLst/>
            <a:gdLst>
              <a:gd name="T0" fmla="*/ 65 w 128"/>
              <a:gd name="T1" fmla="*/ 123 h 123"/>
              <a:gd name="T2" fmla="*/ 127 w 128"/>
              <a:gd name="T3" fmla="*/ 79 h 123"/>
              <a:gd name="T4" fmla="*/ 128 w 128"/>
              <a:gd name="T5" fmla="*/ 77 h 123"/>
              <a:gd name="T6" fmla="*/ 128 w 128"/>
              <a:gd name="T7" fmla="*/ 76 h 123"/>
              <a:gd name="T8" fmla="*/ 127 w 128"/>
              <a:gd name="T9" fmla="*/ 75 h 123"/>
              <a:gd name="T10" fmla="*/ 109 w 128"/>
              <a:gd name="T11" fmla="*/ 62 h 123"/>
              <a:gd name="T12" fmla="*/ 127 w 128"/>
              <a:gd name="T13" fmla="*/ 49 h 123"/>
              <a:gd name="T14" fmla="*/ 128 w 128"/>
              <a:gd name="T15" fmla="*/ 47 h 123"/>
              <a:gd name="T16" fmla="*/ 128 w 128"/>
              <a:gd name="T17" fmla="*/ 47 h 123"/>
              <a:gd name="T18" fmla="*/ 127 w 128"/>
              <a:gd name="T19" fmla="*/ 45 h 123"/>
              <a:gd name="T20" fmla="*/ 65 w 128"/>
              <a:gd name="T21" fmla="*/ 1 h 123"/>
              <a:gd name="T22" fmla="*/ 64 w 128"/>
              <a:gd name="T23" fmla="*/ 0 h 123"/>
              <a:gd name="T24" fmla="*/ 63 w 128"/>
              <a:gd name="T25" fmla="*/ 1 h 123"/>
              <a:gd name="T26" fmla="*/ 1 w 128"/>
              <a:gd name="T27" fmla="*/ 45 h 123"/>
              <a:gd name="T28" fmla="*/ 0 w 128"/>
              <a:gd name="T29" fmla="*/ 47 h 123"/>
              <a:gd name="T30" fmla="*/ 0 w 128"/>
              <a:gd name="T31" fmla="*/ 47 h 123"/>
              <a:gd name="T32" fmla="*/ 1 w 128"/>
              <a:gd name="T33" fmla="*/ 49 h 123"/>
              <a:gd name="T34" fmla="*/ 19 w 128"/>
              <a:gd name="T35" fmla="*/ 62 h 123"/>
              <a:gd name="T36" fmla="*/ 1 w 128"/>
              <a:gd name="T37" fmla="*/ 75 h 123"/>
              <a:gd name="T38" fmla="*/ 0 w 128"/>
              <a:gd name="T39" fmla="*/ 76 h 123"/>
              <a:gd name="T40" fmla="*/ 0 w 128"/>
              <a:gd name="T41" fmla="*/ 77 h 123"/>
              <a:gd name="T42" fmla="*/ 1 w 128"/>
              <a:gd name="T43" fmla="*/ 79 h 123"/>
              <a:gd name="T44" fmla="*/ 63 w 128"/>
              <a:gd name="T45" fmla="*/ 123 h 123"/>
              <a:gd name="T46" fmla="*/ 64 w 128"/>
              <a:gd name="T47" fmla="*/ 123 h 123"/>
              <a:gd name="T48" fmla="*/ 65 w 128"/>
              <a:gd name="T49" fmla="*/ 123 h 123"/>
              <a:gd name="T50" fmla="*/ 6 w 128"/>
              <a:gd name="T51" fmla="*/ 47 h 123"/>
              <a:gd name="T52" fmla="*/ 64 w 128"/>
              <a:gd name="T53" fmla="*/ 6 h 123"/>
              <a:gd name="T54" fmla="*/ 122 w 128"/>
              <a:gd name="T55" fmla="*/ 47 h 123"/>
              <a:gd name="T56" fmla="*/ 64 w 128"/>
              <a:gd name="T57" fmla="*/ 89 h 123"/>
              <a:gd name="T58" fmla="*/ 6 w 128"/>
              <a:gd name="T59" fmla="*/ 47 h 123"/>
              <a:gd name="T60" fmla="*/ 6 w 128"/>
              <a:gd name="T61" fmla="*/ 77 h 123"/>
              <a:gd name="T62" fmla="*/ 23 w 128"/>
              <a:gd name="T63" fmla="*/ 65 h 123"/>
              <a:gd name="T64" fmla="*/ 63 w 128"/>
              <a:gd name="T65" fmla="*/ 93 h 123"/>
              <a:gd name="T66" fmla="*/ 64 w 128"/>
              <a:gd name="T67" fmla="*/ 94 h 123"/>
              <a:gd name="T68" fmla="*/ 65 w 128"/>
              <a:gd name="T69" fmla="*/ 93 h 123"/>
              <a:gd name="T70" fmla="*/ 105 w 128"/>
              <a:gd name="T71" fmla="*/ 65 h 123"/>
              <a:gd name="T72" fmla="*/ 122 w 128"/>
              <a:gd name="T73" fmla="*/ 77 h 123"/>
              <a:gd name="T74" fmla="*/ 64 w 128"/>
              <a:gd name="T75" fmla="*/ 118 h 123"/>
              <a:gd name="T76" fmla="*/ 6 w 128"/>
              <a:gd name="T77" fmla="*/ 77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8" h="123">
                <a:moveTo>
                  <a:pt x="65" y="123"/>
                </a:moveTo>
                <a:cubicBezTo>
                  <a:pt x="127" y="79"/>
                  <a:pt x="127" y="79"/>
                  <a:pt x="127" y="79"/>
                </a:cubicBezTo>
                <a:cubicBezTo>
                  <a:pt x="128" y="78"/>
                  <a:pt x="128" y="78"/>
                  <a:pt x="128" y="77"/>
                </a:cubicBezTo>
                <a:cubicBezTo>
                  <a:pt x="128" y="76"/>
                  <a:pt x="128" y="76"/>
                  <a:pt x="128" y="76"/>
                </a:cubicBezTo>
                <a:cubicBezTo>
                  <a:pt x="128" y="76"/>
                  <a:pt x="128" y="75"/>
                  <a:pt x="127" y="75"/>
                </a:cubicBezTo>
                <a:cubicBezTo>
                  <a:pt x="109" y="62"/>
                  <a:pt x="109" y="62"/>
                  <a:pt x="109" y="62"/>
                </a:cubicBezTo>
                <a:cubicBezTo>
                  <a:pt x="127" y="49"/>
                  <a:pt x="127" y="49"/>
                  <a:pt x="127" y="49"/>
                </a:cubicBezTo>
                <a:cubicBezTo>
                  <a:pt x="128" y="49"/>
                  <a:pt x="128" y="48"/>
                  <a:pt x="128" y="47"/>
                </a:cubicBezTo>
                <a:cubicBezTo>
                  <a:pt x="128" y="47"/>
                  <a:pt x="128" y="47"/>
                  <a:pt x="128" y="47"/>
                </a:cubicBezTo>
                <a:cubicBezTo>
                  <a:pt x="128" y="46"/>
                  <a:pt x="128" y="45"/>
                  <a:pt x="127" y="45"/>
                </a:cubicBezTo>
                <a:cubicBezTo>
                  <a:pt x="65" y="1"/>
                  <a:pt x="65" y="1"/>
                  <a:pt x="65" y="1"/>
                </a:cubicBezTo>
                <a:cubicBezTo>
                  <a:pt x="65" y="1"/>
                  <a:pt x="65" y="0"/>
                  <a:pt x="64" y="0"/>
                </a:cubicBezTo>
                <a:cubicBezTo>
                  <a:pt x="63" y="0"/>
                  <a:pt x="63" y="1"/>
                  <a:pt x="63" y="1"/>
                </a:cubicBezTo>
                <a:cubicBezTo>
                  <a:pt x="1" y="45"/>
                  <a:pt x="1" y="45"/>
                  <a:pt x="1" y="45"/>
                </a:cubicBezTo>
                <a:cubicBezTo>
                  <a:pt x="0" y="45"/>
                  <a:pt x="0" y="46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8"/>
                  <a:pt x="0" y="49"/>
                  <a:pt x="1" y="49"/>
                </a:cubicBezTo>
                <a:cubicBezTo>
                  <a:pt x="19" y="62"/>
                  <a:pt x="19" y="62"/>
                  <a:pt x="19" y="62"/>
                </a:cubicBezTo>
                <a:cubicBezTo>
                  <a:pt x="1" y="75"/>
                  <a:pt x="1" y="75"/>
                  <a:pt x="1" y="75"/>
                </a:cubicBezTo>
                <a:cubicBezTo>
                  <a:pt x="0" y="75"/>
                  <a:pt x="0" y="76"/>
                  <a:pt x="0" y="76"/>
                </a:cubicBezTo>
                <a:cubicBezTo>
                  <a:pt x="0" y="77"/>
                  <a:pt x="0" y="77"/>
                  <a:pt x="0" y="77"/>
                </a:cubicBezTo>
                <a:cubicBezTo>
                  <a:pt x="0" y="78"/>
                  <a:pt x="0" y="78"/>
                  <a:pt x="1" y="79"/>
                </a:cubicBezTo>
                <a:cubicBezTo>
                  <a:pt x="63" y="123"/>
                  <a:pt x="63" y="123"/>
                  <a:pt x="63" y="123"/>
                </a:cubicBezTo>
                <a:cubicBezTo>
                  <a:pt x="63" y="123"/>
                  <a:pt x="64" y="123"/>
                  <a:pt x="64" y="123"/>
                </a:cubicBezTo>
                <a:cubicBezTo>
                  <a:pt x="65" y="123"/>
                  <a:pt x="65" y="123"/>
                  <a:pt x="65" y="123"/>
                </a:cubicBezTo>
                <a:close/>
                <a:moveTo>
                  <a:pt x="6" y="47"/>
                </a:moveTo>
                <a:cubicBezTo>
                  <a:pt x="64" y="6"/>
                  <a:pt x="64" y="6"/>
                  <a:pt x="64" y="6"/>
                </a:cubicBezTo>
                <a:cubicBezTo>
                  <a:pt x="122" y="47"/>
                  <a:pt x="122" y="47"/>
                  <a:pt x="122" y="47"/>
                </a:cubicBezTo>
                <a:cubicBezTo>
                  <a:pt x="64" y="89"/>
                  <a:pt x="64" y="89"/>
                  <a:pt x="64" y="89"/>
                </a:cubicBezTo>
                <a:lnTo>
                  <a:pt x="6" y="47"/>
                </a:lnTo>
                <a:close/>
                <a:moveTo>
                  <a:pt x="6" y="77"/>
                </a:moveTo>
                <a:cubicBezTo>
                  <a:pt x="23" y="65"/>
                  <a:pt x="23" y="65"/>
                  <a:pt x="23" y="65"/>
                </a:cubicBezTo>
                <a:cubicBezTo>
                  <a:pt x="63" y="93"/>
                  <a:pt x="63" y="93"/>
                  <a:pt x="63" y="93"/>
                </a:cubicBezTo>
                <a:cubicBezTo>
                  <a:pt x="63" y="93"/>
                  <a:pt x="63" y="94"/>
                  <a:pt x="64" y="94"/>
                </a:cubicBezTo>
                <a:cubicBezTo>
                  <a:pt x="65" y="94"/>
                  <a:pt x="65" y="93"/>
                  <a:pt x="65" y="93"/>
                </a:cubicBezTo>
                <a:cubicBezTo>
                  <a:pt x="105" y="65"/>
                  <a:pt x="105" y="65"/>
                  <a:pt x="105" y="65"/>
                </a:cubicBezTo>
                <a:cubicBezTo>
                  <a:pt x="122" y="77"/>
                  <a:pt x="122" y="77"/>
                  <a:pt x="122" y="77"/>
                </a:cubicBezTo>
                <a:cubicBezTo>
                  <a:pt x="64" y="118"/>
                  <a:pt x="64" y="118"/>
                  <a:pt x="64" y="118"/>
                </a:cubicBezTo>
                <a:lnTo>
                  <a:pt x="6" y="7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Freeform 33"/>
          <p:cNvSpPr>
            <a:spLocks noEditPoints="1"/>
          </p:cNvSpPr>
          <p:nvPr/>
        </p:nvSpPr>
        <p:spPr bwMode="auto">
          <a:xfrm>
            <a:off x="5853113" y="4104878"/>
            <a:ext cx="479425" cy="479425"/>
          </a:xfrm>
          <a:custGeom>
            <a:avLst/>
            <a:gdLst>
              <a:gd name="T0" fmla="*/ 128 w 128"/>
              <a:gd name="T1" fmla="*/ 47 h 128"/>
              <a:gd name="T2" fmla="*/ 122 w 128"/>
              <a:gd name="T3" fmla="*/ 41 h 128"/>
              <a:gd name="T4" fmla="*/ 86 w 128"/>
              <a:gd name="T5" fmla="*/ 41 h 128"/>
              <a:gd name="T6" fmla="*/ 86 w 128"/>
              <a:gd name="T7" fmla="*/ 6 h 128"/>
              <a:gd name="T8" fmla="*/ 80 w 128"/>
              <a:gd name="T9" fmla="*/ 0 h 128"/>
              <a:gd name="T10" fmla="*/ 6 w 128"/>
              <a:gd name="T11" fmla="*/ 0 h 128"/>
              <a:gd name="T12" fmla="*/ 0 w 128"/>
              <a:gd name="T13" fmla="*/ 6 h 128"/>
              <a:gd name="T14" fmla="*/ 0 w 128"/>
              <a:gd name="T15" fmla="*/ 80 h 128"/>
              <a:gd name="T16" fmla="*/ 6 w 128"/>
              <a:gd name="T17" fmla="*/ 86 h 128"/>
              <a:gd name="T18" fmla="*/ 42 w 128"/>
              <a:gd name="T19" fmla="*/ 86 h 128"/>
              <a:gd name="T20" fmla="*/ 42 w 128"/>
              <a:gd name="T21" fmla="*/ 122 h 128"/>
              <a:gd name="T22" fmla="*/ 48 w 128"/>
              <a:gd name="T23" fmla="*/ 128 h 128"/>
              <a:gd name="T24" fmla="*/ 122 w 128"/>
              <a:gd name="T25" fmla="*/ 128 h 128"/>
              <a:gd name="T26" fmla="*/ 128 w 128"/>
              <a:gd name="T27" fmla="*/ 122 h 128"/>
              <a:gd name="T28" fmla="*/ 128 w 128"/>
              <a:gd name="T29" fmla="*/ 47 h 128"/>
              <a:gd name="T30" fmla="*/ 42 w 128"/>
              <a:gd name="T31" fmla="*/ 47 h 128"/>
              <a:gd name="T32" fmla="*/ 42 w 128"/>
              <a:gd name="T33" fmla="*/ 81 h 128"/>
              <a:gd name="T34" fmla="*/ 5 w 128"/>
              <a:gd name="T35" fmla="*/ 81 h 128"/>
              <a:gd name="T36" fmla="*/ 5 w 128"/>
              <a:gd name="T37" fmla="*/ 4 h 128"/>
              <a:gd name="T38" fmla="*/ 82 w 128"/>
              <a:gd name="T39" fmla="*/ 4 h 128"/>
              <a:gd name="T40" fmla="*/ 82 w 128"/>
              <a:gd name="T41" fmla="*/ 41 h 128"/>
              <a:gd name="T42" fmla="*/ 48 w 128"/>
              <a:gd name="T43" fmla="*/ 41 h 128"/>
              <a:gd name="T44" fmla="*/ 42 w 128"/>
              <a:gd name="T45" fmla="*/ 47 h 128"/>
              <a:gd name="T46" fmla="*/ 123 w 128"/>
              <a:gd name="T47" fmla="*/ 123 h 128"/>
              <a:gd name="T48" fmla="*/ 46 w 128"/>
              <a:gd name="T49" fmla="*/ 123 h 128"/>
              <a:gd name="T50" fmla="*/ 46 w 128"/>
              <a:gd name="T51" fmla="*/ 46 h 128"/>
              <a:gd name="T52" fmla="*/ 123 w 128"/>
              <a:gd name="T53" fmla="*/ 46 h 128"/>
              <a:gd name="T54" fmla="*/ 123 w 128"/>
              <a:gd name="T55" fmla="*/ 123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28" h="128">
                <a:moveTo>
                  <a:pt x="128" y="47"/>
                </a:moveTo>
                <a:cubicBezTo>
                  <a:pt x="128" y="44"/>
                  <a:pt x="125" y="41"/>
                  <a:pt x="122" y="41"/>
                </a:cubicBezTo>
                <a:cubicBezTo>
                  <a:pt x="86" y="41"/>
                  <a:pt x="86" y="41"/>
                  <a:pt x="86" y="41"/>
                </a:cubicBezTo>
                <a:cubicBezTo>
                  <a:pt x="86" y="6"/>
                  <a:pt x="86" y="6"/>
                  <a:pt x="86" y="6"/>
                </a:cubicBezTo>
                <a:cubicBezTo>
                  <a:pt x="86" y="2"/>
                  <a:pt x="83" y="0"/>
                  <a:pt x="80" y="0"/>
                </a:cubicBez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2"/>
                  <a:pt x="0" y="6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83"/>
                  <a:pt x="3" y="86"/>
                  <a:pt x="6" y="86"/>
                </a:cubicBezTo>
                <a:cubicBezTo>
                  <a:pt x="42" y="86"/>
                  <a:pt x="42" y="86"/>
                  <a:pt x="42" y="86"/>
                </a:cubicBezTo>
                <a:cubicBezTo>
                  <a:pt x="42" y="122"/>
                  <a:pt x="42" y="122"/>
                  <a:pt x="42" y="122"/>
                </a:cubicBezTo>
                <a:cubicBezTo>
                  <a:pt x="42" y="125"/>
                  <a:pt x="45" y="128"/>
                  <a:pt x="48" y="128"/>
                </a:cubicBezTo>
                <a:cubicBezTo>
                  <a:pt x="122" y="128"/>
                  <a:pt x="122" y="128"/>
                  <a:pt x="122" y="128"/>
                </a:cubicBezTo>
                <a:cubicBezTo>
                  <a:pt x="125" y="128"/>
                  <a:pt x="128" y="125"/>
                  <a:pt x="128" y="122"/>
                </a:cubicBezTo>
                <a:lnTo>
                  <a:pt x="128" y="47"/>
                </a:lnTo>
                <a:close/>
                <a:moveTo>
                  <a:pt x="42" y="47"/>
                </a:moveTo>
                <a:cubicBezTo>
                  <a:pt x="42" y="81"/>
                  <a:pt x="42" y="81"/>
                  <a:pt x="42" y="81"/>
                </a:cubicBezTo>
                <a:cubicBezTo>
                  <a:pt x="5" y="81"/>
                  <a:pt x="5" y="81"/>
                  <a:pt x="5" y="81"/>
                </a:cubicBezTo>
                <a:cubicBezTo>
                  <a:pt x="5" y="4"/>
                  <a:pt x="5" y="4"/>
                  <a:pt x="5" y="4"/>
                </a:cubicBezTo>
                <a:cubicBezTo>
                  <a:pt x="82" y="4"/>
                  <a:pt x="82" y="4"/>
                  <a:pt x="82" y="4"/>
                </a:cubicBezTo>
                <a:cubicBezTo>
                  <a:pt x="82" y="41"/>
                  <a:pt x="82" y="41"/>
                  <a:pt x="82" y="41"/>
                </a:cubicBezTo>
                <a:cubicBezTo>
                  <a:pt x="48" y="41"/>
                  <a:pt x="48" y="41"/>
                  <a:pt x="48" y="41"/>
                </a:cubicBezTo>
                <a:cubicBezTo>
                  <a:pt x="45" y="41"/>
                  <a:pt x="42" y="44"/>
                  <a:pt x="42" y="47"/>
                </a:cubicBezTo>
                <a:close/>
                <a:moveTo>
                  <a:pt x="123" y="123"/>
                </a:moveTo>
                <a:cubicBezTo>
                  <a:pt x="46" y="123"/>
                  <a:pt x="46" y="123"/>
                  <a:pt x="46" y="123"/>
                </a:cubicBezTo>
                <a:cubicBezTo>
                  <a:pt x="46" y="46"/>
                  <a:pt x="46" y="46"/>
                  <a:pt x="46" y="46"/>
                </a:cubicBezTo>
                <a:cubicBezTo>
                  <a:pt x="123" y="46"/>
                  <a:pt x="123" y="46"/>
                  <a:pt x="123" y="46"/>
                </a:cubicBezTo>
                <a:lnTo>
                  <a:pt x="123" y="12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4352925" y="3189287"/>
            <a:ext cx="479425" cy="479425"/>
            <a:chOff x="568325" y="5118100"/>
            <a:chExt cx="479425" cy="479425"/>
          </a:xfrm>
        </p:grpSpPr>
        <p:sp>
          <p:nvSpPr>
            <p:cNvPr id="13" name="Freeform 48"/>
            <p:cNvSpPr>
              <a:spLocks noEditPoints="1"/>
            </p:cNvSpPr>
            <p:nvPr/>
          </p:nvSpPr>
          <p:spPr bwMode="auto">
            <a:xfrm>
              <a:off x="568325" y="5118100"/>
              <a:ext cx="479425" cy="479425"/>
            </a:xfrm>
            <a:custGeom>
              <a:avLst/>
              <a:gdLst>
                <a:gd name="T0" fmla="*/ 116 w 128"/>
                <a:gd name="T1" fmla="*/ 77 h 128"/>
                <a:gd name="T2" fmla="*/ 128 w 128"/>
                <a:gd name="T3" fmla="*/ 50 h 128"/>
                <a:gd name="T4" fmla="*/ 116 w 128"/>
                <a:gd name="T5" fmla="*/ 49 h 128"/>
                <a:gd name="T6" fmla="*/ 111 w 128"/>
                <a:gd name="T7" fmla="*/ 36 h 128"/>
                <a:gd name="T8" fmla="*/ 100 w 128"/>
                <a:gd name="T9" fmla="*/ 9 h 128"/>
                <a:gd name="T10" fmla="*/ 91 w 128"/>
                <a:gd name="T11" fmla="*/ 16 h 128"/>
                <a:gd name="T12" fmla="*/ 77 w 128"/>
                <a:gd name="T13" fmla="*/ 11 h 128"/>
                <a:gd name="T14" fmla="*/ 51 w 128"/>
                <a:gd name="T15" fmla="*/ 0 h 128"/>
                <a:gd name="T16" fmla="*/ 50 w 128"/>
                <a:gd name="T17" fmla="*/ 11 h 128"/>
                <a:gd name="T18" fmla="*/ 36 w 128"/>
                <a:gd name="T19" fmla="*/ 17 h 128"/>
                <a:gd name="T20" fmla="*/ 9 w 128"/>
                <a:gd name="T21" fmla="*/ 28 h 128"/>
                <a:gd name="T22" fmla="*/ 17 w 128"/>
                <a:gd name="T23" fmla="*/ 37 h 128"/>
                <a:gd name="T24" fmla="*/ 11 w 128"/>
                <a:gd name="T25" fmla="*/ 50 h 128"/>
                <a:gd name="T26" fmla="*/ 0 w 128"/>
                <a:gd name="T27" fmla="*/ 77 h 128"/>
                <a:gd name="T28" fmla="*/ 12 w 128"/>
                <a:gd name="T29" fmla="*/ 78 h 128"/>
                <a:gd name="T30" fmla="*/ 17 w 128"/>
                <a:gd name="T31" fmla="*/ 91 h 128"/>
                <a:gd name="T32" fmla="*/ 28 w 128"/>
                <a:gd name="T33" fmla="*/ 118 h 128"/>
                <a:gd name="T34" fmla="*/ 37 w 128"/>
                <a:gd name="T35" fmla="*/ 111 h 128"/>
                <a:gd name="T36" fmla="*/ 51 w 128"/>
                <a:gd name="T37" fmla="*/ 116 h 128"/>
                <a:gd name="T38" fmla="*/ 77 w 128"/>
                <a:gd name="T39" fmla="*/ 128 h 128"/>
                <a:gd name="T40" fmla="*/ 78 w 128"/>
                <a:gd name="T41" fmla="*/ 116 h 128"/>
                <a:gd name="T42" fmla="*/ 92 w 128"/>
                <a:gd name="T43" fmla="*/ 110 h 128"/>
                <a:gd name="T44" fmla="*/ 119 w 128"/>
                <a:gd name="T45" fmla="*/ 99 h 128"/>
                <a:gd name="T46" fmla="*/ 111 w 128"/>
                <a:gd name="T47" fmla="*/ 90 h 128"/>
                <a:gd name="T48" fmla="*/ 112 w 128"/>
                <a:gd name="T49" fmla="*/ 99 h 128"/>
                <a:gd name="T50" fmla="*/ 92 w 128"/>
                <a:gd name="T51" fmla="*/ 105 h 128"/>
                <a:gd name="T52" fmla="*/ 77 w 128"/>
                <a:gd name="T53" fmla="*/ 111 h 128"/>
                <a:gd name="T54" fmla="*/ 73 w 128"/>
                <a:gd name="T55" fmla="*/ 123 h 128"/>
                <a:gd name="T56" fmla="*/ 55 w 128"/>
                <a:gd name="T57" fmla="*/ 113 h 128"/>
                <a:gd name="T58" fmla="*/ 40 w 128"/>
                <a:gd name="T59" fmla="*/ 107 h 128"/>
                <a:gd name="T60" fmla="*/ 28 w 128"/>
                <a:gd name="T61" fmla="*/ 112 h 128"/>
                <a:gd name="T62" fmla="*/ 23 w 128"/>
                <a:gd name="T63" fmla="*/ 92 h 128"/>
                <a:gd name="T64" fmla="*/ 16 w 128"/>
                <a:gd name="T65" fmla="*/ 77 h 128"/>
                <a:gd name="T66" fmla="*/ 5 w 128"/>
                <a:gd name="T67" fmla="*/ 72 h 128"/>
                <a:gd name="T68" fmla="*/ 15 w 128"/>
                <a:gd name="T69" fmla="*/ 55 h 128"/>
                <a:gd name="T70" fmla="*/ 21 w 128"/>
                <a:gd name="T71" fmla="*/ 39 h 128"/>
                <a:gd name="T72" fmla="*/ 16 w 128"/>
                <a:gd name="T73" fmla="*/ 28 h 128"/>
                <a:gd name="T74" fmla="*/ 36 w 128"/>
                <a:gd name="T75" fmla="*/ 23 h 128"/>
                <a:gd name="T76" fmla="*/ 51 w 128"/>
                <a:gd name="T77" fmla="*/ 16 h 128"/>
                <a:gd name="T78" fmla="*/ 55 w 128"/>
                <a:gd name="T79" fmla="*/ 4 h 128"/>
                <a:gd name="T80" fmla="*/ 73 w 128"/>
                <a:gd name="T81" fmla="*/ 15 h 128"/>
                <a:gd name="T82" fmla="*/ 88 w 128"/>
                <a:gd name="T83" fmla="*/ 20 h 128"/>
                <a:gd name="T84" fmla="*/ 100 w 128"/>
                <a:gd name="T85" fmla="*/ 15 h 128"/>
                <a:gd name="T86" fmla="*/ 105 w 128"/>
                <a:gd name="T87" fmla="*/ 35 h 128"/>
                <a:gd name="T88" fmla="*/ 112 w 128"/>
                <a:gd name="T89" fmla="*/ 50 h 128"/>
                <a:gd name="T90" fmla="*/ 123 w 128"/>
                <a:gd name="T91" fmla="*/ 55 h 128"/>
                <a:gd name="T92" fmla="*/ 113 w 128"/>
                <a:gd name="T93" fmla="*/ 72 h 128"/>
                <a:gd name="T94" fmla="*/ 107 w 128"/>
                <a:gd name="T95" fmla="*/ 88 h 128"/>
                <a:gd name="T96" fmla="*/ 112 w 128"/>
                <a:gd name="T97" fmla="*/ 99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8" h="128">
                  <a:moveTo>
                    <a:pt x="116" y="78"/>
                  </a:moveTo>
                  <a:cubicBezTo>
                    <a:pt x="116" y="77"/>
                    <a:pt x="116" y="77"/>
                    <a:pt x="116" y="77"/>
                  </a:cubicBezTo>
                  <a:cubicBezTo>
                    <a:pt x="128" y="77"/>
                    <a:pt x="128" y="77"/>
                    <a:pt x="128" y="77"/>
                  </a:cubicBezTo>
                  <a:cubicBezTo>
                    <a:pt x="128" y="50"/>
                    <a:pt x="128" y="50"/>
                    <a:pt x="128" y="50"/>
                  </a:cubicBezTo>
                  <a:cubicBezTo>
                    <a:pt x="116" y="50"/>
                    <a:pt x="116" y="50"/>
                    <a:pt x="116" y="50"/>
                  </a:cubicBezTo>
                  <a:cubicBezTo>
                    <a:pt x="116" y="49"/>
                    <a:pt x="116" y="49"/>
                    <a:pt x="116" y="49"/>
                  </a:cubicBezTo>
                  <a:cubicBezTo>
                    <a:pt x="115" y="45"/>
                    <a:pt x="113" y="41"/>
                    <a:pt x="111" y="37"/>
                  </a:cubicBezTo>
                  <a:cubicBezTo>
                    <a:pt x="111" y="36"/>
                    <a:pt x="111" y="36"/>
                    <a:pt x="111" y="36"/>
                  </a:cubicBezTo>
                  <a:cubicBezTo>
                    <a:pt x="119" y="28"/>
                    <a:pt x="119" y="28"/>
                    <a:pt x="119" y="28"/>
                  </a:cubicBezTo>
                  <a:cubicBezTo>
                    <a:pt x="100" y="9"/>
                    <a:pt x="100" y="9"/>
                    <a:pt x="100" y="9"/>
                  </a:cubicBezTo>
                  <a:cubicBezTo>
                    <a:pt x="92" y="17"/>
                    <a:pt x="92" y="17"/>
                    <a:pt x="92" y="17"/>
                  </a:cubicBezTo>
                  <a:cubicBezTo>
                    <a:pt x="91" y="16"/>
                    <a:pt x="91" y="16"/>
                    <a:pt x="91" y="16"/>
                  </a:cubicBezTo>
                  <a:cubicBezTo>
                    <a:pt x="87" y="14"/>
                    <a:pt x="83" y="13"/>
                    <a:pt x="78" y="11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45" y="13"/>
                    <a:pt x="41" y="14"/>
                    <a:pt x="37" y="16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5" y="41"/>
                    <a:pt x="13" y="45"/>
                    <a:pt x="12" y="49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11" y="77"/>
                    <a:pt x="11" y="77"/>
                    <a:pt x="11" y="77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13" y="82"/>
                    <a:pt x="15" y="86"/>
                    <a:pt x="17" y="9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9" y="99"/>
                    <a:pt x="9" y="99"/>
                    <a:pt x="9" y="99"/>
                  </a:cubicBezTo>
                  <a:cubicBezTo>
                    <a:pt x="28" y="118"/>
                    <a:pt x="28" y="118"/>
                    <a:pt x="28" y="118"/>
                  </a:cubicBezTo>
                  <a:cubicBezTo>
                    <a:pt x="36" y="110"/>
                    <a:pt x="36" y="110"/>
                    <a:pt x="36" y="110"/>
                  </a:cubicBezTo>
                  <a:cubicBezTo>
                    <a:pt x="37" y="111"/>
                    <a:pt x="37" y="111"/>
                    <a:pt x="37" y="111"/>
                  </a:cubicBezTo>
                  <a:cubicBezTo>
                    <a:pt x="41" y="113"/>
                    <a:pt x="45" y="115"/>
                    <a:pt x="50" y="116"/>
                  </a:cubicBezTo>
                  <a:cubicBezTo>
                    <a:pt x="51" y="116"/>
                    <a:pt x="51" y="116"/>
                    <a:pt x="51" y="116"/>
                  </a:cubicBezTo>
                  <a:cubicBezTo>
                    <a:pt x="51" y="128"/>
                    <a:pt x="51" y="128"/>
                    <a:pt x="51" y="128"/>
                  </a:cubicBezTo>
                  <a:cubicBezTo>
                    <a:pt x="77" y="128"/>
                    <a:pt x="77" y="128"/>
                    <a:pt x="77" y="128"/>
                  </a:cubicBezTo>
                  <a:cubicBezTo>
                    <a:pt x="77" y="116"/>
                    <a:pt x="77" y="116"/>
                    <a:pt x="77" y="116"/>
                  </a:cubicBezTo>
                  <a:cubicBezTo>
                    <a:pt x="78" y="116"/>
                    <a:pt x="78" y="116"/>
                    <a:pt x="78" y="116"/>
                  </a:cubicBezTo>
                  <a:cubicBezTo>
                    <a:pt x="83" y="115"/>
                    <a:pt x="87" y="113"/>
                    <a:pt x="91" y="111"/>
                  </a:cubicBezTo>
                  <a:cubicBezTo>
                    <a:pt x="92" y="110"/>
                    <a:pt x="92" y="110"/>
                    <a:pt x="92" y="110"/>
                  </a:cubicBezTo>
                  <a:cubicBezTo>
                    <a:pt x="100" y="118"/>
                    <a:pt x="100" y="118"/>
                    <a:pt x="100" y="118"/>
                  </a:cubicBezTo>
                  <a:cubicBezTo>
                    <a:pt x="119" y="99"/>
                    <a:pt x="119" y="99"/>
                    <a:pt x="119" y="99"/>
                  </a:cubicBezTo>
                  <a:cubicBezTo>
                    <a:pt x="111" y="91"/>
                    <a:pt x="111" y="91"/>
                    <a:pt x="111" y="91"/>
                  </a:cubicBezTo>
                  <a:cubicBezTo>
                    <a:pt x="111" y="90"/>
                    <a:pt x="111" y="90"/>
                    <a:pt x="111" y="90"/>
                  </a:cubicBezTo>
                  <a:cubicBezTo>
                    <a:pt x="113" y="86"/>
                    <a:pt x="115" y="82"/>
                    <a:pt x="116" y="78"/>
                  </a:cubicBezTo>
                  <a:close/>
                  <a:moveTo>
                    <a:pt x="112" y="99"/>
                  </a:moveTo>
                  <a:cubicBezTo>
                    <a:pt x="100" y="112"/>
                    <a:pt x="100" y="112"/>
                    <a:pt x="100" y="112"/>
                  </a:cubicBezTo>
                  <a:cubicBezTo>
                    <a:pt x="92" y="105"/>
                    <a:pt x="92" y="105"/>
                    <a:pt x="92" y="105"/>
                  </a:cubicBezTo>
                  <a:cubicBezTo>
                    <a:pt x="88" y="107"/>
                    <a:pt x="88" y="107"/>
                    <a:pt x="88" y="107"/>
                  </a:cubicBezTo>
                  <a:cubicBezTo>
                    <a:pt x="85" y="109"/>
                    <a:pt x="81" y="110"/>
                    <a:pt x="77" y="111"/>
                  </a:cubicBezTo>
                  <a:cubicBezTo>
                    <a:pt x="73" y="113"/>
                    <a:pt x="73" y="113"/>
                    <a:pt x="73" y="113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55" y="123"/>
                    <a:pt x="55" y="123"/>
                    <a:pt x="55" y="123"/>
                  </a:cubicBezTo>
                  <a:cubicBezTo>
                    <a:pt x="55" y="113"/>
                    <a:pt x="55" y="113"/>
                    <a:pt x="55" y="113"/>
                  </a:cubicBezTo>
                  <a:cubicBezTo>
                    <a:pt x="51" y="111"/>
                    <a:pt x="51" y="111"/>
                    <a:pt x="51" y="111"/>
                  </a:cubicBezTo>
                  <a:cubicBezTo>
                    <a:pt x="47" y="110"/>
                    <a:pt x="43" y="109"/>
                    <a:pt x="40" y="107"/>
                  </a:cubicBezTo>
                  <a:cubicBezTo>
                    <a:pt x="36" y="105"/>
                    <a:pt x="36" y="105"/>
                    <a:pt x="36" y="105"/>
                  </a:cubicBezTo>
                  <a:cubicBezTo>
                    <a:pt x="28" y="112"/>
                    <a:pt x="28" y="112"/>
                    <a:pt x="28" y="112"/>
                  </a:cubicBezTo>
                  <a:cubicBezTo>
                    <a:pt x="16" y="99"/>
                    <a:pt x="16" y="99"/>
                    <a:pt x="16" y="99"/>
                  </a:cubicBezTo>
                  <a:cubicBezTo>
                    <a:pt x="23" y="92"/>
                    <a:pt x="23" y="92"/>
                    <a:pt x="23" y="92"/>
                  </a:cubicBezTo>
                  <a:cubicBezTo>
                    <a:pt x="21" y="88"/>
                    <a:pt x="21" y="88"/>
                    <a:pt x="21" y="88"/>
                  </a:cubicBezTo>
                  <a:cubicBezTo>
                    <a:pt x="19" y="85"/>
                    <a:pt x="17" y="81"/>
                    <a:pt x="16" y="77"/>
                  </a:cubicBezTo>
                  <a:cubicBezTo>
                    <a:pt x="15" y="72"/>
                    <a:pt x="15" y="72"/>
                    <a:pt x="15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15" y="55"/>
                    <a:pt x="15" y="55"/>
                    <a:pt x="15" y="55"/>
                  </a:cubicBezTo>
                  <a:cubicBezTo>
                    <a:pt x="16" y="50"/>
                    <a:pt x="16" y="50"/>
                    <a:pt x="16" y="50"/>
                  </a:cubicBezTo>
                  <a:cubicBezTo>
                    <a:pt x="17" y="46"/>
                    <a:pt x="19" y="43"/>
                    <a:pt x="21" y="39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3" y="18"/>
                    <a:pt x="47" y="17"/>
                    <a:pt x="51" y="16"/>
                  </a:cubicBezTo>
                  <a:cubicBezTo>
                    <a:pt x="55" y="15"/>
                    <a:pt x="55" y="15"/>
                    <a:pt x="55" y="15"/>
                  </a:cubicBezTo>
                  <a:cubicBezTo>
                    <a:pt x="55" y="4"/>
                    <a:pt x="55" y="4"/>
                    <a:pt x="55" y="4"/>
                  </a:cubicBezTo>
                  <a:cubicBezTo>
                    <a:pt x="73" y="4"/>
                    <a:pt x="73" y="4"/>
                    <a:pt x="73" y="4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7" y="16"/>
                    <a:pt x="77" y="16"/>
                    <a:pt x="77" y="16"/>
                  </a:cubicBezTo>
                  <a:cubicBezTo>
                    <a:pt x="81" y="17"/>
                    <a:pt x="85" y="18"/>
                    <a:pt x="88" y="20"/>
                  </a:cubicBezTo>
                  <a:cubicBezTo>
                    <a:pt x="92" y="23"/>
                    <a:pt x="92" y="23"/>
                    <a:pt x="92" y="23"/>
                  </a:cubicBezTo>
                  <a:cubicBezTo>
                    <a:pt x="100" y="15"/>
                    <a:pt x="100" y="15"/>
                    <a:pt x="100" y="15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7" y="39"/>
                    <a:pt x="107" y="39"/>
                    <a:pt x="107" y="39"/>
                  </a:cubicBezTo>
                  <a:cubicBezTo>
                    <a:pt x="109" y="43"/>
                    <a:pt x="111" y="46"/>
                    <a:pt x="112" y="50"/>
                  </a:cubicBezTo>
                  <a:cubicBezTo>
                    <a:pt x="113" y="55"/>
                    <a:pt x="113" y="55"/>
                    <a:pt x="11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23" y="72"/>
                    <a:pt x="123" y="72"/>
                    <a:pt x="123" y="72"/>
                  </a:cubicBezTo>
                  <a:cubicBezTo>
                    <a:pt x="113" y="72"/>
                    <a:pt x="113" y="72"/>
                    <a:pt x="113" y="72"/>
                  </a:cubicBezTo>
                  <a:cubicBezTo>
                    <a:pt x="112" y="77"/>
                    <a:pt x="112" y="77"/>
                    <a:pt x="112" y="77"/>
                  </a:cubicBezTo>
                  <a:cubicBezTo>
                    <a:pt x="111" y="81"/>
                    <a:pt x="109" y="85"/>
                    <a:pt x="107" y="88"/>
                  </a:cubicBezTo>
                  <a:cubicBezTo>
                    <a:pt x="105" y="92"/>
                    <a:pt x="105" y="92"/>
                    <a:pt x="105" y="92"/>
                  </a:cubicBezTo>
                  <a:lnTo>
                    <a:pt x="112" y="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49"/>
            <p:cNvSpPr>
              <a:spLocks noEditPoints="1"/>
            </p:cNvSpPr>
            <p:nvPr/>
          </p:nvSpPr>
          <p:spPr bwMode="auto">
            <a:xfrm>
              <a:off x="714375" y="5264150"/>
              <a:ext cx="184150" cy="184150"/>
            </a:xfrm>
            <a:custGeom>
              <a:avLst/>
              <a:gdLst>
                <a:gd name="T0" fmla="*/ 25 w 49"/>
                <a:gd name="T1" fmla="*/ 0 h 49"/>
                <a:gd name="T2" fmla="*/ 0 w 49"/>
                <a:gd name="T3" fmla="*/ 25 h 49"/>
                <a:gd name="T4" fmla="*/ 25 w 49"/>
                <a:gd name="T5" fmla="*/ 49 h 49"/>
                <a:gd name="T6" fmla="*/ 49 w 49"/>
                <a:gd name="T7" fmla="*/ 25 h 49"/>
                <a:gd name="T8" fmla="*/ 25 w 49"/>
                <a:gd name="T9" fmla="*/ 0 h 49"/>
                <a:gd name="T10" fmla="*/ 39 w 49"/>
                <a:gd name="T11" fmla="*/ 39 h 49"/>
                <a:gd name="T12" fmla="*/ 25 w 49"/>
                <a:gd name="T13" fmla="*/ 45 h 49"/>
                <a:gd name="T14" fmla="*/ 11 w 49"/>
                <a:gd name="T15" fmla="*/ 39 h 49"/>
                <a:gd name="T16" fmla="*/ 5 w 49"/>
                <a:gd name="T17" fmla="*/ 25 h 49"/>
                <a:gd name="T18" fmla="*/ 11 w 49"/>
                <a:gd name="T19" fmla="*/ 10 h 49"/>
                <a:gd name="T20" fmla="*/ 25 w 49"/>
                <a:gd name="T21" fmla="*/ 5 h 49"/>
                <a:gd name="T22" fmla="*/ 39 w 49"/>
                <a:gd name="T23" fmla="*/ 10 h 49"/>
                <a:gd name="T24" fmla="*/ 45 w 49"/>
                <a:gd name="T25" fmla="*/ 25 h 49"/>
                <a:gd name="T26" fmla="*/ 39 w 49"/>
                <a:gd name="T27" fmla="*/ 3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9" h="49">
                  <a:moveTo>
                    <a:pt x="25" y="0"/>
                  </a:moveTo>
                  <a:cubicBezTo>
                    <a:pt x="11" y="0"/>
                    <a:pt x="0" y="11"/>
                    <a:pt x="0" y="25"/>
                  </a:cubicBezTo>
                  <a:cubicBezTo>
                    <a:pt x="0" y="38"/>
                    <a:pt x="11" y="49"/>
                    <a:pt x="25" y="49"/>
                  </a:cubicBezTo>
                  <a:cubicBezTo>
                    <a:pt x="38" y="49"/>
                    <a:pt x="49" y="38"/>
                    <a:pt x="49" y="25"/>
                  </a:cubicBezTo>
                  <a:cubicBezTo>
                    <a:pt x="49" y="11"/>
                    <a:pt x="38" y="0"/>
                    <a:pt x="25" y="0"/>
                  </a:cubicBezTo>
                  <a:close/>
                  <a:moveTo>
                    <a:pt x="39" y="39"/>
                  </a:moveTo>
                  <a:cubicBezTo>
                    <a:pt x="35" y="43"/>
                    <a:pt x="30" y="45"/>
                    <a:pt x="25" y="45"/>
                  </a:cubicBezTo>
                  <a:cubicBezTo>
                    <a:pt x="20" y="45"/>
                    <a:pt x="15" y="43"/>
                    <a:pt x="11" y="39"/>
                  </a:cubicBezTo>
                  <a:cubicBezTo>
                    <a:pt x="7" y="35"/>
                    <a:pt x="5" y="30"/>
                    <a:pt x="5" y="25"/>
                  </a:cubicBezTo>
                  <a:cubicBezTo>
                    <a:pt x="5" y="19"/>
                    <a:pt x="7" y="14"/>
                    <a:pt x="11" y="10"/>
                  </a:cubicBezTo>
                  <a:cubicBezTo>
                    <a:pt x="15" y="7"/>
                    <a:pt x="20" y="5"/>
                    <a:pt x="25" y="5"/>
                  </a:cubicBezTo>
                  <a:cubicBezTo>
                    <a:pt x="30" y="5"/>
                    <a:pt x="35" y="7"/>
                    <a:pt x="39" y="10"/>
                  </a:cubicBezTo>
                  <a:cubicBezTo>
                    <a:pt x="43" y="14"/>
                    <a:pt x="45" y="19"/>
                    <a:pt x="45" y="25"/>
                  </a:cubicBezTo>
                  <a:cubicBezTo>
                    <a:pt x="45" y="30"/>
                    <a:pt x="43" y="35"/>
                    <a:pt x="39" y="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6" name="组合 15" descr="e7d195523061f1c011414db08df74492ac20befa3fb15586EED641F7DA837B3633596E05B8AE62E50B5E5456BD3C648DCE2D234CC482E88EB223CB95B207F69907A09C8021443F850886F0462B4D95DA95FD510E809B3EB17C33216832E9CE9ADF801A80DF89FEDAD29FCABE46C01A67EDA6041C41B5440977CCD01D2D59F36B6B69E1892F959850"/>
          <p:cNvGrpSpPr/>
          <p:nvPr/>
        </p:nvGrpSpPr>
        <p:grpSpPr>
          <a:xfrm>
            <a:off x="8217193" y="2986325"/>
            <a:ext cx="3426360" cy="1122239"/>
            <a:chOff x="6790659" y="2028244"/>
            <a:chExt cx="3426360" cy="1122239"/>
          </a:xfrm>
        </p:grpSpPr>
        <p:sp>
          <p:nvSpPr>
            <p:cNvPr id="17" name="矩形 16"/>
            <p:cNvSpPr/>
            <p:nvPr/>
          </p:nvSpPr>
          <p:spPr>
            <a:xfrm>
              <a:off x="6790659" y="2362382"/>
              <a:ext cx="3426360" cy="7881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Life is too short to wake up in the morning with regrets. So, love the people who treat you right and forget about 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the</a:t>
              </a:r>
              <a:endParaRPr lang="en-US" altLang="zh-CN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6790659" y="2028244"/>
              <a:ext cx="109998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Respect</a:t>
              </a:r>
              <a:endParaRPr lang="zh-CN" altLang="en-US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63283" y="2986325"/>
            <a:ext cx="3426360" cy="1122239"/>
            <a:chOff x="914032" y="2680053"/>
            <a:chExt cx="3426360" cy="1122239"/>
          </a:xfrm>
        </p:grpSpPr>
        <p:sp>
          <p:nvSpPr>
            <p:cNvPr id="20" name="矩形 19"/>
            <p:cNvSpPr/>
            <p:nvPr/>
          </p:nvSpPr>
          <p:spPr>
            <a:xfrm>
              <a:off x="914032" y="3014191"/>
              <a:ext cx="3426360" cy="7881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Life is too short to wake up in the morning with regrets. So, love the people who treat you right and forget about the</a:t>
              </a:r>
              <a:endParaRPr lang="en-US" altLang="zh-CN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3035227" y="2680053"/>
              <a:ext cx="130516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Openness</a:t>
              </a:r>
              <a:endParaRPr lang="zh-CN" altLang="en-US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22" name="组合 21" descr="e7d195523061f1c011414db08df74492ac20befa3fb15586EED641F7DA837B3633596E05B8AE62E50B5E5456BD3C648DCE2D234CC482E88EB223CB95B207F69907A09C8021443F850886F0462B4D95DA95FD510E809B3EB17C33216832E9CE9ADF801A80DF89FEDAD29FCABE46C01A67EDA6041C41B5440977CCD01D2D59F36B6B69E1892F959850"/>
          <p:cNvGrpSpPr/>
          <p:nvPr/>
        </p:nvGrpSpPr>
        <p:grpSpPr>
          <a:xfrm>
            <a:off x="4409321" y="4983558"/>
            <a:ext cx="3332917" cy="1122239"/>
            <a:chOff x="6790659" y="4674992"/>
            <a:chExt cx="3332917" cy="1122239"/>
          </a:xfrm>
        </p:grpSpPr>
        <p:sp>
          <p:nvSpPr>
            <p:cNvPr id="23" name="矩形 22"/>
            <p:cNvSpPr/>
            <p:nvPr/>
          </p:nvSpPr>
          <p:spPr>
            <a:xfrm>
              <a:off x="7859838" y="4674992"/>
              <a:ext cx="119455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Patience</a:t>
              </a:r>
              <a:endParaRPr lang="zh-CN" alt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6790659" y="5009130"/>
              <a:ext cx="3332917" cy="7881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2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Life is too short to wake up in the morning with regrets. So, love the people who treat you right and forget about the</a:t>
              </a:r>
              <a:endParaRPr lang="en-US" altLang="zh-CN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429542" y="806575"/>
            <a:ext cx="3332917" cy="1122239"/>
            <a:chOff x="1007475" y="4397734"/>
            <a:chExt cx="3332917" cy="1122239"/>
          </a:xfrm>
        </p:grpSpPr>
        <p:sp>
          <p:nvSpPr>
            <p:cNvPr id="26" name="矩形 25"/>
            <p:cNvSpPr/>
            <p:nvPr/>
          </p:nvSpPr>
          <p:spPr>
            <a:xfrm>
              <a:off x="2192071" y="4397734"/>
              <a:ext cx="9637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Victory</a:t>
              </a:r>
              <a:endParaRPr lang="zh-CN" altLang="en-US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1007475" y="4731872"/>
              <a:ext cx="3332917" cy="7881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200" dirty="0"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Life is too short to wake up in the morning with regrets. So, love the people who treat you right and forget about the</a:t>
              </a:r>
              <a:endParaRPr lang="en-US" altLang="zh-CN" sz="12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sp>
        <p:nvSpPr>
          <p:cNvPr id="28" name="Line 13"/>
          <p:cNvSpPr>
            <a:spLocks noChangeShapeType="1"/>
          </p:cNvSpPr>
          <p:nvPr/>
        </p:nvSpPr>
        <p:spPr bwMode="auto">
          <a:xfrm flipH="1">
            <a:off x="900752" y="5991367"/>
            <a:ext cx="1433015" cy="866634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r>
              <a:rPr lang="en-US" altLang="zh-CN" dirty="0" smtClean="0"/>
              <a:t> </a:t>
            </a:r>
            <a:endParaRPr lang="zh-CN" altLang="en-US" dirty="0"/>
          </a:p>
        </p:txBody>
      </p:sp>
      <p:sp>
        <p:nvSpPr>
          <p:cNvPr id="29" name="Line 14"/>
          <p:cNvSpPr>
            <a:spLocks noChangeShapeType="1"/>
          </p:cNvSpPr>
          <p:nvPr/>
        </p:nvSpPr>
        <p:spPr bwMode="auto">
          <a:xfrm flipH="1">
            <a:off x="10452255" y="-503312"/>
            <a:ext cx="1772673" cy="1006623"/>
          </a:xfrm>
          <a:prstGeom prst="line">
            <a:avLst/>
          </a:prstGeom>
          <a:noFill/>
          <a:ln w="44450" cap="flat">
            <a:solidFill>
              <a:schemeClr val="tx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3" presetClass="path" presetSubtype="0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777 -0.09074 L 5E-6 0 " pathEditMode="relative" rAng="0" ptsTypes="AA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88" y="4537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6" presetClass="emph" presetSubtype="0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  <p:from x="137987" y="144438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3" presetClass="path" presetSubtype="0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622 0.09861 L 1.11022E-16 0 " pathEditMode="relative" rAng="0" ptsTypes="AA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18" y="-4931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6" presetClass="emph" presetSubtype="0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  <p:from x="137987" y="144438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5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5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53" presetClass="entr" presetSubtype="52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2" presetClass="path" presetSubtype="0" decel="3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08333E-6 0 L 0.07278 -0.07338 " pathEditMode="relative" rAng="0" ptsTypes="AA">
                                      <p:cBhvr>
                                        <p:cTn id="67" dur="100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33" y="-3657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2" presetClass="path" presetSubtype="0" decel="3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08333E-6 4.44444E-6 L -0.10338 0.1118 " pathEditMode="relative" rAng="0" ptsTypes="AA">
                                      <p:cBhvr>
                                        <p:cTn id="72" dur="100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69" y="55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28" grpId="0" animBg="1"/>
      <p:bldP spid="28" grpId="1" animBg="1"/>
      <p:bldP spid="29" grpId="0" animBg="1"/>
      <p:bldP spid="29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>
            <a:spLocks noEditPoints="1"/>
          </p:cNvSpPr>
          <p:nvPr/>
        </p:nvSpPr>
        <p:spPr bwMode="auto">
          <a:xfrm>
            <a:off x="484604" y="817421"/>
            <a:ext cx="11222791" cy="5562202"/>
          </a:xfrm>
          <a:custGeom>
            <a:avLst/>
            <a:gdLst>
              <a:gd name="T0" fmla="*/ 440 w 2074"/>
              <a:gd name="T1" fmla="*/ 527 h 1026"/>
              <a:gd name="T2" fmla="*/ 420 w 2074"/>
              <a:gd name="T3" fmla="*/ 375 h 1026"/>
              <a:gd name="T4" fmla="*/ 450 w 2074"/>
              <a:gd name="T5" fmla="*/ 420 h 1026"/>
              <a:gd name="T6" fmla="*/ 581 w 2074"/>
              <a:gd name="T7" fmla="*/ 215 h 1026"/>
              <a:gd name="T8" fmla="*/ 598 w 2074"/>
              <a:gd name="T9" fmla="*/ 139 h 1026"/>
              <a:gd name="T10" fmla="*/ 532 w 2074"/>
              <a:gd name="T11" fmla="*/ 129 h 1026"/>
              <a:gd name="T12" fmla="*/ 603 w 2074"/>
              <a:gd name="T13" fmla="*/ 125 h 1026"/>
              <a:gd name="T14" fmla="*/ 540 w 2074"/>
              <a:gd name="T15" fmla="*/ 66 h 1026"/>
              <a:gd name="T16" fmla="*/ 486 w 2074"/>
              <a:gd name="T17" fmla="*/ 92 h 1026"/>
              <a:gd name="T18" fmla="*/ 332 w 2074"/>
              <a:gd name="T19" fmla="*/ 79 h 1026"/>
              <a:gd name="T20" fmla="*/ 16 w 2074"/>
              <a:gd name="T21" fmla="*/ 199 h 1026"/>
              <a:gd name="T22" fmla="*/ 212 w 2074"/>
              <a:gd name="T23" fmla="*/ 203 h 1026"/>
              <a:gd name="T24" fmla="*/ 214 w 2074"/>
              <a:gd name="T25" fmla="*/ 375 h 1026"/>
              <a:gd name="T26" fmla="*/ 339 w 2074"/>
              <a:gd name="T27" fmla="*/ 481 h 1026"/>
              <a:gd name="T28" fmla="*/ 470 w 2074"/>
              <a:gd name="T29" fmla="*/ 725 h 1026"/>
              <a:gd name="T30" fmla="*/ 581 w 2074"/>
              <a:gd name="T31" fmla="*/ 1023 h 1026"/>
              <a:gd name="T32" fmla="*/ 606 w 2074"/>
              <a:gd name="T33" fmla="*/ 879 h 1026"/>
              <a:gd name="T34" fmla="*/ 873 w 2074"/>
              <a:gd name="T35" fmla="*/ 79 h 1026"/>
              <a:gd name="T36" fmla="*/ 636 w 2074"/>
              <a:gd name="T37" fmla="*/ 4 h 1026"/>
              <a:gd name="T38" fmla="*/ 622 w 2074"/>
              <a:gd name="T39" fmla="*/ 39 h 1026"/>
              <a:gd name="T40" fmla="*/ 746 w 2074"/>
              <a:gd name="T41" fmla="*/ 138 h 1026"/>
              <a:gd name="T42" fmla="*/ 1053 w 2074"/>
              <a:gd name="T43" fmla="*/ 42 h 1026"/>
              <a:gd name="T44" fmla="*/ 1224 w 2074"/>
              <a:gd name="T45" fmla="*/ 8 h 1026"/>
              <a:gd name="T46" fmla="*/ 1677 w 2074"/>
              <a:gd name="T47" fmla="*/ 638 h 1026"/>
              <a:gd name="T48" fmla="*/ 1672 w 2074"/>
              <a:gd name="T49" fmla="*/ 438 h 1026"/>
              <a:gd name="T50" fmla="*/ 1702 w 2074"/>
              <a:gd name="T51" fmla="*/ 314 h 1026"/>
              <a:gd name="T52" fmla="*/ 1795 w 2074"/>
              <a:gd name="T53" fmla="*/ 237 h 1026"/>
              <a:gd name="T54" fmla="*/ 1848 w 2074"/>
              <a:gd name="T55" fmla="*/ 309 h 1026"/>
              <a:gd name="T56" fmla="*/ 1743 w 2074"/>
              <a:gd name="T57" fmla="*/ 158 h 1026"/>
              <a:gd name="T58" fmla="*/ 1862 w 2074"/>
              <a:gd name="T59" fmla="*/ 156 h 1026"/>
              <a:gd name="T60" fmla="*/ 1841 w 2074"/>
              <a:gd name="T61" fmla="*/ 66 h 1026"/>
              <a:gd name="T62" fmla="*/ 1580 w 2074"/>
              <a:gd name="T63" fmla="*/ 58 h 1026"/>
              <a:gd name="T64" fmla="*/ 1345 w 2074"/>
              <a:gd name="T65" fmla="*/ 91 h 1026"/>
              <a:gd name="T66" fmla="*/ 1292 w 2074"/>
              <a:gd name="T67" fmla="*/ 37 h 1026"/>
              <a:gd name="T68" fmla="*/ 1057 w 2074"/>
              <a:gd name="T69" fmla="*/ 83 h 1026"/>
              <a:gd name="T70" fmla="*/ 1090 w 2074"/>
              <a:gd name="T71" fmla="*/ 142 h 1026"/>
              <a:gd name="T72" fmla="*/ 976 w 2074"/>
              <a:gd name="T73" fmla="*/ 207 h 1026"/>
              <a:gd name="T74" fmla="*/ 964 w 2074"/>
              <a:gd name="T75" fmla="*/ 218 h 1026"/>
              <a:gd name="T76" fmla="*/ 850 w 2074"/>
              <a:gd name="T77" fmla="*/ 420 h 1026"/>
              <a:gd name="T78" fmla="*/ 1018 w 2074"/>
              <a:gd name="T79" fmla="*/ 602 h 1026"/>
              <a:gd name="T80" fmla="*/ 1191 w 2074"/>
              <a:gd name="T81" fmla="*/ 791 h 1026"/>
              <a:gd name="T82" fmla="*/ 1208 w 2074"/>
              <a:gd name="T83" fmla="*/ 463 h 1026"/>
              <a:gd name="T84" fmla="*/ 1280 w 2074"/>
              <a:gd name="T85" fmla="*/ 386 h 1026"/>
              <a:gd name="T86" fmla="*/ 1490 w 2074"/>
              <a:gd name="T87" fmla="*/ 535 h 1026"/>
              <a:gd name="T88" fmla="*/ 1605 w 2074"/>
              <a:gd name="T89" fmla="*/ 473 h 1026"/>
              <a:gd name="T90" fmla="*/ 1185 w 2074"/>
              <a:gd name="T91" fmla="*/ 349 h 1026"/>
              <a:gd name="T92" fmla="*/ 967 w 2074"/>
              <a:gd name="T93" fmla="*/ 292 h 1026"/>
              <a:gd name="T94" fmla="*/ 1076 w 2074"/>
              <a:gd name="T95" fmla="*/ 295 h 1026"/>
              <a:gd name="T96" fmla="*/ 1128 w 2074"/>
              <a:gd name="T97" fmla="*/ 302 h 1026"/>
              <a:gd name="T98" fmla="*/ 1202 w 2074"/>
              <a:gd name="T99" fmla="*/ 266 h 1026"/>
              <a:gd name="T100" fmla="*/ 1752 w 2074"/>
              <a:gd name="T101" fmla="*/ 409 h 1026"/>
              <a:gd name="T102" fmla="*/ 1737 w 2074"/>
              <a:gd name="T103" fmla="*/ 545 h 1026"/>
              <a:gd name="T104" fmla="*/ 1936 w 2074"/>
              <a:gd name="T105" fmla="*/ 632 h 1026"/>
              <a:gd name="T106" fmla="*/ 1767 w 2074"/>
              <a:gd name="T107" fmla="*/ 637 h 1026"/>
              <a:gd name="T108" fmla="*/ 1986 w 2074"/>
              <a:gd name="T109" fmla="*/ 626 h 1026"/>
              <a:gd name="T110" fmla="*/ 1811 w 2074"/>
              <a:gd name="T111" fmla="*/ 707 h 1026"/>
              <a:gd name="T112" fmla="*/ 1872 w 2074"/>
              <a:gd name="T113" fmla="*/ 914 h 1026"/>
              <a:gd name="T114" fmla="*/ 2002 w 2074"/>
              <a:gd name="T115" fmla="*/ 945 h 10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074" h="1026">
                <a:moveTo>
                  <a:pt x="718" y="632"/>
                </a:moveTo>
                <a:cubicBezTo>
                  <a:pt x="702" y="628"/>
                  <a:pt x="702" y="633"/>
                  <a:pt x="700" y="625"/>
                </a:cubicBezTo>
                <a:cubicBezTo>
                  <a:pt x="698" y="616"/>
                  <a:pt x="688" y="616"/>
                  <a:pt x="679" y="616"/>
                </a:cubicBezTo>
                <a:cubicBezTo>
                  <a:pt x="670" y="616"/>
                  <a:pt x="666" y="615"/>
                  <a:pt x="659" y="609"/>
                </a:cubicBezTo>
                <a:cubicBezTo>
                  <a:pt x="651" y="602"/>
                  <a:pt x="635" y="601"/>
                  <a:pt x="630" y="599"/>
                </a:cubicBezTo>
                <a:cubicBezTo>
                  <a:pt x="625" y="598"/>
                  <a:pt x="628" y="583"/>
                  <a:pt x="617" y="570"/>
                </a:cubicBezTo>
                <a:cubicBezTo>
                  <a:pt x="607" y="556"/>
                  <a:pt x="586" y="554"/>
                  <a:pt x="573" y="546"/>
                </a:cubicBezTo>
                <a:cubicBezTo>
                  <a:pt x="559" y="539"/>
                  <a:pt x="564" y="509"/>
                  <a:pt x="544" y="512"/>
                </a:cubicBezTo>
                <a:cubicBezTo>
                  <a:pt x="525" y="514"/>
                  <a:pt x="523" y="522"/>
                  <a:pt x="505" y="513"/>
                </a:cubicBezTo>
                <a:cubicBezTo>
                  <a:pt x="488" y="503"/>
                  <a:pt x="476" y="497"/>
                  <a:pt x="467" y="504"/>
                </a:cubicBezTo>
                <a:cubicBezTo>
                  <a:pt x="457" y="511"/>
                  <a:pt x="446" y="524"/>
                  <a:pt x="440" y="527"/>
                </a:cubicBezTo>
                <a:cubicBezTo>
                  <a:pt x="434" y="530"/>
                  <a:pt x="424" y="524"/>
                  <a:pt x="418" y="525"/>
                </a:cubicBezTo>
                <a:cubicBezTo>
                  <a:pt x="412" y="526"/>
                  <a:pt x="405" y="519"/>
                  <a:pt x="401" y="513"/>
                </a:cubicBezTo>
                <a:cubicBezTo>
                  <a:pt x="397" y="508"/>
                  <a:pt x="409" y="478"/>
                  <a:pt x="398" y="478"/>
                </a:cubicBezTo>
                <a:cubicBezTo>
                  <a:pt x="387" y="478"/>
                  <a:pt x="372" y="473"/>
                  <a:pt x="372" y="469"/>
                </a:cubicBezTo>
                <a:cubicBezTo>
                  <a:pt x="372" y="465"/>
                  <a:pt x="395" y="439"/>
                  <a:pt x="388" y="435"/>
                </a:cubicBezTo>
                <a:cubicBezTo>
                  <a:pt x="382" y="431"/>
                  <a:pt x="368" y="433"/>
                  <a:pt x="356" y="449"/>
                </a:cubicBezTo>
                <a:cubicBezTo>
                  <a:pt x="345" y="465"/>
                  <a:pt x="334" y="465"/>
                  <a:pt x="328" y="459"/>
                </a:cubicBezTo>
                <a:cubicBezTo>
                  <a:pt x="322" y="453"/>
                  <a:pt x="308" y="418"/>
                  <a:pt x="319" y="399"/>
                </a:cubicBezTo>
                <a:cubicBezTo>
                  <a:pt x="330" y="380"/>
                  <a:pt x="348" y="370"/>
                  <a:pt x="362" y="371"/>
                </a:cubicBezTo>
                <a:cubicBezTo>
                  <a:pt x="375" y="372"/>
                  <a:pt x="373" y="368"/>
                  <a:pt x="387" y="367"/>
                </a:cubicBezTo>
                <a:cubicBezTo>
                  <a:pt x="400" y="366"/>
                  <a:pt x="417" y="370"/>
                  <a:pt x="420" y="375"/>
                </a:cubicBezTo>
                <a:cubicBezTo>
                  <a:pt x="424" y="380"/>
                  <a:pt x="417" y="389"/>
                  <a:pt x="425" y="399"/>
                </a:cubicBezTo>
                <a:cubicBezTo>
                  <a:pt x="434" y="409"/>
                  <a:pt x="439" y="405"/>
                  <a:pt x="440" y="409"/>
                </a:cubicBezTo>
                <a:cubicBezTo>
                  <a:pt x="441" y="413"/>
                  <a:pt x="433" y="417"/>
                  <a:pt x="430" y="417"/>
                </a:cubicBezTo>
                <a:cubicBezTo>
                  <a:pt x="426" y="417"/>
                  <a:pt x="399" y="425"/>
                  <a:pt x="409" y="430"/>
                </a:cubicBezTo>
                <a:cubicBezTo>
                  <a:pt x="420" y="435"/>
                  <a:pt x="440" y="431"/>
                  <a:pt x="444" y="438"/>
                </a:cubicBezTo>
                <a:cubicBezTo>
                  <a:pt x="448" y="444"/>
                  <a:pt x="431" y="459"/>
                  <a:pt x="456" y="460"/>
                </a:cubicBezTo>
                <a:cubicBezTo>
                  <a:pt x="481" y="460"/>
                  <a:pt x="498" y="464"/>
                  <a:pt x="512" y="465"/>
                </a:cubicBezTo>
                <a:cubicBezTo>
                  <a:pt x="527" y="465"/>
                  <a:pt x="537" y="466"/>
                  <a:pt x="538" y="470"/>
                </a:cubicBezTo>
                <a:cubicBezTo>
                  <a:pt x="540" y="473"/>
                  <a:pt x="550" y="457"/>
                  <a:pt x="527" y="457"/>
                </a:cubicBezTo>
                <a:cubicBezTo>
                  <a:pt x="503" y="457"/>
                  <a:pt x="484" y="444"/>
                  <a:pt x="472" y="441"/>
                </a:cubicBezTo>
                <a:cubicBezTo>
                  <a:pt x="459" y="439"/>
                  <a:pt x="451" y="430"/>
                  <a:pt x="450" y="420"/>
                </a:cubicBezTo>
                <a:cubicBezTo>
                  <a:pt x="449" y="410"/>
                  <a:pt x="451" y="402"/>
                  <a:pt x="446" y="394"/>
                </a:cubicBezTo>
                <a:cubicBezTo>
                  <a:pt x="441" y="386"/>
                  <a:pt x="428" y="365"/>
                  <a:pt x="440" y="357"/>
                </a:cubicBezTo>
                <a:cubicBezTo>
                  <a:pt x="452" y="348"/>
                  <a:pt x="475" y="332"/>
                  <a:pt x="481" y="322"/>
                </a:cubicBezTo>
                <a:cubicBezTo>
                  <a:pt x="487" y="311"/>
                  <a:pt x="487" y="308"/>
                  <a:pt x="500" y="300"/>
                </a:cubicBezTo>
                <a:cubicBezTo>
                  <a:pt x="514" y="291"/>
                  <a:pt x="530" y="280"/>
                  <a:pt x="537" y="273"/>
                </a:cubicBezTo>
                <a:cubicBezTo>
                  <a:pt x="545" y="265"/>
                  <a:pt x="558" y="253"/>
                  <a:pt x="560" y="259"/>
                </a:cubicBezTo>
                <a:cubicBezTo>
                  <a:pt x="563" y="265"/>
                  <a:pt x="574" y="267"/>
                  <a:pt x="589" y="262"/>
                </a:cubicBezTo>
                <a:cubicBezTo>
                  <a:pt x="603" y="257"/>
                  <a:pt x="621" y="244"/>
                  <a:pt x="606" y="244"/>
                </a:cubicBezTo>
                <a:cubicBezTo>
                  <a:pt x="590" y="244"/>
                  <a:pt x="581" y="240"/>
                  <a:pt x="585" y="234"/>
                </a:cubicBezTo>
                <a:cubicBezTo>
                  <a:pt x="590" y="228"/>
                  <a:pt x="575" y="226"/>
                  <a:pt x="571" y="226"/>
                </a:cubicBezTo>
                <a:cubicBezTo>
                  <a:pt x="567" y="227"/>
                  <a:pt x="567" y="218"/>
                  <a:pt x="581" y="215"/>
                </a:cubicBezTo>
                <a:cubicBezTo>
                  <a:pt x="596" y="213"/>
                  <a:pt x="584" y="226"/>
                  <a:pt x="596" y="225"/>
                </a:cubicBezTo>
                <a:cubicBezTo>
                  <a:pt x="607" y="224"/>
                  <a:pt x="615" y="215"/>
                  <a:pt x="623" y="213"/>
                </a:cubicBezTo>
                <a:cubicBezTo>
                  <a:pt x="632" y="211"/>
                  <a:pt x="635" y="219"/>
                  <a:pt x="624" y="226"/>
                </a:cubicBezTo>
                <a:cubicBezTo>
                  <a:pt x="613" y="234"/>
                  <a:pt x="610" y="231"/>
                  <a:pt x="624" y="235"/>
                </a:cubicBezTo>
                <a:cubicBezTo>
                  <a:pt x="638" y="238"/>
                  <a:pt x="643" y="246"/>
                  <a:pt x="651" y="238"/>
                </a:cubicBezTo>
                <a:cubicBezTo>
                  <a:pt x="660" y="231"/>
                  <a:pt x="649" y="228"/>
                  <a:pt x="649" y="218"/>
                </a:cubicBezTo>
                <a:cubicBezTo>
                  <a:pt x="648" y="208"/>
                  <a:pt x="650" y="189"/>
                  <a:pt x="641" y="183"/>
                </a:cubicBezTo>
                <a:cubicBezTo>
                  <a:pt x="632" y="176"/>
                  <a:pt x="632" y="167"/>
                  <a:pt x="632" y="161"/>
                </a:cubicBezTo>
                <a:cubicBezTo>
                  <a:pt x="632" y="154"/>
                  <a:pt x="633" y="140"/>
                  <a:pt x="624" y="146"/>
                </a:cubicBezTo>
                <a:cubicBezTo>
                  <a:pt x="615" y="153"/>
                  <a:pt x="607" y="157"/>
                  <a:pt x="604" y="154"/>
                </a:cubicBezTo>
                <a:cubicBezTo>
                  <a:pt x="601" y="151"/>
                  <a:pt x="606" y="144"/>
                  <a:pt x="598" y="139"/>
                </a:cubicBezTo>
                <a:cubicBezTo>
                  <a:pt x="590" y="134"/>
                  <a:pt x="590" y="126"/>
                  <a:pt x="580" y="127"/>
                </a:cubicBezTo>
                <a:cubicBezTo>
                  <a:pt x="571" y="128"/>
                  <a:pt x="562" y="120"/>
                  <a:pt x="557" y="131"/>
                </a:cubicBezTo>
                <a:cubicBezTo>
                  <a:pt x="552" y="142"/>
                  <a:pt x="547" y="151"/>
                  <a:pt x="545" y="155"/>
                </a:cubicBezTo>
                <a:cubicBezTo>
                  <a:pt x="543" y="158"/>
                  <a:pt x="551" y="170"/>
                  <a:pt x="544" y="176"/>
                </a:cubicBezTo>
                <a:cubicBezTo>
                  <a:pt x="537" y="182"/>
                  <a:pt x="519" y="190"/>
                  <a:pt x="516" y="196"/>
                </a:cubicBezTo>
                <a:cubicBezTo>
                  <a:pt x="514" y="202"/>
                  <a:pt x="504" y="217"/>
                  <a:pt x="501" y="207"/>
                </a:cubicBezTo>
                <a:cubicBezTo>
                  <a:pt x="499" y="197"/>
                  <a:pt x="510" y="182"/>
                  <a:pt x="495" y="178"/>
                </a:cubicBezTo>
                <a:cubicBezTo>
                  <a:pt x="479" y="173"/>
                  <a:pt x="468" y="177"/>
                  <a:pt x="465" y="167"/>
                </a:cubicBezTo>
                <a:cubicBezTo>
                  <a:pt x="463" y="158"/>
                  <a:pt x="456" y="150"/>
                  <a:pt x="471" y="142"/>
                </a:cubicBezTo>
                <a:cubicBezTo>
                  <a:pt x="486" y="135"/>
                  <a:pt x="501" y="121"/>
                  <a:pt x="516" y="120"/>
                </a:cubicBezTo>
                <a:cubicBezTo>
                  <a:pt x="530" y="118"/>
                  <a:pt x="520" y="130"/>
                  <a:pt x="532" y="129"/>
                </a:cubicBezTo>
                <a:cubicBezTo>
                  <a:pt x="543" y="128"/>
                  <a:pt x="530" y="122"/>
                  <a:pt x="544" y="120"/>
                </a:cubicBezTo>
                <a:cubicBezTo>
                  <a:pt x="558" y="117"/>
                  <a:pt x="556" y="117"/>
                  <a:pt x="552" y="112"/>
                </a:cubicBezTo>
                <a:cubicBezTo>
                  <a:pt x="548" y="107"/>
                  <a:pt x="550" y="106"/>
                  <a:pt x="561" y="101"/>
                </a:cubicBezTo>
                <a:cubicBezTo>
                  <a:pt x="572" y="96"/>
                  <a:pt x="564" y="93"/>
                  <a:pt x="574" y="88"/>
                </a:cubicBezTo>
                <a:cubicBezTo>
                  <a:pt x="585" y="84"/>
                  <a:pt x="588" y="80"/>
                  <a:pt x="594" y="80"/>
                </a:cubicBezTo>
                <a:cubicBezTo>
                  <a:pt x="600" y="80"/>
                  <a:pt x="599" y="82"/>
                  <a:pt x="596" y="90"/>
                </a:cubicBezTo>
                <a:cubicBezTo>
                  <a:pt x="592" y="98"/>
                  <a:pt x="590" y="103"/>
                  <a:pt x="600" y="98"/>
                </a:cubicBezTo>
                <a:cubicBezTo>
                  <a:pt x="610" y="93"/>
                  <a:pt x="615" y="89"/>
                  <a:pt x="607" y="97"/>
                </a:cubicBezTo>
                <a:cubicBezTo>
                  <a:pt x="600" y="104"/>
                  <a:pt x="595" y="104"/>
                  <a:pt x="584" y="106"/>
                </a:cubicBezTo>
                <a:cubicBezTo>
                  <a:pt x="573" y="108"/>
                  <a:pt x="576" y="109"/>
                  <a:pt x="581" y="115"/>
                </a:cubicBezTo>
                <a:cubicBezTo>
                  <a:pt x="586" y="121"/>
                  <a:pt x="599" y="122"/>
                  <a:pt x="603" y="125"/>
                </a:cubicBezTo>
                <a:cubicBezTo>
                  <a:pt x="607" y="129"/>
                  <a:pt x="612" y="141"/>
                  <a:pt x="622" y="135"/>
                </a:cubicBezTo>
                <a:cubicBezTo>
                  <a:pt x="633" y="129"/>
                  <a:pt x="625" y="128"/>
                  <a:pt x="638" y="122"/>
                </a:cubicBezTo>
                <a:cubicBezTo>
                  <a:pt x="652" y="116"/>
                  <a:pt x="671" y="113"/>
                  <a:pt x="670" y="105"/>
                </a:cubicBezTo>
                <a:cubicBezTo>
                  <a:pt x="668" y="98"/>
                  <a:pt x="654" y="93"/>
                  <a:pt x="653" y="84"/>
                </a:cubicBezTo>
                <a:cubicBezTo>
                  <a:pt x="651" y="75"/>
                  <a:pt x="671" y="70"/>
                  <a:pt x="645" y="66"/>
                </a:cubicBezTo>
                <a:cubicBezTo>
                  <a:pt x="619" y="61"/>
                  <a:pt x="634" y="58"/>
                  <a:pt x="622" y="58"/>
                </a:cubicBezTo>
                <a:cubicBezTo>
                  <a:pt x="609" y="58"/>
                  <a:pt x="585" y="58"/>
                  <a:pt x="577" y="62"/>
                </a:cubicBezTo>
                <a:cubicBezTo>
                  <a:pt x="569" y="66"/>
                  <a:pt x="564" y="60"/>
                  <a:pt x="559" y="66"/>
                </a:cubicBezTo>
                <a:cubicBezTo>
                  <a:pt x="555" y="73"/>
                  <a:pt x="560" y="82"/>
                  <a:pt x="556" y="82"/>
                </a:cubicBezTo>
                <a:cubicBezTo>
                  <a:pt x="552" y="82"/>
                  <a:pt x="544" y="89"/>
                  <a:pt x="541" y="82"/>
                </a:cubicBezTo>
                <a:cubicBezTo>
                  <a:pt x="537" y="76"/>
                  <a:pt x="530" y="69"/>
                  <a:pt x="540" y="66"/>
                </a:cubicBezTo>
                <a:cubicBezTo>
                  <a:pt x="550" y="64"/>
                  <a:pt x="552" y="66"/>
                  <a:pt x="553" y="58"/>
                </a:cubicBezTo>
                <a:cubicBezTo>
                  <a:pt x="555" y="50"/>
                  <a:pt x="539" y="51"/>
                  <a:pt x="548" y="50"/>
                </a:cubicBezTo>
                <a:cubicBezTo>
                  <a:pt x="558" y="48"/>
                  <a:pt x="562" y="50"/>
                  <a:pt x="574" y="50"/>
                </a:cubicBezTo>
                <a:cubicBezTo>
                  <a:pt x="587" y="50"/>
                  <a:pt x="616" y="56"/>
                  <a:pt x="620" y="48"/>
                </a:cubicBezTo>
                <a:cubicBezTo>
                  <a:pt x="624" y="40"/>
                  <a:pt x="613" y="40"/>
                  <a:pt x="601" y="40"/>
                </a:cubicBezTo>
                <a:cubicBezTo>
                  <a:pt x="588" y="39"/>
                  <a:pt x="566" y="34"/>
                  <a:pt x="557" y="39"/>
                </a:cubicBezTo>
                <a:cubicBezTo>
                  <a:pt x="548" y="43"/>
                  <a:pt x="536" y="50"/>
                  <a:pt x="532" y="56"/>
                </a:cubicBezTo>
                <a:cubicBezTo>
                  <a:pt x="527" y="63"/>
                  <a:pt x="527" y="55"/>
                  <a:pt x="519" y="56"/>
                </a:cubicBezTo>
                <a:cubicBezTo>
                  <a:pt x="511" y="58"/>
                  <a:pt x="496" y="67"/>
                  <a:pt x="504" y="72"/>
                </a:cubicBezTo>
                <a:cubicBezTo>
                  <a:pt x="511" y="77"/>
                  <a:pt x="511" y="83"/>
                  <a:pt x="503" y="83"/>
                </a:cubicBezTo>
                <a:cubicBezTo>
                  <a:pt x="495" y="83"/>
                  <a:pt x="492" y="92"/>
                  <a:pt x="486" y="92"/>
                </a:cubicBezTo>
                <a:cubicBezTo>
                  <a:pt x="480" y="92"/>
                  <a:pt x="464" y="91"/>
                  <a:pt x="472" y="87"/>
                </a:cubicBezTo>
                <a:cubicBezTo>
                  <a:pt x="479" y="82"/>
                  <a:pt x="488" y="82"/>
                  <a:pt x="487" y="72"/>
                </a:cubicBezTo>
                <a:cubicBezTo>
                  <a:pt x="486" y="62"/>
                  <a:pt x="495" y="59"/>
                  <a:pt x="495" y="56"/>
                </a:cubicBezTo>
                <a:cubicBezTo>
                  <a:pt x="495" y="52"/>
                  <a:pt x="475" y="63"/>
                  <a:pt x="459" y="58"/>
                </a:cubicBezTo>
                <a:cubicBezTo>
                  <a:pt x="443" y="53"/>
                  <a:pt x="436" y="45"/>
                  <a:pt x="420" y="46"/>
                </a:cubicBezTo>
                <a:cubicBezTo>
                  <a:pt x="404" y="47"/>
                  <a:pt x="383" y="68"/>
                  <a:pt x="393" y="70"/>
                </a:cubicBezTo>
                <a:cubicBezTo>
                  <a:pt x="404" y="72"/>
                  <a:pt x="411" y="68"/>
                  <a:pt x="413" y="73"/>
                </a:cubicBezTo>
                <a:cubicBezTo>
                  <a:pt x="415" y="78"/>
                  <a:pt x="411" y="82"/>
                  <a:pt x="417" y="85"/>
                </a:cubicBezTo>
                <a:cubicBezTo>
                  <a:pt x="423" y="88"/>
                  <a:pt x="434" y="94"/>
                  <a:pt x="420" y="91"/>
                </a:cubicBezTo>
                <a:cubicBezTo>
                  <a:pt x="405" y="88"/>
                  <a:pt x="412" y="82"/>
                  <a:pt x="390" y="81"/>
                </a:cubicBezTo>
                <a:cubicBezTo>
                  <a:pt x="368" y="80"/>
                  <a:pt x="355" y="73"/>
                  <a:pt x="332" y="79"/>
                </a:cubicBezTo>
                <a:cubicBezTo>
                  <a:pt x="309" y="85"/>
                  <a:pt x="313" y="90"/>
                  <a:pt x="298" y="85"/>
                </a:cubicBezTo>
                <a:cubicBezTo>
                  <a:pt x="282" y="80"/>
                  <a:pt x="250" y="68"/>
                  <a:pt x="225" y="73"/>
                </a:cubicBezTo>
                <a:cubicBezTo>
                  <a:pt x="200" y="78"/>
                  <a:pt x="169" y="87"/>
                  <a:pt x="161" y="92"/>
                </a:cubicBezTo>
                <a:cubicBezTo>
                  <a:pt x="154" y="97"/>
                  <a:pt x="169" y="102"/>
                  <a:pt x="155" y="103"/>
                </a:cubicBezTo>
                <a:cubicBezTo>
                  <a:pt x="142" y="104"/>
                  <a:pt x="110" y="103"/>
                  <a:pt x="117" y="111"/>
                </a:cubicBezTo>
                <a:cubicBezTo>
                  <a:pt x="123" y="120"/>
                  <a:pt x="132" y="120"/>
                  <a:pt x="122" y="122"/>
                </a:cubicBezTo>
                <a:cubicBezTo>
                  <a:pt x="112" y="124"/>
                  <a:pt x="98" y="125"/>
                  <a:pt x="93" y="132"/>
                </a:cubicBezTo>
                <a:cubicBezTo>
                  <a:pt x="88" y="140"/>
                  <a:pt x="69" y="144"/>
                  <a:pt x="81" y="147"/>
                </a:cubicBezTo>
                <a:cubicBezTo>
                  <a:pt x="93" y="151"/>
                  <a:pt x="112" y="158"/>
                  <a:pt x="104" y="159"/>
                </a:cubicBezTo>
                <a:cubicBezTo>
                  <a:pt x="96" y="160"/>
                  <a:pt x="53" y="177"/>
                  <a:pt x="34" y="181"/>
                </a:cubicBezTo>
                <a:cubicBezTo>
                  <a:pt x="16" y="185"/>
                  <a:pt x="0" y="205"/>
                  <a:pt x="16" y="199"/>
                </a:cubicBezTo>
                <a:cubicBezTo>
                  <a:pt x="37" y="192"/>
                  <a:pt x="91" y="175"/>
                  <a:pt x="101" y="171"/>
                </a:cubicBezTo>
                <a:cubicBezTo>
                  <a:pt x="112" y="167"/>
                  <a:pt x="116" y="170"/>
                  <a:pt x="115" y="176"/>
                </a:cubicBezTo>
                <a:cubicBezTo>
                  <a:pt x="114" y="182"/>
                  <a:pt x="127" y="173"/>
                  <a:pt x="137" y="166"/>
                </a:cubicBezTo>
                <a:cubicBezTo>
                  <a:pt x="147" y="158"/>
                  <a:pt x="147" y="143"/>
                  <a:pt x="155" y="148"/>
                </a:cubicBezTo>
                <a:cubicBezTo>
                  <a:pt x="164" y="153"/>
                  <a:pt x="169" y="148"/>
                  <a:pt x="175" y="146"/>
                </a:cubicBezTo>
                <a:cubicBezTo>
                  <a:pt x="182" y="145"/>
                  <a:pt x="189" y="141"/>
                  <a:pt x="195" y="144"/>
                </a:cubicBezTo>
                <a:cubicBezTo>
                  <a:pt x="201" y="147"/>
                  <a:pt x="216" y="151"/>
                  <a:pt x="220" y="154"/>
                </a:cubicBezTo>
                <a:cubicBezTo>
                  <a:pt x="224" y="157"/>
                  <a:pt x="226" y="165"/>
                  <a:pt x="222" y="166"/>
                </a:cubicBezTo>
                <a:cubicBezTo>
                  <a:pt x="218" y="167"/>
                  <a:pt x="217" y="171"/>
                  <a:pt x="218" y="178"/>
                </a:cubicBezTo>
                <a:cubicBezTo>
                  <a:pt x="218" y="184"/>
                  <a:pt x="222" y="190"/>
                  <a:pt x="213" y="192"/>
                </a:cubicBezTo>
                <a:cubicBezTo>
                  <a:pt x="205" y="194"/>
                  <a:pt x="207" y="204"/>
                  <a:pt x="212" y="203"/>
                </a:cubicBezTo>
                <a:cubicBezTo>
                  <a:pt x="217" y="202"/>
                  <a:pt x="220" y="199"/>
                  <a:pt x="221" y="194"/>
                </a:cubicBezTo>
                <a:cubicBezTo>
                  <a:pt x="222" y="189"/>
                  <a:pt x="233" y="180"/>
                  <a:pt x="231" y="187"/>
                </a:cubicBezTo>
                <a:cubicBezTo>
                  <a:pt x="229" y="194"/>
                  <a:pt x="225" y="200"/>
                  <a:pt x="225" y="205"/>
                </a:cubicBezTo>
                <a:cubicBezTo>
                  <a:pt x="225" y="210"/>
                  <a:pt x="219" y="210"/>
                  <a:pt x="218" y="215"/>
                </a:cubicBezTo>
                <a:cubicBezTo>
                  <a:pt x="218" y="220"/>
                  <a:pt x="219" y="220"/>
                  <a:pt x="223" y="224"/>
                </a:cubicBezTo>
                <a:cubicBezTo>
                  <a:pt x="228" y="228"/>
                  <a:pt x="225" y="231"/>
                  <a:pt x="224" y="240"/>
                </a:cubicBezTo>
                <a:cubicBezTo>
                  <a:pt x="223" y="249"/>
                  <a:pt x="198" y="274"/>
                  <a:pt x="195" y="283"/>
                </a:cubicBezTo>
                <a:cubicBezTo>
                  <a:pt x="191" y="291"/>
                  <a:pt x="193" y="303"/>
                  <a:pt x="193" y="312"/>
                </a:cubicBezTo>
                <a:cubicBezTo>
                  <a:pt x="193" y="322"/>
                  <a:pt x="190" y="333"/>
                  <a:pt x="199" y="337"/>
                </a:cubicBezTo>
                <a:cubicBezTo>
                  <a:pt x="208" y="340"/>
                  <a:pt x="209" y="342"/>
                  <a:pt x="209" y="350"/>
                </a:cubicBezTo>
                <a:cubicBezTo>
                  <a:pt x="209" y="359"/>
                  <a:pt x="209" y="369"/>
                  <a:pt x="214" y="375"/>
                </a:cubicBezTo>
                <a:cubicBezTo>
                  <a:pt x="219" y="380"/>
                  <a:pt x="217" y="380"/>
                  <a:pt x="217" y="389"/>
                </a:cubicBezTo>
                <a:cubicBezTo>
                  <a:pt x="217" y="398"/>
                  <a:pt x="223" y="393"/>
                  <a:pt x="223" y="401"/>
                </a:cubicBezTo>
                <a:cubicBezTo>
                  <a:pt x="224" y="408"/>
                  <a:pt x="219" y="412"/>
                  <a:pt x="228" y="417"/>
                </a:cubicBezTo>
                <a:cubicBezTo>
                  <a:pt x="236" y="423"/>
                  <a:pt x="245" y="428"/>
                  <a:pt x="241" y="418"/>
                </a:cubicBezTo>
                <a:cubicBezTo>
                  <a:pt x="237" y="409"/>
                  <a:pt x="234" y="401"/>
                  <a:pt x="230" y="388"/>
                </a:cubicBezTo>
                <a:cubicBezTo>
                  <a:pt x="226" y="375"/>
                  <a:pt x="223" y="350"/>
                  <a:pt x="229" y="358"/>
                </a:cubicBezTo>
                <a:cubicBezTo>
                  <a:pt x="234" y="365"/>
                  <a:pt x="240" y="388"/>
                  <a:pt x="248" y="404"/>
                </a:cubicBezTo>
                <a:cubicBezTo>
                  <a:pt x="255" y="420"/>
                  <a:pt x="265" y="418"/>
                  <a:pt x="265" y="430"/>
                </a:cubicBezTo>
                <a:cubicBezTo>
                  <a:pt x="265" y="442"/>
                  <a:pt x="255" y="453"/>
                  <a:pt x="274" y="460"/>
                </a:cubicBezTo>
                <a:cubicBezTo>
                  <a:pt x="292" y="468"/>
                  <a:pt x="306" y="484"/>
                  <a:pt x="317" y="482"/>
                </a:cubicBezTo>
                <a:cubicBezTo>
                  <a:pt x="328" y="481"/>
                  <a:pt x="335" y="474"/>
                  <a:pt x="339" y="481"/>
                </a:cubicBezTo>
                <a:cubicBezTo>
                  <a:pt x="343" y="489"/>
                  <a:pt x="352" y="499"/>
                  <a:pt x="362" y="499"/>
                </a:cubicBezTo>
                <a:cubicBezTo>
                  <a:pt x="372" y="499"/>
                  <a:pt x="376" y="506"/>
                  <a:pt x="378" y="516"/>
                </a:cubicBezTo>
                <a:cubicBezTo>
                  <a:pt x="379" y="526"/>
                  <a:pt x="386" y="528"/>
                  <a:pt x="396" y="531"/>
                </a:cubicBezTo>
                <a:cubicBezTo>
                  <a:pt x="406" y="535"/>
                  <a:pt x="409" y="545"/>
                  <a:pt x="416" y="545"/>
                </a:cubicBezTo>
                <a:cubicBezTo>
                  <a:pt x="424" y="544"/>
                  <a:pt x="434" y="540"/>
                  <a:pt x="434" y="548"/>
                </a:cubicBezTo>
                <a:cubicBezTo>
                  <a:pt x="434" y="556"/>
                  <a:pt x="437" y="574"/>
                  <a:pt x="425" y="586"/>
                </a:cubicBezTo>
                <a:cubicBezTo>
                  <a:pt x="412" y="598"/>
                  <a:pt x="406" y="606"/>
                  <a:pt x="413" y="614"/>
                </a:cubicBezTo>
                <a:cubicBezTo>
                  <a:pt x="420" y="621"/>
                  <a:pt x="414" y="629"/>
                  <a:pt x="410" y="635"/>
                </a:cubicBezTo>
                <a:cubicBezTo>
                  <a:pt x="407" y="641"/>
                  <a:pt x="413" y="646"/>
                  <a:pt x="420" y="655"/>
                </a:cubicBezTo>
                <a:cubicBezTo>
                  <a:pt x="426" y="664"/>
                  <a:pt x="436" y="675"/>
                  <a:pt x="441" y="694"/>
                </a:cubicBezTo>
                <a:cubicBezTo>
                  <a:pt x="447" y="712"/>
                  <a:pt x="456" y="719"/>
                  <a:pt x="470" y="725"/>
                </a:cubicBezTo>
                <a:cubicBezTo>
                  <a:pt x="484" y="731"/>
                  <a:pt x="495" y="741"/>
                  <a:pt x="495" y="755"/>
                </a:cubicBezTo>
                <a:cubicBezTo>
                  <a:pt x="495" y="769"/>
                  <a:pt x="495" y="818"/>
                  <a:pt x="495" y="832"/>
                </a:cubicBezTo>
                <a:cubicBezTo>
                  <a:pt x="495" y="847"/>
                  <a:pt x="502" y="861"/>
                  <a:pt x="500" y="872"/>
                </a:cubicBezTo>
                <a:cubicBezTo>
                  <a:pt x="497" y="883"/>
                  <a:pt x="500" y="892"/>
                  <a:pt x="503" y="896"/>
                </a:cubicBezTo>
                <a:cubicBezTo>
                  <a:pt x="506" y="901"/>
                  <a:pt x="505" y="910"/>
                  <a:pt x="506" y="919"/>
                </a:cubicBezTo>
                <a:cubicBezTo>
                  <a:pt x="507" y="928"/>
                  <a:pt x="517" y="922"/>
                  <a:pt x="517" y="930"/>
                </a:cubicBezTo>
                <a:cubicBezTo>
                  <a:pt x="517" y="939"/>
                  <a:pt x="513" y="951"/>
                  <a:pt x="518" y="955"/>
                </a:cubicBezTo>
                <a:cubicBezTo>
                  <a:pt x="523" y="960"/>
                  <a:pt x="512" y="975"/>
                  <a:pt x="535" y="989"/>
                </a:cubicBezTo>
                <a:cubicBezTo>
                  <a:pt x="558" y="1003"/>
                  <a:pt x="559" y="1004"/>
                  <a:pt x="561" y="1007"/>
                </a:cubicBezTo>
                <a:cubicBezTo>
                  <a:pt x="563" y="1009"/>
                  <a:pt x="570" y="1002"/>
                  <a:pt x="570" y="1006"/>
                </a:cubicBezTo>
                <a:cubicBezTo>
                  <a:pt x="570" y="1010"/>
                  <a:pt x="558" y="1023"/>
                  <a:pt x="581" y="1023"/>
                </a:cubicBezTo>
                <a:cubicBezTo>
                  <a:pt x="605" y="1023"/>
                  <a:pt x="619" y="1026"/>
                  <a:pt x="605" y="1015"/>
                </a:cubicBezTo>
                <a:cubicBezTo>
                  <a:pt x="590" y="1004"/>
                  <a:pt x="582" y="1009"/>
                  <a:pt x="580" y="998"/>
                </a:cubicBezTo>
                <a:cubicBezTo>
                  <a:pt x="577" y="987"/>
                  <a:pt x="574" y="989"/>
                  <a:pt x="572" y="981"/>
                </a:cubicBezTo>
                <a:cubicBezTo>
                  <a:pt x="570" y="974"/>
                  <a:pt x="578" y="971"/>
                  <a:pt x="575" y="963"/>
                </a:cubicBezTo>
                <a:cubicBezTo>
                  <a:pt x="573" y="955"/>
                  <a:pt x="563" y="955"/>
                  <a:pt x="564" y="948"/>
                </a:cubicBezTo>
                <a:cubicBezTo>
                  <a:pt x="564" y="940"/>
                  <a:pt x="570" y="933"/>
                  <a:pt x="572" y="929"/>
                </a:cubicBezTo>
                <a:cubicBezTo>
                  <a:pt x="574" y="926"/>
                  <a:pt x="574" y="923"/>
                  <a:pt x="569" y="919"/>
                </a:cubicBezTo>
                <a:cubicBezTo>
                  <a:pt x="565" y="916"/>
                  <a:pt x="566" y="915"/>
                  <a:pt x="572" y="913"/>
                </a:cubicBezTo>
                <a:cubicBezTo>
                  <a:pt x="578" y="912"/>
                  <a:pt x="579" y="914"/>
                  <a:pt x="581" y="906"/>
                </a:cubicBezTo>
                <a:cubicBezTo>
                  <a:pt x="584" y="897"/>
                  <a:pt x="591" y="898"/>
                  <a:pt x="595" y="896"/>
                </a:cubicBezTo>
                <a:cubicBezTo>
                  <a:pt x="598" y="893"/>
                  <a:pt x="610" y="890"/>
                  <a:pt x="606" y="879"/>
                </a:cubicBezTo>
                <a:cubicBezTo>
                  <a:pt x="601" y="868"/>
                  <a:pt x="593" y="863"/>
                  <a:pt x="602" y="863"/>
                </a:cubicBezTo>
                <a:cubicBezTo>
                  <a:pt x="612" y="863"/>
                  <a:pt x="621" y="862"/>
                  <a:pt x="627" y="850"/>
                </a:cubicBezTo>
                <a:cubicBezTo>
                  <a:pt x="633" y="838"/>
                  <a:pt x="630" y="836"/>
                  <a:pt x="637" y="827"/>
                </a:cubicBezTo>
                <a:cubicBezTo>
                  <a:pt x="644" y="817"/>
                  <a:pt x="644" y="810"/>
                  <a:pt x="644" y="803"/>
                </a:cubicBezTo>
                <a:cubicBezTo>
                  <a:pt x="644" y="796"/>
                  <a:pt x="641" y="790"/>
                  <a:pt x="650" y="785"/>
                </a:cubicBezTo>
                <a:cubicBezTo>
                  <a:pt x="660" y="781"/>
                  <a:pt x="690" y="776"/>
                  <a:pt x="694" y="763"/>
                </a:cubicBezTo>
                <a:cubicBezTo>
                  <a:pt x="698" y="751"/>
                  <a:pt x="702" y="737"/>
                  <a:pt x="701" y="724"/>
                </a:cubicBezTo>
                <a:cubicBezTo>
                  <a:pt x="699" y="710"/>
                  <a:pt x="698" y="702"/>
                  <a:pt x="707" y="691"/>
                </a:cubicBezTo>
                <a:cubicBezTo>
                  <a:pt x="717" y="680"/>
                  <a:pt x="729" y="671"/>
                  <a:pt x="729" y="661"/>
                </a:cubicBezTo>
                <a:cubicBezTo>
                  <a:pt x="729" y="651"/>
                  <a:pt x="733" y="636"/>
                  <a:pt x="718" y="632"/>
                </a:cubicBezTo>
                <a:close/>
                <a:moveTo>
                  <a:pt x="873" y="79"/>
                </a:moveTo>
                <a:cubicBezTo>
                  <a:pt x="883" y="69"/>
                  <a:pt x="880" y="64"/>
                  <a:pt x="893" y="59"/>
                </a:cubicBezTo>
                <a:cubicBezTo>
                  <a:pt x="905" y="54"/>
                  <a:pt x="902" y="47"/>
                  <a:pt x="900" y="37"/>
                </a:cubicBezTo>
                <a:cubicBezTo>
                  <a:pt x="899" y="27"/>
                  <a:pt x="900" y="31"/>
                  <a:pt x="905" y="28"/>
                </a:cubicBezTo>
                <a:cubicBezTo>
                  <a:pt x="910" y="24"/>
                  <a:pt x="918" y="22"/>
                  <a:pt x="930" y="21"/>
                </a:cubicBezTo>
                <a:cubicBezTo>
                  <a:pt x="942" y="20"/>
                  <a:pt x="931" y="16"/>
                  <a:pt x="931" y="11"/>
                </a:cubicBezTo>
                <a:cubicBezTo>
                  <a:pt x="931" y="6"/>
                  <a:pt x="922" y="7"/>
                  <a:pt x="910" y="8"/>
                </a:cubicBezTo>
                <a:cubicBezTo>
                  <a:pt x="899" y="10"/>
                  <a:pt x="900" y="8"/>
                  <a:pt x="892" y="5"/>
                </a:cubicBezTo>
                <a:cubicBezTo>
                  <a:pt x="883" y="2"/>
                  <a:pt x="834" y="2"/>
                  <a:pt x="821" y="2"/>
                </a:cubicBezTo>
                <a:cubicBezTo>
                  <a:pt x="809" y="2"/>
                  <a:pt x="786" y="4"/>
                  <a:pt x="774" y="5"/>
                </a:cubicBezTo>
                <a:cubicBezTo>
                  <a:pt x="762" y="6"/>
                  <a:pt x="763" y="5"/>
                  <a:pt x="740" y="2"/>
                </a:cubicBezTo>
                <a:cubicBezTo>
                  <a:pt x="718" y="0"/>
                  <a:pt x="658" y="2"/>
                  <a:pt x="636" y="4"/>
                </a:cubicBezTo>
                <a:cubicBezTo>
                  <a:pt x="614" y="7"/>
                  <a:pt x="598" y="9"/>
                  <a:pt x="584" y="18"/>
                </a:cubicBezTo>
                <a:cubicBezTo>
                  <a:pt x="569" y="28"/>
                  <a:pt x="560" y="24"/>
                  <a:pt x="544" y="26"/>
                </a:cubicBezTo>
                <a:cubicBezTo>
                  <a:pt x="528" y="28"/>
                  <a:pt x="527" y="28"/>
                  <a:pt x="519" y="28"/>
                </a:cubicBezTo>
                <a:cubicBezTo>
                  <a:pt x="511" y="28"/>
                  <a:pt x="512" y="24"/>
                  <a:pt x="499" y="29"/>
                </a:cubicBezTo>
                <a:cubicBezTo>
                  <a:pt x="485" y="34"/>
                  <a:pt x="489" y="37"/>
                  <a:pt x="484" y="30"/>
                </a:cubicBezTo>
                <a:cubicBezTo>
                  <a:pt x="479" y="24"/>
                  <a:pt x="473" y="30"/>
                  <a:pt x="449" y="36"/>
                </a:cubicBezTo>
                <a:cubicBezTo>
                  <a:pt x="425" y="42"/>
                  <a:pt x="457" y="49"/>
                  <a:pt x="465" y="51"/>
                </a:cubicBezTo>
                <a:cubicBezTo>
                  <a:pt x="465" y="51"/>
                  <a:pt x="481" y="50"/>
                  <a:pt x="490" y="48"/>
                </a:cubicBezTo>
                <a:cubicBezTo>
                  <a:pt x="500" y="45"/>
                  <a:pt x="504" y="51"/>
                  <a:pt x="510" y="50"/>
                </a:cubicBezTo>
                <a:cubicBezTo>
                  <a:pt x="516" y="48"/>
                  <a:pt x="517" y="42"/>
                  <a:pt x="551" y="34"/>
                </a:cubicBezTo>
                <a:cubicBezTo>
                  <a:pt x="585" y="27"/>
                  <a:pt x="608" y="33"/>
                  <a:pt x="622" y="39"/>
                </a:cubicBezTo>
                <a:cubicBezTo>
                  <a:pt x="635" y="45"/>
                  <a:pt x="635" y="41"/>
                  <a:pt x="647" y="34"/>
                </a:cubicBezTo>
                <a:cubicBezTo>
                  <a:pt x="659" y="26"/>
                  <a:pt x="679" y="20"/>
                  <a:pt x="700" y="17"/>
                </a:cubicBezTo>
                <a:cubicBezTo>
                  <a:pt x="721" y="13"/>
                  <a:pt x="707" y="21"/>
                  <a:pt x="694" y="26"/>
                </a:cubicBezTo>
                <a:cubicBezTo>
                  <a:pt x="681" y="31"/>
                  <a:pt x="669" y="29"/>
                  <a:pt x="671" y="38"/>
                </a:cubicBezTo>
                <a:cubicBezTo>
                  <a:pt x="674" y="46"/>
                  <a:pt x="700" y="44"/>
                  <a:pt x="707" y="44"/>
                </a:cubicBezTo>
                <a:cubicBezTo>
                  <a:pt x="715" y="44"/>
                  <a:pt x="716" y="56"/>
                  <a:pt x="717" y="62"/>
                </a:cubicBezTo>
                <a:cubicBezTo>
                  <a:pt x="718" y="69"/>
                  <a:pt x="716" y="72"/>
                  <a:pt x="718" y="79"/>
                </a:cubicBezTo>
                <a:cubicBezTo>
                  <a:pt x="719" y="86"/>
                  <a:pt x="723" y="85"/>
                  <a:pt x="716" y="92"/>
                </a:cubicBezTo>
                <a:cubicBezTo>
                  <a:pt x="708" y="98"/>
                  <a:pt x="704" y="98"/>
                  <a:pt x="704" y="109"/>
                </a:cubicBezTo>
                <a:cubicBezTo>
                  <a:pt x="704" y="121"/>
                  <a:pt x="709" y="134"/>
                  <a:pt x="721" y="142"/>
                </a:cubicBezTo>
                <a:cubicBezTo>
                  <a:pt x="733" y="151"/>
                  <a:pt x="739" y="151"/>
                  <a:pt x="746" y="138"/>
                </a:cubicBezTo>
                <a:cubicBezTo>
                  <a:pt x="753" y="125"/>
                  <a:pt x="769" y="116"/>
                  <a:pt x="777" y="112"/>
                </a:cubicBezTo>
                <a:cubicBezTo>
                  <a:pt x="786" y="108"/>
                  <a:pt x="798" y="112"/>
                  <a:pt x="809" y="102"/>
                </a:cubicBezTo>
                <a:cubicBezTo>
                  <a:pt x="819" y="92"/>
                  <a:pt x="834" y="96"/>
                  <a:pt x="850" y="91"/>
                </a:cubicBezTo>
                <a:cubicBezTo>
                  <a:pt x="866" y="86"/>
                  <a:pt x="864" y="89"/>
                  <a:pt x="873" y="79"/>
                </a:cubicBezTo>
                <a:close/>
                <a:moveTo>
                  <a:pt x="890" y="98"/>
                </a:moveTo>
                <a:cubicBezTo>
                  <a:pt x="865" y="102"/>
                  <a:pt x="841" y="93"/>
                  <a:pt x="846" y="107"/>
                </a:cubicBezTo>
                <a:cubicBezTo>
                  <a:pt x="850" y="120"/>
                  <a:pt x="851" y="141"/>
                  <a:pt x="864" y="136"/>
                </a:cubicBezTo>
                <a:cubicBezTo>
                  <a:pt x="887" y="129"/>
                  <a:pt x="913" y="125"/>
                  <a:pt x="907" y="114"/>
                </a:cubicBezTo>
                <a:cubicBezTo>
                  <a:pt x="901" y="104"/>
                  <a:pt x="915" y="95"/>
                  <a:pt x="890" y="98"/>
                </a:cubicBezTo>
                <a:close/>
                <a:moveTo>
                  <a:pt x="1051" y="41"/>
                </a:moveTo>
                <a:cubicBezTo>
                  <a:pt x="1052" y="42"/>
                  <a:pt x="1053" y="42"/>
                  <a:pt x="1053" y="42"/>
                </a:cubicBezTo>
                <a:cubicBezTo>
                  <a:pt x="1062" y="45"/>
                  <a:pt x="1068" y="40"/>
                  <a:pt x="1069" y="34"/>
                </a:cubicBezTo>
                <a:cubicBezTo>
                  <a:pt x="1078" y="20"/>
                  <a:pt x="1075" y="45"/>
                  <a:pt x="1085" y="40"/>
                </a:cubicBezTo>
                <a:cubicBezTo>
                  <a:pt x="1095" y="36"/>
                  <a:pt x="1109" y="26"/>
                  <a:pt x="1121" y="20"/>
                </a:cubicBezTo>
                <a:cubicBezTo>
                  <a:pt x="1133" y="14"/>
                  <a:pt x="1107" y="17"/>
                  <a:pt x="1085" y="13"/>
                </a:cubicBezTo>
                <a:cubicBezTo>
                  <a:pt x="1064" y="10"/>
                  <a:pt x="1035" y="16"/>
                  <a:pt x="1027" y="22"/>
                </a:cubicBezTo>
                <a:cubicBezTo>
                  <a:pt x="1019" y="27"/>
                  <a:pt x="1039" y="38"/>
                  <a:pt x="1051" y="41"/>
                </a:cubicBezTo>
                <a:close/>
                <a:moveTo>
                  <a:pt x="1187" y="24"/>
                </a:moveTo>
                <a:cubicBezTo>
                  <a:pt x="1187" y="24"/>
                  <a:pt x="1183" y="29"/>
                  <a:pt x="1193" y="29"/>
                </a:cubicBezTo>
                <a:cubicBezTo>
                  <a:pt x="1203" y="29"/>
                  <a:pt x="1224" y="23"/>
                  <a:pt x="1241" y="23"/>
                </a:cubicBezTo>
                <a:cubicBezTo>
                  <a:pt x="1258" y="23"/>
                  <a:pt x="1253" y="17"/>
                  <a:pt x="1250" y="17"/>
                </a:cubicBezTo>
                <a:cubicBezTo>
                  <a:pt x="1246" y="17"/>
                  <a:pt x="1237" y="8"/>
                  <a:pt x="1224" y="8"/>
                </a:cubicBezTo>
                <a:cubicBezTo>
                  <a:pt x="1210" y="9"/>
                  <a:pt x="1211" y="15"/>
                  <a:pt x="1202" y="15"/>
                </a:cubicBezTo>
                <a:cubicBezTo>
                  <a:pt x="1194" y="15"/>
                  <a:pt x="1196" y="13"/>
                  <a:pt x="1178" y="13"/>
                </a:cubicBezTo>
                <a:cubicBezTo>
                  <a:pt x="1160" y="14"/>
                  <a:pt x="1178" y="22"/>
                  <a:pt x="1187" y="24"/>
                </a:cubicBezTo>
                <a:close/>
                <a:moveTo>
                  <a:pt x="1769" y="676"/>
                </a:moveTo>
                <a:cubicBezTo>
                  <a:pt x="1782" y="678"/>
                  <a:pt x="1793" y="676"/>
                  <a:pt x="1802" y="671"/>
                </a:cubicBezTo>
                <a:cubicBezTo>
                  <a:pt x="1811" y="666"/>
                  <a:pt x="1807" y="660"/>
                  <a:pt x="1806" y="657"/>
                </a:cubicBezTo>
                <a:cubicBezTo>
                  <a:pt x="1805" y="655"/>
                  <a:pt x="1798" y="660"/>
                  <a:pt x="1789" y="662"/>
                </a:cubicBezTo>
                <a:cubicBezTo>
                  <a:pt x="1780" y="663"/>
                  <a:pt x="1777" y="663"/>
                  <a:pt x="1766" y="664"/>
                </a:cubicBezTo>
                <a:cubicBezTo>
                  <a:pt x="1754" y="665"/>
                  <a:pt x="1761" y="660"/>
                  <a:pt x="1749" y="659"/>
                </a:cubicBezTo>
                <a:cubicBezTo>
                  <a:pt x="1736" y="658"/>
                  <a:pt x="1724" y="656"/>
                  <a:pt x="1709" y="651"/>
                </a:cubicBezTo>
                <a:cubicBezTo>
                  <a:pt x="1695" y="646"/>
                  <a:pt x="1687" y="641"/>
                  <a:pt x="1677" y="638"/>
                </a:cubicBezTo>
                <a:cubicBezTo>
                  <a:pt x="1667" y="635"/>
                  <a:pt x="1676" y="629"/>
                  <a:pt x="1676" y="614"/>
                </a:cubicBezTo>
                <a:cubicBezTo>
                  <a:pt x="1675" y="600"/>
                  <a:pt x="1665" y="606"/>
                  <a:pt x="1658" y="601"/>
                </a:cubicBezTo>
                <a:cubicBezTo>
                  <a:pt x="1650" y="596"/>
                  <a:pt x="1653" y="585"/>
                  <a:pt x="1656" y="588"/>
                </a:cubicBezTo>
                <a:cubicBezTo>
                  <a:pt x="1660" y="592"/>
                  <a:pt x="1660" y="596"/>
                  <a:pt x="1660" y="578"/>
                </a:cubicBezTo>
                <a:cubicBezTo>
                  <a:pt x="1660" y="561"/>
                  <a:pt x="1644" y="549"/>
                  <a:pt x="1634" y="534"/>
                </a:cubicBezTo>
                <a:cubicBezTo>
                  <a:pt x="1624" y="519"/>
                  <a:pt x="1626" y="510"/>
                  <a:pt x="1627" y="503"/>
                </a:cubicBezTo>
                <a:cubicBezTo>
                  <a:pt x="1628" y="495"/>
                  <a:pt x="1645" y="509"/>
                  <a:pt x="1655" y="520"/>
                </a:cubicBezTo>
                <a:cubicBezTo>
                  <a:pt x="1664" y="531"/>
                  <a:pt x="1664" y="531"/>
                  <a:pt x="1669" y="529"/>
                </a:cubicBezTo>
                <a:cubicBezTo>
                  <a:pt x="1674" y="526"/>
                  <a:pt x="1689" y="518"/>
                  <a:pt x="1692" y="504"/>
                </a:cubicBezTo>
                <a:cubicBezTo>
                  <a:pt x="1696" y="491"/>
                  <a:pt x="1665" y="464"/>
                  <a:pt x="1661" y="451"/>
                </a:cubicBezTo>
                <a:cubicBezTo>
                  <a:pt x="1657" y="439"/>
                  <a:pt x="1667" y="446"/>
                  <a:pt x="1672" y="438"/>
                </a:cubicBezTo>
                <a:cubicBezTo>
                  <a:pt x="1677" y="429"/>
                  <a:pt x="1683" y="441"/>
                  <a:pt x="1680" y="447"/>
                </a:cubicBezTo>
                <a:cubicBezTo>
                  <a:pt x="1676" y="453"/>
                  <a:pt x="1681" y="456"/>
                  <a:pt x="1684" y="462"/>
                </a:cubicBezTo>
                <a:cubicBezTo>
                  <a:pt x="1687" y="468"/>
                  <a:pt x="1687" y="462"/>
                  <a:pt x="1691" y="455"/>
                </a:cubicBezTo>
                <a:cubicBezTo>
                  <a:pt x="1694" y="447"/>
                  <a:pt x="1692" y="444"/>
                  <a:pt x="1697" y="439"/>
                </a:cubicBezTo>
                <a:cubicBezTo>
                  <a:pt x="1703" y="434"/>
                  <a:pt x="1726" y="428"/>
                  <a:pt x="1732" y="422"/>
                </a:cubicBezTo>
                <a:cubicBezTo>
                  <a:pt x="1738" y="416"/>
                  <a:pt x="1742" y="409"/>
                  <a:pt x="1750" y="388"/>
                </a:cubicBezTo>
                <a:cubicBezTo>
                  <a:pt x="1757" y="367"/>
                  <a:pt x="1749" y="368"/>
                  <a:pt x="1745" y="360"/>
                </a:cubicBezTo>
                <a:cubicBezTo>
                  <a:pt x="1742" y="353"/>
                  <a:pt x="1732" y="340"/>
                  <a:pt x="1726" y="332"/>
                </a:cubicBezTo>
                <a:cubicBezTo>
                  <a:pt x="1720" y="325"/>
                  <a:pt x="1725" y="327"/>
                  <a:pt x="1729" y="324"/>
                </a:cubicBezTo>
                <a:cubicBezTo>
                  <a:pt x="1734" y="322"/>
                  <a:pt x="1730" y="316"/>
                  <a:pt x="1720" y="312"/>
                </a:cubicBezTo>
                <a:cubicBezTo>
                  <a:pt x="1710" y="309"/>
                  <a:pt x="1712" y="316"/>
                  <a:pt x="1702" y="314"/>
                </a:cubicBezTo>
                <a:cubicBezTo>
                  <a:pt x="1693" y="312"/>
                  <a:pt x="1698" y="306"/>
                  <a:pt x="1708" y="294"/>
                </a:cubicBezTo>
                <a:cubicBezTo>
                  <a:pt x="1718" y="282"/>
                  <a:pt x="1713" y="296"/>
                  <a:pt x="1720" y="301"/>
                </a:cubicBezTo>
                <a:cubicBezTo>
                  <a:pt x="1727" y="306"/>
                  <a:pt x="1729" y="297"/>
                  <a:pt x="1734" y="300"/>
                </a:cubicBezTo>
                <a:cubicBezTo>
                  <a:pt x="1739" y="302"/>
                  <a:pt x="1749" y="307"/>
                  <a:pt x="1756" y="317"/>
                </a:cubicBezTo>
                <a:cubicBezTo>
                  <a:pt x="1764" y="327"/>
                  <a:pt x="1764" y="339"/>
                  <a:pt x="1772" y="338"/>
                </a:cubicBezTo>
                <a:cubicBezTo>
                  <a:pt x="1779" y="338"/>
                  <a:pt x="1779" y="334"/>
                  <a:pt x="1782" y="327"/>
                </a:cubicBezTo>
                <a:cubicBezTo>
                  <a:pt x="1786" y="319"/>
                  <a:pt x="1773" y="312"/>
                  <a:pt x="1767" y="306"/>
                </a:cubicBezTo>
                <a:cubicBezTo>
                  <a:pt x="1761" y="300"/>
                  <a:pt x="1756" y="300"/>
                  <a:pt x="1761" y="295"/>
                </a:cubicBezTo>
                <a:cubicBezTo>
                  <a:pt x="1766" y="290"/>
                  <a:pt x="1761" y="283"/>
                  <a:pt x="1764" y="277"/>
                </a:cubicBezTo>
                <a:cubicBezTo>
                  <a:pt x="1766" y="271"/>
                  <a:pt x="1776" y="274"/>
                  <a:pt x="1785" y="270"/>
                </a:cubicBezTo>
                <a:cubicBezTo>
                  <a:pt x="1794" y="266"/>
                  <a:pt x="1795" y="252"/>
                  <a:pt x="1795" y="237"/>
                </a:cubicBezTo>
                <a:cubicBezTo>
                  <a:pt x="1795" y="221"/>
                  <a:pt x="1788" y="215"/>
                  <a:pt x="1783" y="210"/>
                </a:cubicBezTo>
                <a:cubicBezTo>
                  <a:pt x="1779" y="205"/>
                  <a:pt x="1788" y="207"/>
                  <a:pt x="1796" y="213"/>
                </a:cubicBezTo>
                <a:cubicBezTo>
                  <a:pt x="1804" y="219"/>
                  <a:pt x="1815" y="251"/>
                  <a:pt x="1818" y="263"/>
                </a:cubicBezTo>
                <a:cubicBezTo>
                  <a:pt x="1820" y="276"/>
                  <a:pt x="1819" y="276"/>
                  <a:pt x="1829" y="287"/>
                </a:cubicBezTo>
                <a:cubicBezTo>
                  <a:pt x="1839" y="298"/>
                  <a:pt x="1835" y="296"/>
                  <a:pt x="1832" y="309"/>
                </a:cubicBezTo>
                <a:cubicBezTo>
                  <a:pt x="1829" y="322"/>
                  <a:pt x="1820" y="325"/>
                  <a:pt x="1808" y="328"/>
                </a:cubicBezTo>
                <a:cubicBezTo>
                  <a:pt x="1795" y="332"/>
                  <a:pt x="1799" y="334"/>
                  <a:pt x="1792" y="347"/>
                </a:cubicBezTo>
                <a:cubicBezTo>
                  <a:pt x="1784" y="359"/>
                  <a:pt x="1796" y="360"/>
                  <a:pt x="1803" y="364"/>
                </a:cubicBezTo>
                <a:cubicBezTo>
                  <a:pt x="1809" y="367"/>
                  <a:pt x="1813" y="354"/>
                  <a:pt x="1821" y="348"/>
                </a:cubicBezTo>
                <a:cubicBezTo>
                  <a:pt x="1830" y="343"/>
                  <a:pt x="1839" y="338"/>
                  <a:pt x="1853" y="338"/>
                </a:cubicBezTo>
                <a:cubicBezTo>
                  <a:pt x="1867" y="338"/>
                  <a:pt x="1849" y="319"/>
                  <a:pt x="1848" y="309"/>
                </a:cubicBezTo>
                <a:cubicBezTo>
                  <a:pt x="1847" y="299"/>
                  <a:pt x="1846" y="292"/>
                  <a:pt x="1843" y="284"/>
                </a:cubicBezTo>
                <a:cubicBezTo>
                  <a:pt x="1840" y="277"/>
                  <a:pt x="1846" y="277"/>
                  <a:pt x="1857" y="272"/>
                </a:cubicBezTo>
                <a:cubicBezTo>
                  <a:pt x="1867" y="267"/>
                  <a:pt x="1866" y="257"/>
                  <a:pt x="1860" y="257"/>
                </a:cubicBezTo>
                <a:cubicBezTo>
                  <a:pt x="1854" y="257"/>
                  <a:pt x="1849" y="261"/>
                  <a:pt x="1835" y="260"/>
                </a:cubicBezTo>
                <a:cubicBezTo>
                  <a:pt x="1822" y="259"/>
                  <a:pt x="1825" y="248"/>
                  <a:pt x="1822" y="244"/>
                </a:cubicBezTo>
                <a:cubicBezTo>
                  <a:pt x="1819" y="240"/>
                  <a:pt x="1814" y="231"/>
                  <a:pt x="1814" y="223"/>
                </a:cubicBezTo>
                <a:cubicBezTo>
                  <a:pt x="1813" y="215"/>
                  <a:pt x="1801" y="205"/>
                  <a:pt x="1793" y="198"/>
                </a:cubicBezTo>
                <a:cubicBezTo>
                  <a:pt x="1784" y="190"/>
                  <a:pt x="1779" y="185"/>
                  <a:pt x="1779" y="189"/>
                </a:cubicBezTo>
                <a:cubicBezTo>
                  <a:pt x="1779" y="192"/>
                  <a:pt x="1774" y="188"/>
                  <a:pt x="1762" y="187"/>
                </a:cubicBezTo>
                <a:cubicBezTo>
                  <a:pt x="1750" y="186"/>
                  <a:pt x="1748" y="189"/>
                  <a:pt x="1738" y="188"/>
                </a:cubicBezTo>
                <a:cubicBezTo>
                  <a:pt x="1728" y="187"/>
                  <a:pt x="1739" y="170"/>
                  <a:pt x="1743" y="158"/>
                </a:cubicBezTo>
                <a:cubicBezTo>
                  <a:pt x="1747" y="146"/>
                  <a:pt x="1759" y="153"/>
                  <a:pt x="1768" y="153"/>
                </a:cubicBezTo>
                <a:cubicBezTo>
                  <a:pt x="1777" y="153"/>
                  <a:pt x="1782" y="154"/>
                  <a:pt x="1795" y="157"/>
                </a:cubicBezTo>
                <a:cubicBezTo>
                  <a:pt x="1809" y="161"/>
                  <a:pt x="1803" y="149"/>
                  <a:pt x="1805" y="140"/>
                </a:cubicBezTo>
                <a:cubicBezTo>
                  <a:pt x="1808" y="130"/>
                  <a:pt x="1814" y="135"/>
                  <a:pt x="1821" y="139"/>
                </a:cubicBezTo>
                <a:cubicBezTo>
                  <a:pt x="1829" y="142"/>
                  <a:pt x="1831" y="143"/>
                  <a:pt x="1831" y="135"/>
                </a:cubicBezTo>
                <a:cubicBezTo>
                  <a:pt x="1831" y="128"/>
                  <a:pt x="1838" y="126"/>
                  <a:pt x="1844" y="133"/>
                </a:cubicBezTo>
                <a:cubicBezTo>
                  <a:pt x="1850" y="140"/>
                  <a:pt x="1834" y="154"/>
                  <a:pt x="1834" y="154"/>
                </a:cubicBezTo>
                <a:cubicBezTo>
                  <a:pt x="1834" y="154"/>
                  <a:pt x="1829" y="169"/>
                  <a:pt x="1838" y="174"/>
                </a:cubicBezTo>
                <a:cubicBezTo>
                  <a:pt x="1847" y="179"/>
                  <a:pt x="1866" y="201"/>
                  <a:pt x="1877" y="209"/>
                </a:cubicBezTo>
                <a:cubicBezTo>
                  <a:pt x="1888" y="216"/>
                  <a:pt x="1880" y="196"/>
                  <a:pt x="1880" y="182"/>
                </a:cubicBezTo>
                <a:cubicBezTo>
                  <a:pt x="1880" y="167"/>
                  <a:pt x="1870" y="169"/>
                  <a:pt x="1862" y="156"/>
                </a:cubicBezTo>
                <a:cubicBezTo>
                  <a:pt x="1855" y="142"/>
                  <a:pt x="1860" y="148"/>
                  <a:pt x="1874" y="148"/>
                </a:cubicBezTo>
                <a:cubicBezTo>
                  <a:pt x="1889" y="148"/>
                  <a:pt x="1889" y="143"/>
                  <a:pt x="1893" y="139"/>
                </a:cubicBezTo>
                <a:cubicBezTo>
                  <a:pt x="1896" y="135"/>
                  <a:pt x="1899" y="134"/>
                  <a:pt x="1911" y="134"/>
                </a:cubicBezTo>
                <a:cubicBezTo>
                  <a:pt x="1924" y="134"/>
                  <a:pt x="1916" y="129"/>
                  <a:pt x="1910" y="122"/>
                </a:cubicBezTo>
                <a:cubicBezTo>
                  <a:pt x="1905" y="115"/>
                  <a:pt x="1893" y="117"/>
                  <a:pt x="1897" y="113"/>
                </a:cubicBezTo>
                <a:cubicBezTo>
                  <a:pt x="1901" y="109"/>
                  <a:pt x="1924" y="115"/>
                  <a:pt x="1935" y="120"/>
                </a:cubicBezTo>
                <a:cubicBezTo>
                  <a:pt x="1946" y="124"/>
                  <a:pt x="1943" y="120"/>
                  <a:pt x="1942" y="110"/>
                </a:cubicBezTo>
                <a:cubicBezTo>
                  <a:pt x="1940" y="100"/>
                  <a:pt x="1931" y="108"/>
                  <a:pt x="1904" y="98"/>
                </a:cubicBezTo>
                <a:cubicBezTo>
                  <a:pt x="1877" y="88"/>
                  <a:pt x="1847" y="82"/>
                  <a:pt x="1838" y="82"/>
                </a:cubicBezTo>
                <a:cubicBezTo>
                  <a:pt x="1829" y="82"/>
                  <a:pt x="1835" y="76"/>
                  <a:pt x="1842" y="76"/>
                </a:cubicBezTo>
                <a:cubicBezTo>
                  <a:pt x="1849" y="76"/>
                  <a:pt x="1847" y="70"/>
                  <a:pt x="1841" y="66"/>
                </a:cubicBezTo>
                <a:cubicBezTo>
                  <a:pt x="1834" y="63"/>
                  <a:pt x="1828" y="66"/>
                  <a:pt x="1825" y="73"/>
                </a:cubicBezTo>
                <a:cubicBezTo>
                  <a:pt x="1823" y="81"/>
                  <a:pt x="1833" y="82"/>
                  <a:pt x="1814" y="82"/>
                </a:cubicBezTo>
                <a:cubicBezTo>
                  <a:pt x="1794" y="82"/>
                  <a:pt x="1780" y="82"/>
                  <a:pt x="1757" y="77"/>
                </a:cubicBezTo>
                <a:cubicBezTo>
                  <a:pt x="1734" y="73"/>
                  <a:pt x="1726" y="73"/>
                  <a:pt x="1707" y="72"/>
                </a:cubicBezTo>
                <a:cubicBezTo>
                  <a:pt x="1687" y="72"/>
                  <a:pt x="1689" y="63"/>
                  <a:pt x="1669" y="63"/>
                </a:cubicBezTo>
                <a:cubicBezTo>
                  <a:pt x="1649" y="63"/>
                  <a:pt x="1655" y="56"/>
                  <a:pt x="1647" y="46"/>
                </a:cubicBezTo>
                <a:cubicBezTo>
                  <a:pt x="1639" y="37"/>
                  <a:pt x="1634" y="40"/>
                  <a:pt x="1609" y="40"/>
                </a:cubicBezTo>
                <a:cubicBezTo>
                  <a:pt x="1584" y="40"/>
                  <a:pt x="1597" y="50"/>
                  <a:pt x="1602" y="51"/>
                </a:cubicBezTo>
                <a:cubicBezTo>
                  <a:pt x="1607" y="53"/>
                  <a:pt x="1621" y="57"/>
                  <a:pt x="1630" y="66"/>
                </a:cubicBezTo>
                <a:cubicBezTo>
                  <a:pt x="1639" y="74"/>
                  <a:pt x="1613" y="71"/>
                  <a:pt x="1602" y="72"/>
                </a:cubicBezTo>
                <a:cubicBezTo>
                  <a:pt x="1591" y="72"/>
                  <a:pt x="1592" y="66"/>
                  <a:pt x="1580" y="58"/>
                </a:cubicBezTo>
                <a:cubicBezTo>
                  <a:pt x="1567" y="50"/>
                  <a:pt x="1536" y="55"/>
                  <a:pt x="1518" y="54"/>
                </a:cubicBezTo>
                <a:cubicBezTo>
                  <a:pt x="1500" y="53"/>
                  <a:pt x="1500" y="54"/>
                  <a:pt x="1493" y="41"/>
                </a:cubicBezTo>
                <a:cubicBezTo>
                  <a:pt x="1486" y="29"/>
                  <a:pt x="1472" y="35"/>
                  <a:pt x="1453" y="35"/>
                </a:cubicBezTo>
                <a:cubicBezTo>
                  <a:pt x="1435" y="35"/>
                  <a:pt x="1425" y="26"/>
                  <a:pt x="1415" y="20"/>
                </a:cubicBezTo>
                <a:cubicBezTo>
                  <a:pt x="1406" y="14"/>
                  <a:pt x="1392" y="13"/>
                  <a:pt x="1372" y="10"/>
                </a:cubicBezTo>
                <a:cubicBezTo>
                  <a:pt x="1351" y="7"/>
                  <a:pt x="1362" y="23"/>
                  <a:pt x="1370" y="24"/>
                </a:cubicBezTo>
                <a:cubicBezTo>
                  <a:pt x="1370" y="24"/>
                  <a:pt x="1378" y="27"/>
                  <a:pt x="1387" y="28"/>
                </a:cubicBezTo>
                <a:cubicBezTo>
                  <a:pt x="1395" y="29"/>
                  <a:pt x="1413" y="29"/>
                  <a:pt x="1422" y="40"/>
                </a:cubicBezTo>
                <a:cubicBezTo>
                  <a:pt x="1431" y="51"/>
                  <a:pt x="1394" y="47"/>
                  <a:pt x="1377" y="56"/>
                </a:cubicBezTo>
                <a:cubicBezTo>
                  <a:pt x="1360" y="66"/>
                  <a:pt x="1346" y="61"/>
                  <a:pt x="1335" y="66"/>
                </a:cubicBezTo>
                <a:cubicBezTo>
                  <a:pt x="1323" y="72"/>
                  <a:pt x="1341" y="80"/>
                  <a:pt x="1345" y="91"/>
                </a:cubicBezTo>
                <a:cubicBezTo>
                  <a:pt x="1349" y="102"/>
                  <a:pt x="1345" y="102"/>
                  <a:pt x="1337" y="104"/>
                </a:cubicBezTo>
                <a:cubicBezTo>
                  <a:pt x="1330" y="107"/>
                  <a:pt x="1340" y="93"/>
                  <a:pt x="1336" y="88"/>
                </a:cubicBezTo>
                <a:cubicBezTo>
                  <a:pt x="1333" y="84"/>
                  <a:pt x="1320" y="62"/>
                  <a:pt x="1310" y="56"/>
                </a:cubicBezTo>
                <a:cubicBezTo>
                  <a:pt x="1300" y="49"/>
                  <a:pt x="1302" y="61"/>
                  <a:pt x="1303" y="71"/>
                </a:cubicBezTo>
                <a:cubicBezTo>
                  <a:pt x="1305" y="80"/>
                  <a:pt x="1308" y="80"/>
                  <a:pt x="1310" y="87"/>
                </a:cubicBezTo>
                <a:cubicBezTo>
                  <a:pt x="1313" y="93"/>
                  <a:pt x="1299" y="87"/>
                  <a:pt x="1293" y="82"/>
                </a:cubicBezTo>
                <a:cubicBezTo>
                  <a:pt x="1286" y="77"/>
                  <a:pt x="1264" y="88"/>
                  <a:pt x="1254" y="83"/>
                </a:cubicBezTo>
                <a:cubicBezTo>
                  <a:pt x="1244" y="78"/>
                  <a:pt x="1257" y="80"/>
                  <a:pt x="1257" y="75"/>
                </a:cubicBezTo>
                <a:cubicBezTo>
                  <a:pt x="1257" y="70"/>
                  <a:pt x="1245" y="74"/>
                  <a:pt x="1242" y="66"/>
                </a:cubicBezTo>
                <a:cubicBezTo>
                  <a:pt x="1239" y="59"/>
                  <a:pt x="1263" y="50"/>
                  <a:pt x="1278" y="47"/>
                </a:cubicBezTo>
                <a:cubicBezTo>
                  <a:pt x="1293" y="45"/>
                  <a:pt x="1292" y="45"/>
                  <a:pt x="1292" y="37"/>
                </a:cubicBezTo>
                <a:cubicBezTo>
                  <a:pt x="1292" y="29"/>
                  <a:pt x="1265" y="32"/>
                  <a:pt x="1242" y="43"/>
                </a:cubicBezTo>
                <a:cubicBezTo>
                  <a:pt x="1219" y="54"/>
                  <a:pt x="1225" y="61"/>
                  <a:pt x="1222" y="69"/>
                </a:cubicBezTo>
                <a:cubicBezTo>
                  <a:pt x="1218" y="77"/>
                  <a:pt x="1229" y="77"/>
                  <a:pt x="1234" y="82"/>
                </a:cubicBezTo>
                <a:cubicBezTo>
                  <a:pt x="1240" y="86"/>
                  <a:pt x="1229" y="88"/>
                  <a:pt x="1218" y="91"/>
                </a:cubicBezTo>
                <a:cubicBezTo>
                  <a:pt x="1208" y="94"/>
                  <a:pt x="1206" y="91"/>
                  <a:pt x="1194" y="95"/>
                </a:cubicBezTo>
                <a:cubicBezTo>
                  <a:pt x="1182" y="99"/>
                  <a:pt x="1189" y="104"/>
                  <a:pt x="1179" y="109"/>
                </a:cubicBezTo>
                <a:cubicBezTo>
                  <a:pt x="1169" y="113"/>
                  <a:pt x="1170" y="113"/>
                  <a:pt x="1161" y="116"/>
                </a:cubicBezTo>
                <a:cubicBezTo>
                  <a:pt x="1153" y="120"/>
                  <a:pt x="1163" y="104"/>
                  <a:pt x="1175" y="102"/>
                </a:cubicBezTo>
                <a:cubicBezTo>
                  <a:pt x="1186" y="100"/>
                  <a:pt x="1183" y="93"/>
                  <a:pt x="1180" y="91"/>
                </a:cubicBezTo>
                <a:cubicBezTo>
                  <a:pt x="1176" y="88"/>
                  <a:pt x="1154" y="82"/>
                  <a:pt x="1131" y="75"/>
                </a:cubicBezTo>
                <a:cubicBezTo>
                  <a:pt x="1107" y="68"/>
                  <a:pt x="1069" y="77"/>
                  <a:pt x="1057" y="83"/>
                </a:cubicBezTo>
                <a:cubicBezTo>
                  <a:pt x="1044" y="89"/>
                  <a:pt x="1045" y="93"/>
                  <a:pt x="1043" y="102"/>
                </a:cubicBezTo>
                <a:cubicBezTo>
                  <a:pt x="1042" y="110"/>
                  <a:pt x="1013" y="123"/>
                  <a:pt x="999" y="130"/>
                </a:cubicBezTo>
                <a:cubicBezTo>
                  <a:pt x="984" y="138"/>
                  <a:pt x="997" y="148"/>
                  <a:pt x="1001" y="155"/>
                </a:cubicBezTo>
                <a:cubicBezTo>
                  <a:pt x="1005" y="162"/>
                  <a:pt x="1015" y="158"/>
                  <a:pt x="1027" y="155"/>
                </a:cubicBezTo>
                <a:cubicBezTo>
                  <a:pt x="1038" y="151"/>
                  <a:pt x="1037" y="166"/>
                  <a:pt x="1038" y="171"/>
                </a:cubicBezTo>
                <a:cubicBezTo>
                  <a:pt x="1040" y="176"/>
                  <a:pt x="1047" y="177"/>
                  <a:pt x="1058" y="172"/>
                </a:cubicBezTo>
                <a:cubicBezTo>
                  <a:pt x="1069" y="167"/>
                  <a:pt x="1066" y="155"/>
                  <a:pt x="1066" y="148"/>
                </a:cubicBezTo>
                <a:cubicBezTo>
                  <a:pt x="1066" y="141"/>
                  <a:pt x="1064" y="138"/>
                  <a:pt x="1071" y="129"/>
                </a:cubicBezTo>
                <a:cubicBezTo>
                  <a:pt x="1079" y="120"/>
                  <a:pt x="1085" y="114"/>
                  <a:pt x="1092" y="109"/>
                </a:cubicBezTo>
                <a:cubicBezTo>
                  <a:pt x="1099" y="105"/>
                  <a:pt x="1098" y="113"/>
                  <a:pt x="1088" y="121"/>
                </a:cubicBezTo>
                <a:cubicBezTo>
                  <a:pt x="1078" y="130"/>
                  <a:pt x="1085" y="132"/>
                  <a:pt x="1090" y="142"/>
                </a:cubicBezTo>
                <a:cubicBezTo>
                  <a:pt x="1095" y="152"/>
                  <a:pt x="1105" y="142"/>
                  <a:pt x="1117" y="141"/>
                </a:cubicBezTo>
                <a:cubicBezTo>
                  <a:pt x="1130" y="139"/>
                  <a:pt x="1107" y="151"/>
                  <a:pt x="1097" y="151"/>
                </a:cubicBezTo>
                <a:cubicBezTo>
                  <a:pt x="1088" y="151"/>
                  <a:pt x="1097" y="162"/>
                  <a:pt x="1091" y="162"/>
                </a:cubicBezTo>
                <a:cubicBezTo>
                  <a:pt x="1085" y="162"/>
                  <a:pt x="1085" y="166"/>
                  <a:pt x="1084" y="176"/>
                </a:cubicBezTo>
                <a:cubicBezTo>
                  <a:pt x="1083" y="186"/>
                  <a:pt x="1080" y="183"/>
                  <a:pt x="1073" y="186"/>
                </a:cubicBezTo>
                <a:cubicBezTo>
                  <a:pt x="1066" y="189"/>
                  <a:pt x="1056" y="189"/>
                  <a:pt x="1045" y="187"/>
                </a:cubicBezTo>
                <a:cubicBezTo>
                  <a:pt x="1034" y="184"/>
                  <a:pt x="1035" y="174"/>
                  <a:pt x="1027" y="167"/>
                </a:cubicBezTo>
                <a:cubicBezTo>
                  <a:pt x="1020" y="161"/>
                  <a:pt x="1018" y="171"/>
                  <a:pt x="1018" y="175"/>
                </a:cubicBezTo>
                <a:cubicBezTo>
                  <a:pt x="1018" y="179"/>
                  <a:pt x="1011" y="189"/>
                  <a:pt x="1007" y="189"/>
                </a:cubicBezTo>
                <a:cubicBezTo>
                  <a:pt x="1004" y="189"/>
                  <a:pt x="994" y="199"/>
                  <a:pt x="988" y="207"/>
                </a:cubicBezTo>
                <a:cubicBezTo>
                  <a:pt x="982" y="215"/>
                  <a:pt x="978" y="210"/>
                  <a:pt x="976" y="207"/>
                </a:cubicBezTo>
                <a:cubicBezTo>
                  <a:pt x="974" y="204"/>
                  <a:pt x="980" y="199"/>
                  <a:pt x="977" y="190"/>
                </a:cubicBezTo>
                <a:cubicBezTo>
                  <a:pt x="973" y="182"/>
                  <a:pt x="960" y="175"/>
                  <a:pt x="964" y="156"/>
                </a:cubicBezTo>
                <a:cubicBezTo>
                  <a:pt x="968" y="136"/>
                  <a:pt x="959" y="146"/>
                  <a:pt x="946" y="148"/>
                </a:cubicBezTo>
                <a:cubicBezTo>
                  <a:pt x="932" y="150"/>
                  <a:pt x="928" y="156"/>
                  <a:pt x="927" y="161"/>
                </a:cubicBezTo>
                <a:cubicBezTo>
                  <a:pt x="926" y="166"/>
                  <a:pt x="919" y="176"/>
                  <a:pt x="910" y="185"/>
                </a:cubicBezTo>
                <a:cubicBezTo>
                  <a:pt x="902" y="194"/>
                  <a:pt x="908" y="202"/>
                  <a:pt x="912" y="212"/>
                </a:cubicBezTo>
                <a:cubicBezTo>
                  <a:pt x="916" y="222"/>
                  <a:pt x="927" y="209"/>
                  <a:pt x="931" y="200"/>
                </a:cubicBezTo>
                <a:cubicBezTo>
                  <a:pt x="934" y="192"/>
                  <a:pt x="938" y="188"/>
                  <a:pt x="943" y="192"/>
                </a:cubicBezTo>
                <a:cubicBezTo>
                  <a:pt x="948" y="196"/>
                  <a:pt x="936" y="204"/>
                  <a:pt x="934" y="214"/>
                </a:cubicBezTo>
                <a:cubicBezTo>
                  <a:pt x="932" y="224"/>
                  <a:pt x="937" y="223"/>
                  <a:pt x="949" y="220"/>
                </a:cubicBezTo>
                <a:cubicBezTo>
                  <a:pt x="961" y="216"/>
                  <a:pt x="955" y="214"/>
                  <a:pt x="964" y="218"/>
                </a:cubicBezTo>
                <a:cubicBezTo>
                  <a:pt x="973" y="222"/>
                  <a:pt x="956" y="226"/>
                  <a:pt x="945" y="226"/>
                </a:cubicBezTo>
                <a:cubicBezTo>
                  <a:pt x="934" y="227"/>
                  <a:pt x="938" y="235"/>
                  <a:pt x="947" y="242"/>
                </a:cubicBezTo>
                <a:cubicBezTo>
                  <a:pt x="957" y="248"/>
                  <a:pt x="952" y="258"/>
                  <a:pt x="947" y="259"/>
                </a:cubicBezTo>
                <a:cubicBezTo>
                  <a:pt x="941" y="260"/>
                  <a:pt x="930" y="262"/>
                  <a:pt x="913" y="265"/>
                </a:cubicBezTo>
                <a:cubicBezTo>
                  <a:pt x="896" y="268"/>
                  <a:pt x="911" y="282"/>
                  <a:pt x="908" y="290"/>
                </a:cubicBezTo>
                <a:cubicBezTo>
                  <a:pt x="904" y="297"/>
                  <a:pt x="904" y="314"/>
                  <a:pt x="911" y="315"/>
                </a:cubicBezTo>
                <a:cubicBezTo>
                  <a:pt x="919" y="316"/>
                  <a:pt x="919" y="328"/>
                  <a:pt x="915" y="332"/>
                </a:cubicBezTo>
                <a:cubicBezTo>
                  <a:pt x="910" y="337"/>
                  <a:pt x="910" y="341"/>
                  <a:pt x="899" y="348"/>
                </a:cubicBezTo>
                <a:cubicBezTo>
                  <a:pt x="889" y="356"/>
                  <a:pt x="897" y="363"/>
                  <a:pt x="894" y="373"/>
                </a:cubicBezTo>
                <a:cubicBezTo>
                  <a:pt x="890" y="383"/>
                  <a:pt x="882" y="377"/>
                  <a:pt x="872" y="388"/>
                </a:cubicBezTo>
                <a:cubicBezTo>
                  <a:pt x="862" y="399"/>
                  <a:pt x="857" y="407"/>
                  <a:pt x="850" y="420"/>
                </a:cubicBezTo>
                <a:cubicBezTo>
                  <a:pt x="842" y="433"/>
                  <a:pt x="841" y="433"/>
                  <a:pt x="851" y="449"/>
                </a:cubicBezTo>
                <a:cubicBezTo>
                  <a:pt x="860" y="464"/>
                  <a:pt x="851" y="468"/>
                  <a:pt x="843" y="481"/>
                </a:cubicBezTo>
                <a:cubicBezTo>
                  <a:pt x="835" y="495"/>
                  <a:pt x="846" y="496"/>
                  <a:pt x="849" y="508"/>
                </a:cubicBezTo>
                <a:cubicBezTo>
                  <a:pt x="852" y="519"/>
                  <a:pt x="859" y="517"/>
                  <a:pt x="862" y="529"/>
                </a:cubicBezTo>
                <a:cubicBezTo>
                  <a:pt x="864" y="540"/>
                  <a:pt x="867" y="544"/>
                  <a:pt x="879" y="552"/>
                </a:cubicBezTo>
                <a:cubicBezTo>
                  <a:pt x="891" y="561"/>
                  <a:pt x="903" y="572"/>
                  <a:pt x="909" y="570"/>
                </a:cubicBezTo>
                <a:cubicBezTo>
                  <a:pt x="915" y="567"/>
                  <a:pt x="924" y="561"/>
                  <a:pt x="943" y="561"/>
                </a:cubicBezTo>
                <a:cubicBezTo>
                  <a:pt x="963" y="562"/>
                  <a:pt x="956" y="553"/>
                  <a:pt x="976" y="550"/>
                </a:cubicBezTo>
                <a:cubicBezTo>
                  <a:pt x="996" y="546"/>
                  <a:pt x="985" y="552"/>
                  <a:pt x="988" y="558"/>
                </a:cubicBezTo>
                <a:cubicBezTo>
                  <a:pt x="990" y="564"/>
                  <a:pt x="1001" y="570"/>
                  <a:pt x="1016" y="571"/>
                </a:cubicBezTo>
                <a:cubicBezTo>
                  <a:pt x="1032" y="572"/>
                  <a:pt x="1019" y="590"/>
                  <a:pt x="1018" y="602"/>
                </a:cubicBezTo>
                <a:cubicBezTo>
                  <a:pt x="1017" y="614"/>
                  <a:pt x="1018" y="614"/>
                  <a:pt x="1026" y="624"/>
                </a:cubicBezTo>
                <a:cubicBezTo>
                  <a:pt x="1033" y="634"/>
                  <a:pt x="1043" y="657"/>
                  <a:pt x="1046" y="668"/>
                </a:cubicBezTo>
                <a:cubicBezTo>
                  <a:pt x="1048" y="680"/>
                  <a:pt x="1043" y="694"/>
                  <a:pt x="1037" y="705"/>
                </a:cubicBezTo>
                <a:cubicBezTo>
                  <a:pt x="1030" y="715"/>
                  <a:pt x="1032" y="741"/>
                  <a:pt x="1047" y="759"/>
                </a:cubicBezTo>
                <a:cubicBezTo>
                  <a:pt x="1061" y="778"/>
                  <a:pt x="1053" y="777"/>
                  <a:pt x="1053" y="796"/>
                </a:cubicBezTo>
                <a:cubicBezTo>
                  <a:pt x="1053" y="816"/>
                  <a:pt x="1063" y="812"/>
                  <a:pt x="1070" y="823"/>
                </a:cubicBezTo>
                <a:cubicBezTo>
                  <a:pt x="1078" y="834"/>
                  <a:pt x="1075" y="854"/>
                  <a:pt x="1081" y="865"/>
                </a:cubicBezTo>
                <a:cubicBezTo>
                  <a:pt x="1088" y="876"/>
                  <a:pt x="1100" y="866"/>
                  <a:pt x="1113" y="861"/>
                </a:cubicBezTo>
                <a:cubicBezTo>
                  <a:pt x="1127" y="856"/>
                  <a:pt x="1133" y="858"/>
                  <a:pt x="1149" y="846"/>
                </a:cubicBezTo>
                <a:cubicBezTo>
                  <a:pt x="1165" y="834"/>
                  <a:pt x="1177" y="811"/>
                  <a:pt x="1177" y="804"/>
                </a:cubicBezTo>
                <a:cubicBezTo>
                  <a:pt x="1177" y="797"/>
                  <a:pt x="1182" y="795"/>
                  <a:pt x="1191" y="791"/>
                </a:cubicBezTo>
                <a:cubicBezTo>
                  <a:pt x="1199" y="788"/>
                  <a:pt x="1197" y="766"/>
                  <a:pt x="1197" y="760"/>
                </a:cubicBezTo>
                <a:cubicBezTo>
                  <a:pt x="1196" y="754"/>
                  <a:pt x="1198" y="749"/>
                  <a:pt x="1202" y="746"/>
                </a:cubicBezTo>
                <a:cubicBezTo>
                  <a:pt x="1205" y="742"/>
                  <a:pt x="1226" y="722"/>
                  <a:pt x="1234" y="714"/>
                </a:cubicBezTo>
                <a:cubicBezTo>
                  <a:pt x="1241" y="705"/>
                  <a:pt x="1234" y="694"/>
                  <a:pt x="1233" y="680"/>
                </a:cubicBezTo>
                <a:cubicBezTo>
                  <a:pt x="1231" y="667"/>
                  <a:pt x="1226" y="662"/>
                  <a:pt x="1226" y="646"/>
                </a:cubicBezTo>
                <a:cubicBezTo>
                  <a:pt x="1226" y="630"/>
                  <a:pt x="1221" y="631"/>
                  <a:pt x="1249" y="605"/>
                </a:cubicBezTo>
                <a:cubicBezTo>
                  <a:pt x="1277" y="579"/>
                  <a:pt x="1303" y="538"/>
                  <a:pt x="1305" y="529"/>
                </a:cubicBezTo>
                <a:cubicBezTo>
                  <a:pt x="1308" y="519"/>
                  <a:pt x="1307" y="512"/>
                  <a:pt x="1305" y="505"/>
                </a:cubicBezTo>
                <a:cubicBezTo>
                  <a:pt x="1303" y="498"/>
                  <a:pt x="1267" y="512"/>
                  <a:pt x="1259" y="512"/>
                </a:cubicBezTo>
                <a:cubicBezTo>
                  <a:pt x="1250" y="512"/>
                  <a:pt x="1235" y="493"/>
                  <a:pt x="1234" y="487"/>
                </a:cubicBezTo>
                <a:cubicBezTo>
                  <a:pt x="1232" y="480"/>
                  <a:pt x="1219" y="473"/>
                  <a:pt x="1208" y="463"/>
                </a:cubicBezTo>
                <a:cubicBezTo>
                  <a:pt x="1197" y="453"/>
                  <a:pt x="1206" y="439"/>
                  <a:pt x="1197" y="428"/>
                </a:cubicBezTo>
                <a:cubicBezTo>
                  <a:pt x="1189" y="417"/>
                  <a:pt x="1185" y="401"/>
                  <a:pt x="1183" y="391"/>
                </a:cubicBezTo>
                <a:cubicBezTo>
                  <a:pt x="1181" y="382"/>
                  <a:pt x="1196" y="398"/>
                  <a:pt x="1207" y="411"/>
                </a:cubicBezTo>
                <a:cubicBezTo>
                  <a:pt x="1218" y="423"/>
                  <a:pt x="1232" y="447"/>
                  <a:pt x="1236" y="455"/>
                </a:cubicBezTo>
                <a:cubicBezTo>
                  <a:pt x="1240" y="464"/>
                  <a:pt x="1244" y="476"/>
                  <a:pt x="1245" y="487"/>
                </a:cubicBezTo>
                <a:cubicBezTo>
                  <a:pt x="1245" y="497"/>
                  <a:pt x="1252" y="498"/>
                  <a:pt x="1262" y="497"/>
                </a:cubicBezTo>
                <a:cubicBezTo>
                  <a:pt x="1272" y="497"/>
                  <a:pt x="1308" y="478"/>
                  <a:pt x="1320" y="472"/>
                </a:cubicBezTo>
                <a:cubicBezTo>
                  <a:pt x="1333" y="466"/>
                  <a:pt x="1348" y="449"/>
                  <a:pt x="1354" y="432"/>
                </a:cubicBezTo>
                <a:cubicBezTo>
                  <a:pt x="1360" y="415"/>
                  <a:pt x="1341" y="417"/>
                  <a:pt x="1333" y="409"/>
                </a:cubicBezTo>
                <a:cubicBezTo>
                  <a:pt x="1325" y="401"/>
                  <a:pt x="1325" y="409"/>
                  <a:pt x="1314" y="412"/>
                </a:cubicBezTo>
                <a:cubicBezTo>
                  <a:pt x="1304" y="414"/>
                  <a:pt x="1296" y="401"/>
                  <a:pt x="1280" y="386"/>
                </a:cubicBezTo>
                <a:cubicBezTo>
                  <a:pt x="1264" y="370"/>
                  <a:pt x="1274" y="375"/>
                  <a:pt x="1277" y="372"/>
                </a:cubicBezTo>
                <a:cubicBezTo>
                  <a:pt x="1281" y="369"/>
                  <a:pt x="1297" y="380"/>
                  <a:pt x="1306" y="391"/>
                </a:cubicBezTo>
                <a:cubicBezTo>
                  <a:pt x="1315" y="401"/>
                  <a:pt x="1317" y="397"/>
                  <a:pt x="1328" y="397"/>
                </a:cubicBezTo>
                <a:cubicBezTo>
                  <a:pt x="1339" y="397"/>
                  <a:pt x="1341" y="402"/>
                  <a:pt x="1356" y="407"/>
                </a:cubicBezTo>
                <a:cubicBezTo>
                  <a:pt x="1370" y="411"/>
                  <a:pt x="1378" y="405"/>
                  <a:pt x="1390" y="406"/>
                </a:cubicBezTo>
                <a:cubicBezTo>
                  <a:pt x="1402" y="407"/>
                  <a:pt x="1400" y="413"/>
                  <a:pt x="1409" y="427"/>
                </a:cubicBezTo>
                <a:cubicBezTo>
                  <a:pt x="1417" y="440"/>
                  <a:pt x="1414" y="436"/>
                  <a:pt x="1432" y="438"/>
                </a:cubicBezTo>
                <a:cubicBezTo>
                  <a:pt x="1451" y="439"/>
                  <a:pt x="1437" y="438"/>
                  <a:pt x="1437" y="449"/>
                </a:cubicBezTo>
                <a:cubicBezTo>
                  <a:pt x="1437" y="461"/>
                  <a:pt x="1439" y="465"/>
                  <a:pt x="1450" y="480"/>
                </a:cubicBezTo>
                <a:cubicBezTo>
                  <a:pt x="1461" y="494"/>
                  <a:pt x="1465" y="521"/>
                  <a:pt x="1468" y="535"/>
                </a:cubicBezTo>
                <a:cubicBezTo>
                  <a:pt x="1472" y="548"/>
                  <a:pt x="1479" y="535"/>
                  <a:pt x="1490" y="535"/>
                </a:cubicBezTo>
                <a:cubicBezTo>
                  <a:pt x="1500" y="535"/>
                  <a:pt x="1490" y="544"/>
                  <a:pt x="1499" y="557"/>
                </a:cubicBezTo>
                <a:cubicBezTo>
                  <a:pt x="1507" y="571"/>
                  <a:pt x="1513" y="553"/>
                  <a:pt x="1513" y="548"/>
                </a:cubicBezTo>
                <a:cubicBezTo>
                  <a:pt x="1513" y="543"/>
                  <a:pt x="1508" y="530"/>
                  <a:pt x="1503" y="526"/>
                </a:cubicBezTo>
                <a:cubicBezTo>
                  <a:pt x="1498" y="522"/>
                  <a:pt x="1491" y="523"/>
                  <a:pt x="1497" y="516"/>
                </a:cubicBezTo>
                <a:cubicBezTo>
                  <a:pt x="1503" y="509"/>
                  <a:pt x="1498" y="503"/>
                  <a:pt x="1498" y="493"/>
                </a:cubicBezTo>
                <a:cubicBezTo>
                  <a:pt x="1498" y="484"/>
                  <a:pt x="1499" y="477"/>
                  <a:pt x="1503" y="473"/>
                </a:cubicBezTo>
                <a:cubicBezTo>
                  <a:pt x="1507" y="469"/>
                  <a:pt x="1522" y="454"/>
                  <a:pt x="1532" y="443"/>
                </a:cubicBezTo>
                <a:cubicBezTo>
                  <a:pt x="1541" y="432"/>
                  <a:pt x="1548" y="430"/>
                  <a:pt x="1561" y="431"/>
                </a:cubicBezTo>
                <a:cubicBezTo>
                  <a:pt x="1574" y="432"/>
                  <a:pt x="1564" y="433"/>
                  <a:pt x="1571" y="444"/>
                </a:cubicBezTo>
                <a:cubicBezTo>
                  <a:pt x="1579" y="454"/>
                  <a:pt x="1580" y="468"/>
                  <a:pt x="1589" y="478"/>
                </a:cubicBezTo>
                <a:cubicBezTo>
                  <a:pt x="1597" y="488"/>
                  <a:pt x="1598" y="476"/>
                  <a:pt x="1605" y="473"/>
                </a:cubicBezTo>
                <a:cubicBezTo>
                  <a:pt x="1612" y="470"/>
                  <a:pt x="1607" y="483"/>
                  <a:pt x="1612" y="493"/>
                </a:cubicBezTo>
                <a:cubicBezTo>
                  <a:pt x="1617" y="503"/>
                  <a:pt x="1614" y="517"/>
                  <a:pt x="1614" y="526"/>
                </a:cubicBezTo>
                <a:cubicBezTo>
                  <a:pt x="1614" y="535"/>
                  <a:pt x="1625" y="545"/>
                  <a:pt x="1632" y="553"/>
                </a:cubicBezTo>
                <a:cubicBezTo>
                  <a:pt x="1639" y="561"/>
                  <a:pt x="1636" y="566"/>
                  <a:pt x="1632" y="569"/>
                </a:cubicBezTo>
                <a:cubicBezTo>
                  <a:pt x="1628" y="572"/>
                  <a:pt x="1619" y="561"/>
                  <a:pt x="1612" y="554"/>
                </a:cubicBezTo>
                <a:cubicBezTo>
                  <a:pt x="1606" y="547"/>
                  <a:pt x="1596" y="551"/>
                  <a:pt x="1602" y="559"/>
                </a:cubicBezTo>
                <a:cubicBezTo>
                  <a:pt x="1609" y="566"/>
                  <a:pt x="1613" y="580"/>
                  <a:pt x="1621" y="594"/>
                </a:cubicBezTo>
                <a:cubicBezTo>
                  <a:pt x="1628" y="609"/>
                  <a:pt x="1644" y="625"/>
                  <a:pt x="1655" y="641"/>
                </a:cubicBezTo>
                <a:cubicBezTo>
                  <a:pt x="1666" y="656"/>
                  <a:pt x="1702" y="662"/>
                  <a:pt x="1715" y="662"/>
                </a:cubicBezTo>
                <a:cubicBezTo>
                  <a:pt x="1729" y="662"/>
                  <a:pt x="1756" y="674"/>
                  <a:pt x="1769" y="676"/>
                </a:cubicBezTo>
                <a:close/>
                <a:moveTo>
                  <a:pt x="1185" y="349"/>
                </a:moveTo>
                <a:cubicBezTo>
                  <a:pt x="1180" y="359"/>
                  <a:pt x="1177" y="366"/>
                  <a:pt x="1170" y="364"/>
                </a:cubicBezTo>
                <a:cubicBezTo>
                  <a:pt x="1162" y="361"/>
                  <a:pt x="1137" y="362"/>
                  <a:pt x="1124" y="358"/>
                </a:cubicBezTo>
                <a:cubicBezTo>
                  <a:pt x="1112" y="354"/>
                  <a:pt x="1093" y="346"/>
                  <a:pt x="1090" y="355"/>
                </a:cubicBezTo>
                <a:cubicBezTo>
                  <a:pt x="1086" y="364"/>
                  <a:pt x="1098" y="372"/>
                  <a:pt x="1077" y="364"/>
                </a:cubicBezTo>
                <a:cubicBezTo>
                  <a:pt x="1056" y="357"/>
                  <a:pt x="1033" y="348"/>
                  <a:pt x="1031" y="341"/>
                </a:cubicBezTo>
                <a:cubicBezTo>
                  <a:pt x="1028" y="334"/>
                  <a:pt x="1039" y="316"/>
                  <a:pt x="1024" y="316"/>
                </a:cubicBezTo>
                <a:cubicBezTo>
                  <a:pt x="1009" y="316"/>
                  <a:pt x="988" y="315"/>
                  <a:pt x="981" y="320"/>
                </a:cubicBezTo>
                <a:cubicBezTo>
                  <a:pt x="974" y="325"/>
                  <a:pt x="948" y="334"/>
                  <a:pt x="940" y="332"/>
                </a:cubicBezTo>
                <a:cubicBezTo>
                  <a:pt x="932" y="329"/>
                  <a:pt x="920" y="327"/>
                  <a:pt x="934" y="321"/>
                </a:cubicBezTo>
                <a:cubicBezTo>
                  <a:pt x="947" y="315"/>
                  <a:pt x="963" y="318"/>
                  <a:pt x="965" y="310"/>
                </a:cubicBezTo>
                <a:cubicBezTo>
                  <a:pt x="967" y="301"/>
                  <a:pt x="953" y="300"/>
                  <a:pt x="967" y="292"/>
                </a:cubicBezTo>
                <a:cubicBezTo>
                  <a:pt x="980" y="284"/>
                  <a:pt x="975" y="278"/>
                  <a:pt x="984" y="274"/>
                </a:cubicBezTo>
                <a:cubicBezTo>
                  <a:pt x="994" y="269"/>
                  <a:pt x="1006" y="270"/>
                  <a:pt x="1013" y="268"/>
                </a:cubicBezTo>
                <a:cubicBezTo>
                  <a:pt x="1020" y="265"/>
                  <a:pt x="1011" y="263"/>
                  <a:pt x="1024" y="270"/>
                </a:cubicBezTo>
                <a:cubicBezTo>
                  <a:pt x="1037" y="278"/>
                  <a:pt x="1046" y="292"/>
                  <a:pt x="1053" y="293"/>
                </a:cubicBezTo>
                <a:cubicBezTo>
                  <a:pt x="1059" y="294"/>
                  <a:pt x="1064" y="299"/>
                  <a:pt x="1059" y="302"/>
                </a:cubicBezTo>
                <a:cubicBezTo>
                  <a:pt x="1055" y="306"/>
                  <a:pt x="1048" y="308"/>
                  <a:pt x="1046" y="308"/>
                </a:cubicBezTo>
                <a:cubicBezTo>
                  <a:pt x="1043" y="308"/>
                  <a:pt x="1042" y="315"/>
                  <a:pt x="1044" y="316"/>
                </a:cubicBezTo>
                <a:cubicBezTo>
                  <a:pt x="1047" y="316"/>
                  <a:pt x="1053" y="327"/>
                  <a:pt x="1057" y="324"/>
                </a:cubicBezTo>
                <a:cubicBezTo>
                  <a:pt x="1061" y="321"/>
                  <a:pt x="1057" y="316"/>
                  <a:pt x="1064" y="313"/>
                </a:cubicBezTo>
                <a:cubicBezTo>
                  <a:pt x="1072" y="311"/>
                  <a:pt x="1080" y="307"/>
                  <a:pt x="1076" y="302"/>
                </a:cubicBezTo>
                <a:cubicBezTo>
                  <a:pt x="1073" y="297"/>
                  <a:pt x="1069" y="291"/>
                  <a:pt x="1076" y="295"/>
                </a:cubicBezTo>
                <a:cubicBezTo>
                  <a:pt x="1083" y="298"/>
                  <a:pt x="1089" y="296"/>
                  <a:pt x="1081" y="289"/>
                </a:cubicBezTo>
                <a:cubicBezTo>
                  <a:pt x="1074" y="281"/>
                  <a:pt x="1071" y="281"/>
                  <a:pt x="1062" y="274"/>
                </a:cubicBezTo>
                <a:cubicBezTo>
                  <a:pt x="1053" y="268"/>
                  <a:pt x="1043" y="264"/>
                  <a:pt x="1043" y="259"/>
                </a:cubicBezTo>
                <a:cubicBezTo>
                  <a:pt x="1043" y="254"/>
                  <a:pt x="1037" y="245"/>
                  <a:pt x="1046" y="248"/>
                </a:cubicBezTo>
                <a:cubicBezTo>
                  <a:pt x="1055" y="252"/>
                  <a:pt x="1087" y="269"/>
                  <a:pt x="1087" y="276"/>
                </a:cubicBezTo>
                <a:cubicBezTo>
                  <a:pt x="1087" y="283"/>
                  <a:pt x="1096" y="295"/>
                  <a:pt x="1088" y="300"/>
                </a:cubicBezTo>
                <a:cubicBezTo>
                  <a:pt x="1080" y="306"/>
                  <a:pt x="1096" y="308"/>
                  <a:pt x="1099" y="311"/>
                </a:cubicBezTo>
                <a:cubicBezTo>
                  <a:pt x="1102" y="315"/>
                  <a:pt x="1101" y="324"/>
                  <a:pt x="1110" y="322"/>
                </a:cubicBezTo>
                <a:cubicBezTo>
                  <a:pt x="1119" y="321"/>
                  <a:pt x="1126" y="322"/>
                  <a:pt x="1121" y="312"/>
                </a:cubicBezTo>
                <a:cubicBezTo>
                  <a:pt x="1116" y="303"/>
                  <a:pt x="1107" y="299"/>
                  <a:pt x="1116" y="295"/>
                </a:cubicBezTo>
                <a:cubicBezTo>
                  <a:pt x="1124" y="292"/>
                  <a:pt x="1126" y="288"/>
                  <a:pt x="1128" y="302"/>
                </a:cubicBezTo>
                <a:cubicBezTo>
                  <a:pt x="1131" y="316"/>
                  <a:pt x="1128" y="322"/>
                  <a:pt x="1148" y="322"/>
                </a:cubicBezTo>
                <a:cubicBezTo>
                  <a:pt x="1168" y="323"/>
                  <a:pt x="1181" y="317"/>
                  <a:pt x="1184" y="323"/>
                </a:cubicBezTo>
                <a:cubicBezTo>
                  <a:pt x="1186" y="329"/>
                  <a:pt x="1190" y="339"/>
                  <a:pt x="1185" y="349"/>
                </a:cubicBezTo>
                <a:close/>
                <a:moveTo>
                  <a:pt x="1218" y="286"/>
                </a:moveTo>
                <a:cubicBezTo>
                  <a:pt x="1204" y="285"/>
                  <a:pt x="1181" y="281"/>
                  <a:pt x="1170" y="281"/>
                </a:cubicBezTo>
                <a:cubicBezTo>
                  <a:pt x="1160" y="281"/>
                  <a:pt x="1155" y="283"/>
                  <a:pt x="1155" y="283"/>
                </a:cubicBezTo>
                <a:cubicBezTo>
                  <a:pt x="1146" y="281"/>
                  <a:pt x="1124" y="287"/>
                  <a:pt x="1135" y="273"/>
                </a:cubicBezTo>
                <a:cubicBezTo>
                  <a:pt x="1146" y="258"/>
                  <a:pt x="1139" y="240"/>
                  <a:pt x="1153" y="245"/>
                </a:cubicBezTo>
                <a:cubicBezTo>
                  <a:pt x="1166" y="250"/>
                  <a:pt x="1167" y="269"/>
                  <a:pt x="1176" y="258"/>
                </a:cubicBezTo>
                <a:cubicBezTo>
                  <a:pt x="1184" y="246"/>
                  <a:pt x="1193" y="232"/>
                  <a:pt x="1196" y="242"/>
                </a:cubicBezTo>
                <a:cubicBezTo>
                  <a:pt x="1198" y="251"/>
                  <a:pt x="1184" y="258"/>
                  <a:pt x="1202" y="266"/>
                </a:cubicBezTo>
                <a:cubicBezTo>
                  <a:pt x="1219" y="274"/>
                  <a:pt x="1231" y="287"/>
                  <a:pt x="1218" y="286"/>
                </a:cubicBezTo>
                <a:close/>
                <a:moveTo>
                  <a:pt x="1298" y="317"/>
                </a:moveTo>
                <a:cubicBezTo>
                  <a:pt x="1286" y="317"/>
                  <a:pt x="1271" y="315"/>
                  <a:pt x="1271" y="308"/>
                </a:cubicBezTo>
                <a:cubicBezTo>
                  <a:pt x="1271" y="301"/>
                  <a:pt x="1271" y="292"/>
                  <a:pt x="1271" y="292"/>
                </a:cubicBezTo>
                <a:cubicBezTo>
                  <a:pt x="1264" y="276"/>
                  <a:pt x="1255" y="273"/>
                  <a:pt x="1255" y="262"/>
                </a:cubicBezTo>
                <a:cubicBezTo>
                  <a:pt x="1255" y="251"/>
                  <a:pt x="1262" y="242"/>
                  <a:pt x="1276" y="242"/>
                </a:cubicBezTo>
                <a:cubicBezTo>
                  <a:pt x="1289" y="242"/>
                  <a:pt x="1296" y="240"/>
                  <a:pt x="1286" y="252"/>
                </a:cubicBezTo>
                <a:cubicBezTo>
                  <a:pt x="1276" y="263"/>
                  <a:pt x="1266" y="264"/>
                  <a:pt x="1280" y="283"/>
                </a:cubicBezTo>
                <a:cubicBezTo>
                  <a:pt x="1293" y="301"/>
                  <a:pt x="1311" y="317"/>
                  <a:pt x="1298" y="317"/>
                </a:cubicBezTo>
                <a:close/>
                <a:moveTo>
                  <a:pt x="1756" y="431"/>
                </a:moveTo>
                <a:cubicBezTo>
                  <a:pt x="1762" y="433"/>
                  <a:pt x="1764" y="405"/>
                  <a:pt x="1752" y="409"/>
                </a:cubicBezTo>
                <a:cubicBezTo>
                  <a:pt x="1739" y="413"/>
                  <a:pt x="1748" y="429"/>
                  <a:pt x="1756" y="431"/>
                </a:cubicBezTo>
                <a:close/>
                <a:moveTo>
                  <a:pt x="1773" y="511"/>
                </a:moveTo>
                <a:cubicBezTo>
                  <a:pt x="1778" y="515"/>
                  <a:pt x="1779" y="522"/>
                  <a:pt x="1778" y="532"/>
                </a:cubicBezTo>
                <a:cubicBezTo>
                  <a:pt x="1777" y="543"/>
                  <a:pt x="1768" y="542"/>
                  <a:pt x="1784" y="548"/>
                </a:cubicBezTo>
                <a:cubicBezTo>
                  <a:pt x="1800" y="555"/>
                  <a:pt x="1819" y="566"/>
                  <a:pt x="1814" y="545"/>
                </a:cubicBezTo>
                <a:cubicBezTo>
                  <a:pt x="1809" y="525"/>
                  <a:pt x="1813" y="522"/>
                  <a:pt x="1796" y="506"/>
                </a:cubicBezTo>
                <a:cubicBezTo>
                  <a:pt x="1779" y="490"/>
                  <a:pt x="1778" y="500"/>
                  <a:pt x="1776" y="487"/>
                </a:cubicBezTo>
                <a:cubicBezTo>
                  <a:pt x="1774" y="474"/>
                  <a:pt x="1770" y="449"/>
                  <a:pt x="1763" y="458"/>
                </a:cubicBezTo>
                <a:cubicBezTo>
                  <a:pt x="1757" y="467"/>
                  <a:pt x="1753" y="470"/>
                  <a:pt x="1759" y="484"/>
                </a:cubicBezTo>
                <a:cubicBezTo>
                  <a:pt x="1766" y="498"/>
                  <a:pt x="1767" y="508"/>
                  <a:pt x="1773" y="511"/>
                </a:cubicBezTo>
                <a:close/>
                <a:moveTo>
                  <a:pt x="1737" y="545"/>
                </a:moveTo>
                <a:cubicBezTo>
                  <a:pt x="1731" y="552"/>
                  <a:pt x="1720" y="568"/>
                  <a:pt x="1712" y="574"/>
                </a:cubicBezTo>
                <a:cubicBezTo>
                  <a:pt x="1704" y="580"/>
                  <a:pt x="1691" y="572"/>
                  <a:pt x="1692" y="585"/>
                </a:cubicBezTo>
                <a:cubicBezTo>
                  <a:pt x="1693" y="598"/>
                  <a:pt x="1694" y="604"/>
                  <a:pt x="1695" y="614"/>
                </a:cubicBezTo>
                <a:cubicBezTo>
                  <a:pt x="1696" y="623"/>
                  <a:pt x="1698" y="629"/>
                  <a:pt x="1712" y="629"/>
                </a:cubicBezTo>
                <a:cubicBezTo>
                  <a:pt x="1726" y="629"/>
                  <a:pt x="1733" y="633"/>
                  <a:pt x="1738" y="632"/>
                </a:cubicBezTo>
                <a:cubicBezTo>
                  <a:pt x="1742" y="630"/>
                  <a:pt x="1741" y="621"/>
                  <a:pt x="1747" y="610"/>
                </a:cubicBezTo>
                <a:cubicBezTo>
                  <a:pt x="1753" y="598"/>
                  <a:pt x="1762" y="601"/>
                  <a:pt x="1758" y="593"/>
                </a:cubicBezTo>
                <a:cubicBezTo>
                  <a:pt x="1755" y="584"/>
                  <a:pt x="1755" y="586"/>
                  <a:pt x="1755" y="578"/>
                </a:cubicBezTo>
                <a:cubicBezTo>
                  <a:pt x="1755" y="569"/>
                  <a:pt x="1759" y="575"/>
                  <a:pt x="1757" y="561"/>
                </a:cubicBezTo>
                <a:cubicBezTo>
                  <a:pt x="1754" y="546"/>
                  <a:pt x="1743" y="536"/>
                  <a:pt x="1737" y="545"/>
                </a:cubicBezTo>
                <a:close/>
                <a:moveTo>
                  <a:pt x="1936" y="632"/>
                </a:moveTo>
                <a:cubicBezTo>
                  <a:pt x="1924" y="619"/>
                  <a:pt x="1903" y="610"/>
                  <a:pt x="1895" y="611"/>
                </a:cubicBezTo>
                <a:cubicBezTo>
                  <a:pt x="1886" y="612"/>
                  <a:pt x="1879" y="625"/>
                  <a:pt x="1874" y="620"/>
                </a:cubicBezTo>
                <a:cubicBezTo>
                  <a:pt x="1869" y="615"/>
                  <a:pt x="1855" y="593"/>
                  <a:pt x="1847" y="599"/>
                </a:cubicBezTo>
                <a:cubicBezTo>
                  <a:pt x="1840" y="606"/>
                  <a:pt x="1848" y="614"/>
                  <a:pt x="1839" y="614"/>
                </a:cubicBezTo>
                <a:cubicBezTo>
                  <a:pt x="1829" y="614"/>
                  <a:pt x="1827" y="625"/>
                  <a:pt x="1825" y="610"/>
                </a:cubicBezTo>
                <a:cubicBezTo>
                  <a:pt x="1823" y="595"/>
                  <a:pt x="1815" y="587"/>
                  <a:pt x="1813" y="598"/>
                </a:cubicBezTo>
                <a:cubicBezTo>
                  <a:pt x="1811" y="610"/>
                  <a:pt x="1810" y="617"/>
                  <a:pt x="1806" y="609"/>
                </a:cubicBezTo>
                <a:cubicBezTo>
                  <a:pt x="1801" y="600"/>
                  <a:pt x="1798" y="606"/>
                  <a:pt x="1798" y="597"/>
                </a:cubicBezTo>
                <a:cubicBezTo>
                  <a:pt x="1798" y="589"/>
                  <a:pt x="1779" y="580"/>
                  <a:pt x="1772" y="589"/>
                </a:cubicBezTo>
                <a:cubicBezTo>
                  <a:pt x="1767" y="595"/>
                  <a:pt x="1765" y="596"/>
                  <a:pt x="1763" y="609"/>
                </a:cubicBezTo>
                <a:cubicBezTo>
                  <a:pt x="1761" y="622"/>
                  <a:pt x="1757" y="643"/>
                  <a:pt x="1767" y="637"/>
                </a:cubicBezTo>
                <a:cubicBezTo>
                  <a:pt x="1777" y="632"/>
                  <a:pt x="1779" y="636"/>
                  <a:pt x="1784" y="630"/>
                </a:cubicBezTo>
                <a:cubicBezTo>
                  <a:pt x="1789" y="623"/>
                  <a:pt x="1794" y="619"/>
                  <a:pt x="1803" y="623"/>
                </a:cubicBezTo>
                <a:cubicBezTo>
                  <a:pt x="1811" y="627"/>
                  <a:pt x="1808" y="627"/>
                  <a:pt x="1823" y="625"/>
                </a:cubicBezTo>
                <a:cubicBezTo>
                  <a:pt x="1838" y="623"/>
                  <a:pt x="1845" y="623"/>
                  <a:pt x="1856" y="630"/>
                </a:cubicBezTo>
                <a:cubicBezTo>
                  <a:pt x="1866" y="636"/>
                  <a:pt x="1887" y="632"/>
                  <a:pt x="1887" y="639"/>
                </a:cubicBezTo>
                <a:cubicBezTo>
                  <a:pt x="1887" y="646"/>
                  <a:pt x="1865" y="650"/>
                  <a:pt x="1887" y="657"/>
                </a:cubicBezTo>
                <a:cubicBezTo>
                  <a:pt x="1909" y="664"/>
                  <a:pt x="1914" y="679"/>
                  <a:pt x="1920" y="671"/>
                </a:cubicBezTo>
                <a:cubicBezTo>
                  <a:pt x="1927" y="664"/>
                  <a:pt x="1936" y="653"/>
                  <a:pt x="1943" y="661"/>
                </a:cubicBezTo>
                <a:cubicBezTo>
                  <a:pt x="1949" y="668"/>
                  <a:pt x="1975" y="689"/>
                  <a:pt x="1970" y="678"/>
                </a:cubicBezTo>
                <a:cubicBezTo>
                  <a:pt x="1966" y="667"/>
                  <a:pt x="1967" y="656"/>
                  <a:pt x="1982" y="644"/>
                </a:cubicBezTo>
                <a:cubicBezTo>
                  <a:pt x="1997" y="632"/>
                  <a:pt x="1993" y="626"/>
                  <a:pt x="1986" y="626"/>
                </a:cubicBezTo>
                <a:cubicBezTo>
                  <a:pt x="1980" y="626"/>
                  <a:pt x="1980" y="634"/>
                  <a:pt x="1965" y="636"/>
                </a:cubicBezTo>
                <a:cubicBezTo>
                  <a:pt x="1949" y="638"/>
                  <a:pt x="1949" y="646"/>
                  <a:pt x="1936" y="632"/>
                </a:cubicBezTo>
                <a:close/>
                <a:moveTo>
                  <a:pt x="1943" y="755"/>
                </a:moveTo>
                <a:cubicBezTo>
                  <a:pt x="1934" y="733"/>
                  <a:pt x="1934" y="716"/>
                  <a:pt x="1930" y="706"/>
                </a:cubicBezTo>
                <a:cubicBezTo>
                  <a:pt x="1925" y="697"/>
                  <a:pt x="1929" y="685"/>
                  <a:pt x="1914" y="685"/>
                </a:cubicBezTo>
                <a:cubicBezTo>
                  <a:pt x="1909" y="685"/>
                  <a:pt x="1909" y="689"/>
                  <a:pt x="1904" y="702"/>
                </a:cubicBezTo>
                <a:cubicBezTo>
                  <a:pt x="1899" y="714"/>
                  <a:pt x="1905" y="737"/>
                  <a:pt x="1893" y="734"/>
                </a:cubicBezTo>
                <a:cubicBezTo>
                  <a:pt x="1880" y="731"/>
                  <a:pt x="1875" y="725"/>
                  <a:pt x="1872" y="713"/>
                </a:cubicBezTo>
                <a:cubicBezTo>
                  <a:pt x="1869" y="701"/>
                  <a:pt x="1876" y="689"/>
                  <a:pt x="1866" y="689"/>
                </a:cubicBezTo>
                <a:cubicBezTo>
                  <a:pt x="1857" y="689"/>
                  <a:pt x="1830" y="683"/>
                  <a:pt x="1824" y="693"/>
                </a:cubicBezTo>
                <a:cubicBezTo>
                  <a:pt x="1817" y="703"/>
                  <a:pt x="1826" y="707"/>
                  <a:pt x="1811" y="707"/>
                </a:cubicBezTo>
                <a:cubicBezTo>
                  <a:pt x="1797" y="707"/>
                  <a:pt x="1792" y="707"/>
                  <a:pt x="1784" y="717"/>
                </a:cubicBezTo>
                <a:cubicBezTo>
                  <a:pt x="1776" y="726"/>
                  <a:pt x="1766" y="753"/>
                  <a:pt x="1725" y="755"/>
                </a:cubicBezTo>
                <a:cubicBezTo>
                  <a:pt x="1685" y="756"/>
                  <a:pt x="1705" y="778"/>
                  <a:pt x="1705" y="802"/>
                </a:cubicBezTo>
                <a:cubicBezTo>
                  <a:pt x="1705" y="825"/>
                  <a:pt x="1684" y="840"/>
                  <a:pt x="1693" y="848"/>
                </a:cubicBezTo>
                <a:cubicBezTo>
                  <a:pt x="1703" y="857"/>
                  <a:pt x="1690" y="868"/>
                  <a:pt x="1710" y="861"/>
                </a:cubicBezTo>
                <a:cubicBezTo>
                  <a:pt x="1730" y="855"/>
                  <a:pt x="1748" y="853"/>
                  <a:pt x="1779" y="848"/>
                </a:cubicBezTo>
                <a:cubicBezTo>
                  <a:pt x="1810" y="843"/>
                  <a:pt x="1825" y="842"/>
                  <a:pt x="1826" y="857"/>
                </a:cubicBezTo>
                <a:cubicBezTo>
                  <a:pt x="1827" y="872"/>
                  <a:pt x="1822" y="861"/>
                  <a:pt x="1834" y="864"/>
                </a:cubicBezTo>
                <a:cubicBezTo>
                  <a:pt x="1846" y="867"/>
                  <a:pt x="1833" y="887"/>
                  <a:pt x="1847" y="889"/>
                </a:cubicBezTo>
                <a:cubicBezTo>
                  <a:pt x="1862" y="891"/>
                  <a:pt x="1853" y="901"/>
                  <a:pt x="1865" y="901"/>
                </a:cubicBezTo>
                <a:cubicBezTo>
                  <a:pt x="1878" y="901"/>
                  <a:pt x="1882" y="914"/>
                  <a:pt x="1872" y="914"/>
                </a:cubicBezTo>
                <a:cubicBezTo>
                  <a:pt x="1862" y="914"/>
                  <a:pt x="1846" y="936"/>
                  <a:pt x="1862" y="929"/>
                </a:cubicBezTo>
                <a:cubicBezTo>
                  <a:pt x="1877" y="921"/>
                  <a:pt x="1892" y="919"/>
                  <a:pt x="1892" y="908"/>
                </a:cubicBezTo>
                <a:cubicBezTo>
                  <a:pt x="1892" y="896"/>
                  <a:pt x="1890" y="895"/>
                  <a:pt x="1908" y="881"/>
                </a:cubicBezTo>
                <a:cubicBezTo>
                  <a:pt x="1926" y="867"/>
                  <a:pt x="1967" y="833"/>
                  <a:pt x="1965" y="806"/>
                </a:cubicBezTo>
                <a:cubicBezTo>
                  <a:pt x="1962" y="778"/>
                  <a:pt x="1951" y="776"/>
                  <a:pt x="1943" y="755"/>
                </a:cubicBezTo>
                <a:close/>
                <a:moveTo>
                  <a:pt x="2067" y="868"/>
                </a:moveTo>
                <a:cubicBezTo>
                  <a:pt x="2059" y="864"/>
                  <a:pt x="2059" y="871"/>
                  <a:pt x="2054" y="885"/>
                </a:cubicBezTo>
                <a:cubicBezTo>
                  <a:pt x="2050" y="899"/>
                  <a:pt x="2026" y="905"/>
                  <a:pt x="2022" y="908"/>
                </a:cubicBezTo>
                <a:cubicBezTo>
                  <a:pt x="2019" y="911"/>
                  <a:pt x="2011" y="919"/>
                  <a:pt x="2011" y="919"/>
                </a:cubicBezTo>
                <a:cubicBezTo>
                  <a:pt x="1993" y="930"/>
                  <a:pt x="1958" y="942"/>
                  <a:pt x="1967" y="951"/>
                </a:cubicBezTo>
                <a:cubicBezTo>
                  <a:pt x="1975" y="961"/>
                  <a:pt x="1981" y="955"/>
                  <a:pt x="2002" y="945"/>
                </a:cubicBezTo>
                <a:cubicBezTo>
                  <a:pt x="2022" y="934"/>
                  <a:pt x="2028" y="921"/>
                  <a:pt x="2039" y="913"/>
                </a:cubicBezTo>
                <a:cubicBezTo>
                  <a:pt x="2051" y="906"/>
                  <a:pt x="2057" y="907"/>
                  <a:pt x="2066" y="897"/>
                </a:cubicBezTo>
                <a:cubicBezTo>
                  <a:pt x="2074" y="888"/>
                  <a:pt x="2074" y="872"/>
                  <a:pt x="2067" y="868"/>
                </a:cubicBezTo>
                <a:close/>
              </a:path>
            </a:pathLst>
          </a:custGeom>
          <a:solidFill>
            <a:schemeClr val="bg1">
              <a:lumMod val="95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" name="椭圆 2"/>
          <p:cNvSpPr/>
          <p:nvPr/>
        </p:nvSpPr>
        <p:spPr>
          <a:xfrm>
            <a:off x="2651431" y="2568585"/>
            <a:ext cx="1452785" cy="145278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+mn-ea"/>
              </a:rPr>
              <a:t>团队</a:t>
            </a:r>
            <a:endParaRPr lang="zh-CN" altLang="en-US" sz="3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4104216" y="2303335"/>
            <a:ext cx="724159" cy="72415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>
                <a:solidFill>
                  <a:schemeClr val="bg1"/>
                </a:solidFill>
                <a:latin typeface="+mn-ea"/>
              </a:rPr>
              <a:t>坚持</a:t>
            </a:r>
            <a:endParaRPr lang="zh-CN" altLang="en-US" sz="1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1563079" y="4172804"/>
            <a:ext cx="833021" cy="83302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 smtClean="0">
                <a:solidFill>
                  <a:schemeClr val="bg1"/>
                </a:solidFill>
                <a:latin typeface="+mn-ea"/>
              </a:rPr>
              <a:t>努力</a:t>
            </a:r>
            <a:endParaRPr lang="zh-CN" altLang="en-US" sz="1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709355" y="1855561"/>
            <a:ext cx="1024139" cy="102413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能力</a:t>
            </a:r>
            <a:endParaRPr lang="zh-CN" alt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3633274" y="4475341"/>
            <a:ext cx="833021" cy="83302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 smtClean="0">
                <a:solidFill>
                  <a:schemeClr val="bg1"/>
                </a:solidFill>
                <a:latin typeface="+mn-ea"/>
              </a:rPr>
              <a:t>创新</a:t>
            </a:r>
            <a:endParaRPr lang="zh-CN" altLang="en-US" sz="1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2861830" y="4286619"/>
            <a:ext cx="426038" cy="42603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4281099" y="3361083"/>
            <a:ext cx="212039" cy="21203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1250132" y="3197820"/>
            <a:ext cx="375644" cy="37564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椭圆 10"/>
          <p:cNvSpPr/>
          <p:nvPr/>
        </p:nvSpPr>
        <p:spPr>
          <a:xfrm flipH="1">
            <a:off x="3151770" y="1986123"/>
            <a:ext cx="180785" cy="18078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椭圆 11"/>
          <p:cNvSpPr/>
          <p:nvPr/>
        </p:nvSpPr>
        <p:spPr>
          <a:xfrm flipH="1">
            <a:off x="4226932" y="4084411"/>
            <a:ext cx="180785" cy="18078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024078" y="1286149"/>
            <a:ext cx="594265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4400" dirty="0" smtClean="0">
                <a:ln w="0"/>
                <a:latin typeface="+mn-ea"/>
              </a:rPr>
              <a:t>During My Childhood</a:t>
            </a:r>
            <a:endParaRPr lang="zh-CN" altLang="en-US" sz="4400" cap="none" spc="0" dirty="0">
              <a:ln w="0"/>
              <a:latin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919930" y="2032565"/>
            <a:ext cx="443743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4400" dirty="0" smtClean="0">
                <a:ln w="0"/>
                <a:latin typeface="+mn-ea"/>
              </a:rPr>
              <a:t>Heat Treatment</a:t>
            </a:r>
            <a:endParaRPr lang="zh-CN" altLang="en-US" sz="4400" cap="none" spc="0" dirty="0">
              <a:ln w="0"/>
              <a:latin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210299" y="3088901"/>
            <a:ext cx="4851401" cy="8125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Do not pray for tasks equal to your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powers.Pray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for powers equal to your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tasks.Then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the doing of work shall be no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miracle,but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you shall be the miracle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210300" y="4112492"/>
            <a:ext cx="4851400" cy="10525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when graduation party in the throat, later again stood on the pitch he has sweat profusely, looked at his thrown a basketball hoops, suddenly found himself has already can't remember his appearance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0" name="Freeform 5"/>
          <p:cNvSpPr/>
          <p:nvPr/>
        </p:nvSpPr>
        <p:spPr bwMode="auto">
          <a:xfrm>
            <a:off x="11152047" y="412699"/>
            <a:ext cx="569923" cy="450901"/>
          </a:xfrm>
          <a:custGeom>
            <a:avLst/>
            <a:gdLst>
              <a:gd name="T0" fmla="*/ 250 w 2689"/>
              <a:gd name="T1" fmla="*/ 1020 h 2127"/>
              <a:gd name="T2" fmla="*/ 340 w 2689"/>
              <a:gd name="T3" fmla="*/ 1057 h 2127"/>
              <a:gd name="T4" fmla="*/ 1546 w 2689"/>
              <a:gd name="T5" fmla="*/ 1057 h 2127"/>
              <a:gd name="T6" fmla="*/ 1939 w 2689"/>
              <a:gd name="T7" fmla="*/ 1057 h 2127"/>
              <a:gd name="T8" fmla="*/ 1968 w 2689"/>
              <a:gd name="T9" fmla="*/ 1066 h 2127"/>
              <a:gd name="T10" fmla="*/ 1954 w 2689"/>
              <a:gd name="T11" fmla="*/ 1092 h 2127"/>
              <a:gd name="T12" fmla="*/ 1376 w 2689"/>
              <a:gd name="T13" fmla="*/ 1677 h 2127"/>
              <a:gd name="T14" fmla="*/ 1321 w 2689"/>
              <a:gd name="T15" fmla="*/ 1677 h 2127"/>
              <a:gd name="T16" fmla="*/ 959 w 2689"/>
              <a:gd name="T17" fmla="*/ 1310 h 2127"/>
              <a:gd name="T18" fmla="*/ 883 w 2689"/>
              <a:gd name="T19" fmla="*/ 1278 h 2127"/>
              <a:gd name="T20" fmla="*/ 556 w 2689"/>
              <a:gd name="T21" fmla="*/ 1279 h 2127"/>
              <a:gd name="T22" fmla="*/ 521 w 2689"/>
              <a:gd name="T23" fmla="*/ 1289 h 2127"/>
              <a:gd name="T24" fmla="*/ 557 w 2689"/>
              <a:gd name="T25" fmla="*/ 1332 h 2127"/>
              <a:gd name="T26" fmla="*/ 1316 w 2689"/>
              <a:gd name="T27" fmla="*/ 2100 h 2127"/>
              <a:gd name="T28" fmla="*/ 1381 w 2689"/>
              <a:gd name="T29" fmla="*/ 2098 h 2127"/>
              <a:gd name="T30" fmla="*/ 1938 w 2689"/>
              <a:gd name="T31" fmla="*/ 1533 h 2127"/>
              <a:gd name="T32" fmla="*/ 2665 w 2689"/>
              <a:gd name="T33" fmla="*/ 798 h 2127"/>
              <a:gd name="T34" fmla="*/ 2689 w 2689"/>
              <a:gd name="T35" fmla="*/ 770 h 2127"/>
              <a:gd name="T36" fmla="*/ 2636 w 2689"/>
              <a:gd name="T37" fmla="*/ 764 h 2127"/>
              <a:gd name="T38" fmla="*/ 1491 w 2689"/>
              <a:gd name="T39" fmla="*/ 764 h 2127"/>
              <a:gd name="T40" fmla="*/ 395 w 2689"/>
              <a:gd name="T41" fmla="*/ 764 h 2127"/>
              <a:gd name="T42" fmla="*/ 366 w 2689"/>
              <a:gd name="T43" fmla="*/ 715 h 2127"/>
              <a:gd name="T44" fmla="*/ 574 w 2689"/>
              <a:gd name="T45" fmla="*/ 330 h 2127"/>
              <a:gd name="T46" fmla="*/ 632 w 2689"/>
              <a:gd name="T47" fmla="*/ 294 h 2127"/>
              <a:gd name="T48" fmla="*/ 2063 w 2689"/>
              <a:gd name="T49" fmla="*/ 294 h 2127"/>
              <a:gd name="T50" fmla="*/ 2122 w 2689"/>
              <a:gd name="T51" fmla="*/ 329 h 2127"/>
              <a:gd name="T52" fmla="*/ 2220 w 2689"/>
              <a:gd name="T53" fmla="*/ 512 h 2127"/>
              <a:gd name="T54" fmla="*/ 2279 w 2689"/>
              <a:gd name="T55" fmla="*/ 547 h 2127"/>
              <a:gd name="T56" fmla="*/ 2540 w 2689"/>
              <a:gd name="T57" fmla="*/ 547 h 2127"/>
              <a:gd name="T58" fmla="*/ 2562 w 2689"/>
              <a:gd name="T59" fmla="*/ 508 h 2127"/>
              <a:gd name="T60" fmla="*/ 2316 w 2689"/>
              <a:gd name="T61" fmla="*/ 51 h 2127"/>
              <a:gd name="T62" fmla="*/ 2230 w 2689"/>
              <a:gd name="T63" fmla="*/ 0 h 2127"/>
              <a:gd name="T64" fmla="*/ 925 w 2689"/>
              <a:gd name="T65" fmla="*/ 1 h 2127"/>
              <a:gd name="T66" fmla="*/ 451 w 2689"/>
              <a:gd name="T67" fmla="*/ 1 h 2127"/>
              <a:gd name="T68" fmla="*/ 393 w 2689"/>
              <a:gd name="T69" fmla="*/ 29 h 2127"/>
              <a:gd name="T70" fmla="*/ 14 w 2689"/>
              <a:gd name="T71" fmla="*/ 730 h 2127"/>
              <a:gd name="T72" fmla="*/ 22 w 2689"/>
              <a:gd name="T73" fmla="*/ 791 h 2127"/>
              <a:gd name="T74" fmla="*/ 250 w 2689"/>
              <a:gd name="T75" fmla="*/ 1020 h 2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689" h="2127">
                <a:moveTo>
                  <a:pt x="250" y="1020"/>
                </a:moveTo>
                <a:cubicBezTo>
                  <a:pt x="276" y="1047"/>
                  <a:pt x="303" y="1057"/>
                  <a:pt x="340" y="1057"/>
                </a:cubicBezTo>
                <a:cubicBezTo>
                  <a:pt x="742" y="1056"/>
                  <a:pt x="1144" y="1057"/>
                  <a:pt x="1546" y="1057"/>
                </a:cubicBezTo>
                <a:cubicBezTo>
                  <a:pt x="1677" y="1057"/>
                  <a:pt x="1808" y="1057"/>
                  <a:pt x="1939" y="1057"/>
                </a:cubicBezTo>
                <a:cubicBezTo>
                  <a:pt x="1950" y="1057"/>
                  <a:pt x="1963" y="1054"/>
                  <a:pt x="1968" y="1066"/>
                </a:cubicBezTo>
                <a:cubicBezTo>
                  <a:pt x="1974" y="1078"/>
                  <a:pt x="1961" y="1085"/>
                  <a:pt x="1954" y="1092"/>
                </a:cubicBezTo>
                <a:cubicBezTo>
                  <a:pt x="1761" y="1287"/>
                  <a:pt x="1568" y="1482"/>
                  <a:pt x="1376" y="1677"/>
                </a:cubicBezTo>
                <a:cubicBezTo>
                  <a:pt x="1355" y="1698"/>
                  <a:pt x="1343" y="1700"/>
                  <a:pt x="1321" y="1677"/>
                </a:cubicBezTo>
                <a:cubicBezTo>
                  <a:pt x="1201" y="1554"/>
                  <a:pt x="1079" y="1433"/>
                  <a:pt x="959" y="1310"/>
                </a:cubicBezTo>
                <a:cubicBezTo>
                  <a:pt x="938" y="1288"/>
                  <a:pt x="915" y="1278"/>
                  <a:pt x="883" y="1278"/>
                </a:cubicBezTo>
                <a:cubicBezTo>
                  <a:pt x="774" y="1280"/>
                  <a:pt x="665" y="1279"/>
                  <a:pt x="556" y="1279"/>
                </a:cubicBezTo>
                <a:cubicBezTo>
                  <a:pt x="545" y="1279"/>
                  <a:pt x="532" y="1274"/>
                  <a:pt x="521" y="1289"/>
                </a:cubicBezTo>
                <a:cubicBezTo>
                  <a:pt x="533" y="1303"/>
                  <a:pt x="544" y="1318"/>
                  <a:pt x="557" y="1332"/>
                </a:cubicBezTo>
                <a:cubicBezTo>
                  <a:pt x="810" y="1588"/>
                  <a:pt x="1064" y="1843"/>
                  <a:pt x="1316" y="2100"/>
                </a:cubicBezTo>
                <a:cubicBezTo>
                  <a:pt x="1342" y="2127"/>
                  <a:pt x="1357" y="2123"/>
                  <a:pt x="1381" y="2098"/>
                </a:cubicBezTo>
                <a:cubicBezTo>
                  <a:pt x="1566" y="1909"/>
                  <a:pt x="1752" y="1721"/>
                  <a:pt x="1938" y="1533"/>
                </a:cubicBezTo>
                <a:cubicBezTo>
                  <a:pt x="2180" y="1288"/>
                  <a:pt x="2423" y="1043"/>
                  <a:pt x="2665" y="798"/>
                </a:cubicBezTo>
                <a:cubicBezTo>
                  <a:pt x="2673" y="790"/>
                  <a:pt x="2680" y="782"/>
                  <a:pt x="2689" y="770"/>
                </a:cubicBezTo>
                <a:cubicBezTo>
                  <a:pt x="2636" y="764"/>
                  <a:pt x="2636" y="764"/>
                  <a:pt x="2636" y="764"/>
                </a:cubicBezTo>
                <a:cubicBezTo>
                  <a:pt x="2254" y="764"/>
                  <a:pt x="1873" y="764"/>
                  <a:pt x="1491" y="764"/>
                </a:cubicBezTo>
                <a:cubicBezTo>
                  <a:pt x="1126" y="764"/>
                  <a:pt x="760" y="764"/>
                  <a:pt x="395" y="764"/>
                </a:cubicBezTo>
                <a:cubicBezTo>
                  <a:pt x="343" y="764"/>
                  <a:pt x="341" y="761"/>
                  <a:pt x="366" y="715"/>
                </a:cubicBezTo>
                <a:cubicBezTo>
                  <a:pt x="435" y="587"/>
                  <a:pt x="506" y="459"/>
                  <a:pt x="574" y="330"/>
                </a:cubicBezTo>
                <a:cubicBezTo>
                  <a:pt x="587" y="306"/>
                  <a:pt x="603" y="294"/>
                  <a:pt x="632" y="294"/>
                </a:cubicBezTo>
                <a:cubicBezTo>
                  <a:pt x="1109" y="294"/>
                  <a:pt x="1586" y="294"/>
                  <a:pt x="2063" y="294"/>
                </a:cubicBezTo>
                <a:cubicBezTo>
                  <a:pt x="2091" y="294"/>
                  <a:pt x="2109" y="304"/>
                  <a:pt x="2122" y="329"/>
                </a:cubicBezTo>
                <a:cubicBezTo>
                  <a:pt x="2154" y="390"/>
                  <a:pt x="2189" y="451"/>
                  <a:pt x="2220" y="512"/>
                </a:cubicBezTo>
                <a:cubicBezTo>
                  <a:pt x="2233" y="537"/>
                  <a:pt x="2251" y="548"/>
                  <a:pt x="2279" y="547"/>
                </a:cubicBezTo>
                <a:cubicBezTo>
                  <a:pt x="2366" y="546"/>
                  <a:pt x="2453" y="546"/>
                  <a:pt x="2540" y="547"/>
                </a:cubicBezTo>
                <a:cubicBezTo>
                  <a:pt x="2577" y="548"/>
                  <a:pt x="2579" y="538"/>
                  <a:pt x="2562" y="508"/>
                </a:cubicBezTo>
                <a:cubicBezTo>
                  <a:pt x="2479" y="356"/>
                  <a:pt x="2396" y="204"/>
                  <a:pt x="2316" y="51"/>
                </a:cubicBezTo>
                <a:cubicBezTo>
                  <a:pt x="2296" y="13"/>
                  <a:pt x="2272" y="0"/>
                  <a:pt x="2230" y="0"/>
                </a:cubicBezTo>
                <a:cubicBezTo>
                  <a:pt x="1795" y="1"/>
                  <a:pt x="1360" y="1"/>
                  <a:pt x="925" y="1"/>
                </a:cubicBezTo>
                <a:cubicBezTo>
                  <a:pt x="767" y="1"/>
                  <a:pt x="609" y="1"/>
                  <a:pt x="451" y="1"/>
                </a:cubicBezTo>
                <a:cubicBezTo>
                  <a:pt x="426" y="1"/>
                  <a:pt x="407" y="4"/>
                  <a:pt x="393" y="29"/>
                </a:cubicBezTo>
                <a:cubicBezTo>
                  <a:pt x="267" y="263"/>
                  <a:pt x="141" y="497"/>
                  <a:pt x="14" y="730"/>
                </a:cubicBezTo>
                <a:cubicBezTo>
                  <a:pt x="0" y="755"/>
                  <a:pt x="2" y="771"/>
                  <a:pt x="22" y="791"/>
                </a:cubicBezTo>
                <a:cubicBezTo>
                  <a:pt x="99" y="866"/>
                  <a:pt x="175" y="942"/>
                  <a:pt x="250" y="1020"/>
                </a:cubicBezTo>
                <a:close/>
              </a:path>
            </a:pathLst>
          </a:custGeom>
          <a:solidFill>
            <a:schemeClr val="tx1">
              <a:alpha val="38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decel="3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08333E-7 -0.03982 L 0.00078 0.10972 " pathEditMode="relative" rAng="0" ptsTypes="AA">
                                      <p:cBhvr>
                                        <p:cTn id="17" dur="75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7477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42" presetClass="path" presetSubtype="0" accel="30000" decel="30000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2.08333E-7 -0.03982 L -2.08333E-7 1.85185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3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2774 1.85185E-6 L 0.06093 -0.00023 " pathEditMode="relative" rAng="0" ptsTypes="AA">
                                      <p:cBhvr>
                                        <p:cTn id="26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27" y="-23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5" presetClass="path" presetSubtype="0" accel="50000" decel="50000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28 1.85185E-6 L 3.95833E-6 1.85185E-6 " pathEditMode="relative" rAng="0" ptsTypes="AA">
                                      <p:cBhvr>
                                        <p:cTn id="2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3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4" presetClass="path" presetSubtype="0" decel="3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95833E-6 0.03889 L 3.95833E-6 -0.10949 " pathEditMode="relative" rAng="0" ptsTypes="AA">
                                      <p:cBhvr>
                                        <p:cTn id="35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431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64" presetClass="path" presetSubtype="0" accel="30000" decel="30000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3.95833E-6 0.03842 L 3.95833E-6 1.85185E-6 " pathEditMode="relative" rAng="0" ptsTypes="AA">
                                      <p:cBhvr>
                                        <p:cTn id="3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3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1523 -2.59259E-6 L -0.06094 0.00093 " pathEditMode="relative" rAng="0" ptsTypes="AA">
                                      <p:cBhvr>
                                        <p:cTn id="44" dur="7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15" y="46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35" presetClass="path" presetSubtype="0" accel="50000" decel="50000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0.01601 -2.59259E-6 L 2.70833E-6 -2.59259E-6 " pathEditMode="relative" rAng="0" ptsTypes="AA">
                                      <p:cBhvr>
                                        <p:cTn id="4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3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1562 -1.11111E-6 L 0.03828 -1.11111E-6 " pathEditMode="relative" rAng="0" ptsTypes="AA">
                                      <p:cBhvr>
                                        <p:cTn id="71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5" y="0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35" presetClass="path" presetSubtype="0" accel="50000" decel="50000" fill="hold" grpId="2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0.01562 -1.11111E-6 L -8.33333E-7 -1.11111E-6 " pathEditMode="relative" rAng="0" ptsTypes="AA">
                                      <p:cBhvr>
                                        <p:cTn id="7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0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3" presetClass="path" presetSubtype="0" decel="5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1562 -1.11111E-6 L 0.03828 -1.11111E-6 " pathEditMode="relative" rAng="0" ptsTypes="AA">
                                      <p:cBhvr>
                                        <p:cTn id="78" dur="75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5" y="0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35" presetClass="path" presetSubtype="0" accel="50000" decel="50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1562 -1.11111E-6 L -8.33333E-7 -1.11111E-6 " pathEditMode="relative" rAng="0" ptsTypes="AA">
                                      <p:cBhvr>
                                        <p:cTn id="8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0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63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777 -0.09074 L 5E-6 0 " pathEditMode="relative" rAng="0" ptsTypes="AA">
                                      <p:cBhvr>
                                        <p:cTn id="95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88" y="4537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6" presetClass="emph" presetSubtype="0" decel="3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7" dur="15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  <p:from x="137987" y="144438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 animBg="1"/>
      <p:bldP spid="4" grpId="0" animBg="1"/>
      <p:bldP spid="4" grpId="1" animBg="1"/>
      <p:bldP spid="4" grpId="2" animBg="1"/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7" grpId="0" animBg="1"/>
      <p:bldP spid="7" grpId="1" animBg="1"/>
      <p:bldP spid="7" grpId="2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13" grpId="1"/>
      <p:bldP spid="13" grpId="2"/>
      <p:bldP spid="14" grpId="0"/>
      <p:bldP spid="14" grpId="1"/>
      <p:bldP spid="14" grpId="2"/>
      <p:bldP spid="15" grpId="0"/>
      <p:bldP spid="16" grpId="0"/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" t="4259" r="2000" b="4259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图片占位符 1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4" name="矩形 3"/>
          <p:cNvSpPr/>
          <p:nvPr/>
        </p:nvSpPr>
        <p:spPr>
          <a:xfrm>
            <a:off x="237864" y="1234312"/>
            <a:ext cx="11716271" cy="4389379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3">
                <a:alpha val="28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055515" y="4056047"/>
            <a:ext cx="1108045" cy="554023"/>
          </a:xfrm>
          <a:prstGeom prst="line">
            <a:avLst/>
          </a:prstGeom>
          <a:ln w="50800" cap="rnd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 descr="e7d195523061f1c0d3ba7f298e59d031c9c3f97027ed136f882110EF8F17BAD1F2C348D17C7856EF46CB4678CC9E44EE1ABA681E3133328A7B4D22AAF822B2429426B2355AA8CC4431B8568D2CF3B73ADF5964BB9916C1AAFCE9EA833C7DDC8425D8BA88DB0599F6A00A20541FA24F913707B9AB8618371F45B8F4E26F5A89A2851711534E8E3A97"/>
          <p:cNvSpPr txBox="1"/>
          <p:nvPr/>
        </p:nvSpPr>
        <p:spPr>
          <a:xfrm>
            <a:off x="4768853" y="2768714"/>
            <a:ext cx="4810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pc="150" dirty="0" smtClean="0">
                <a:latin typeface="+mn-ea"/>
              </a:rPr>
              <a:t>Bending Operation</a:t>
            </a:r>
            <a:endParaRPr lang="zh-CN" altLang="en-US" sz="3200" spc="150" dirty="0">
              <a:latin typeface="+mn-ea"/>
            </a:endParaRPr>
          </a:p>
        </p:txBody>
      </p:sp>
      <p:sp>
        <p:nvSpPr>
          <p:cNvPr id="7" name="矩形 6" descr="e7d195523061f1c0d3ba7f298e59d031c9c3f97027ed136f882110EF8F17BAD1F2C348D17C7856EF46CB4678CC9E44EE1ABA681E3133328A7B4D22AAF822B2429426B2355AA8CC4431B8568D2CF3B73ADF5964BB9916C1AAFCE9EA833C7DDC8425D8BA88DB0599F6A00A20541FA24F913707B9AB8618371F45B8F4E26F5A89A2851711534E8E3A97"/>
          <p:cNvSpPr/>
          <p:nvPr/>
        </p:nvSpPr>
        <p:spPr>
          <a:xfrm>
            <a:off x="4768854" y="3312258"/>
            <a:ext cx="6226626" cy="678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600" dirty="0" smtClean="0">
                <a:latin typeface="+mn-ea"/>
              </a:rPr>
              <a:t>think </a:t>
            </a:r>
            <a:r>
              <a:rPr lang="en-US" altLang="zh-CN" sz="1600" dirty="0">
                <a:latin typeface="+mn-ea"/>
              </a:rPr>
              <a:t>don't want to give vent to out your inner voice can be in the high school children of the feelings in a period</a:t>
            </a:r>
            <a:endParaRPr lang="en-US" altLang="zh-CN" sz="1600" dirty="0">
              <a:latin typeface="+mn-ea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1454150" y="3353489"/>
            <a:ext cx="0" cy="600607"/>
          </a:xfrm>
          <a:prstGeom prst="line">
            <a:avLst/>
          </a:prstGeom>
          <a:ln w="50800" cap="rnd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3461326" y="2239831"/>
            <a:ext cx="295216" cy="147608"/>
          </a:xfrm>
          <a:prstGeom prst="line">
            <a:avLst/>
          </a:prstGeom>
          <a:ln w="50800" cap="rnd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六边形 10"/>
          <p:cNvSpPr/>
          <p:nvPr/>
        </p:nvSpPr>
        <p:spPr>
          <a:xfrm rot="5400000">
            <a:off x="1538103" y="2328783"/>
            <a:ext cx="2552515" cy="2200444"/>
          </a:xfrm>
          <a:prstGeom prst="hexagon">
            <a:avLst/>
          </a:prstGeom>
          <a:solidFill>
            <a:schemeClr val="tx1"/>
          </a:solidFill>
          <a:ln>
            <a:noFill/>
          </a:ln>
          <a:effectLst>
            <a:outerShdw blurRad="508000" dist="419100" dir="2700000" sx="95000" sy="95000" algn="tl" rotWithShape="0">
              <a:schemeClr val="tx1">
                <a:lumMod val="85000"/>
                <a:lumOff val="15000"/>
                <a:alpha val="3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文本框 11" descr="e7d195523061f1c0d3ba7f298e59d031c9c3f97027ed136f882110EF8F17BAD1F2C348D17C7856EF46CB4678CC9E44EE1ABA681E3133328A7B4D22AAF822B2429426B2355AA8CC4431B8568D2CF3B73ADF5964BB9916C1AAFCE9EA833C7DDC8425D8BA88DB0599F6A00A20541FA24F913707B9AB8618371F45B8F4E26F5A89A2851711534E8E3A97"/>
          <p:cNvSpPr txBox="1"/>
          <p:nvPr/>
        </p:nvSpPr>
        <p:spPr>
          <a:xfrm>
            <a:off x="2182699" y="2887707"/>
            <a:ext cx="1263323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zh-CN"/>
            </a:defPPr>
            <a:lvl1pPr algn="dist">
              <a:defRPr sz="6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altLang="zh-CN" dirty="0" smtClean="0">
                <a:solidFill>
                  <a:prstClr val="white"/>
                </a:solidFill>
              </a:rPr>
              <a:t>03</a:t>
            </a:r>
            <a:endParaRPr lang="zh-CN" altLang="en-US" dirty="0">
              <a:solidFill>
                <a:prstClr val="white"/>
              </a:solidFill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t="20492" b="20492"/>
          <a:stretch>
            <a:fillRect/>
          </a:stretch>
        </p:blipFill>
        <p:spPr>
          <a:xfrm>
            <a:off x="14801970" y="1028701"/>
            <a:ext cx="12192000" cy="4800600"/>
          </a:xfrm>
          <a:custGeom>
            <a:avLst/>
            <a:gdLst>
              <a:gd name="connsiteX0" fmla="*/ 0 w 12192000"/>
              <a:gd name="connsiteY0" fmla="*/ 0 h 4800600"/>
              <a:gd name="connsiteX1" fmla="*/ 12192000 w 12192000"/>
              <a:gd name="connsiteY1" fmla="*/ 0 h 4800600"/>
              <a:gd name="connsiteX2" fmla="*/ 12192000 w 12192000"/>
              <a:gd name="connsiteY2" fmla="*/ 4800600 h 4800600"/>
              <a:gd name="connsiteX3" fmla="*/ 0 w 12192000"/>
              <a:gd name="connsiteY3" fmla="*/ 4800600 h 480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4800600">
                <a:moveTo>
                  <a:pt x="0" y="0"/>
                </a:moveTo>
                <a:lnTo>
                  <a:pt x="12192000" y="0"/>
                </a:lnTo>
                <a:lnTo>
                  <a:pt x="12192000" y="4800600"/>
                </a:lnTo>
                <a:lnTo>
                  <a:pt x="0" y="4800600"/>
                </a:lnTo>
                <a:close/>
              </a:path>
            </a:pathLst>
          </a:custGeom>
          <a:effectLst>
            <a:outerShdw blurRad="419100" dist="279400" dir="5400000" sx="96000" sy="96000" algn="t" rotWithShape="0">
              <a:schemeClr val="bg1">
                <a:lumMod val="50000"/>
                <a:alpha val="34000"/>
              </a:schemeClr>
            </a:outerShdw>
          </a:effectLst>
        </p:spPr>
      </p:pic>
      <p:sp>
        <p:nvSpPr>
          <p:cNvPr id="15" name="[动画大师]_Oval 7"/>
          <p:cNvSpPr/>
          <p:nvPr/>
        </p:nvSpPr>
        <p:spPr>
          <a:xfrm>
            <a:off x="10833432" y="1535604"/>
            <a:ext cx="114300" cy="1143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11138232" y="1535604"/>
            <a:ext cx="114300" cy="1143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11443032" y="1535604"/>
            <a:ext cx="114300" cy="1143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424 0 L 0 0 E" pathEditMode="relative" ptsTypes="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  <p:from x="75825" y="138916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5" presetClass="path" presetSubtype="0" decel="333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08333E-6 0 L -0.07317 0 " pathEditMode="relative" rAng="0" ptsTypes="AA">
                                      <p:cBhvr>
                                        <p:cTn id="31" dur="75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9" y="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Motion origin="layout" path="M 0 7.40741E-7 L 0 -0.03079 " pathEditMode="relative">
                                      <p:cBhvr additive="base">
                                        <p:cTn id="45" dur="7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set>
                                      <p:cBhvr additive="base">
                                        <p:cTn id="46" dur="75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repeatCount="indefinite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Motion origin="layout" path="M 0 7.40741E-7 L 0 -0.03079 " pathEditMode="relative">
                                      <p:cBhvr additive="base">
                                        <p:cTn id="49" dur="7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set>
                                      <p:cBhvr additive="base">
                                        <p:cTn id="50" dur="75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repeatCount="indefinite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Motion origin="layout" path="M 0 7.40741E-7 L 0 -0.03079 " pathEditMode="relative">
                                      <p:cBhvr additive="base">
                                        <p:cTn id="53" dur="7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set>
                                      <p:cBhvr additive="base">
                                        <p:cTn id="54" dur="75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  <p:bldP spid="6" grpId="0"/>
      <p:bldP spid="7" grpId="0"/>
      <p:bldP spid="11" grpId="0" animBg="1"/>
      <p:bldP spid="11" grpId="1" animBg="1"/>
      <p:bldP spid="12" grpId="0"/>
      <p:bldP spid="15" grpId="0" animBg="1"/>
      <p:bldP spid="16" grpId="0" animBg="1"/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" t="4259" r="2000" b="60165"/>
          <a:stretch>
            <a:fillRect/>
          </a:stretch>
        </p:blipFill>
        <p:spPr>
          <a:xfrm>
            <a:off x="0" y="0"/>
            <a:ext cx="12192000" cy="2667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Freeform 5"/>
          <p:cNvSpPr/>
          <p:nvPr/>
        </p:nvSpPr>
        <p:spPr bwMode="auto">
          <a:xfrm>
            <a:off x="11152047" y="412699"/>
            <a:ext cx="569923" cy="450901"/>
          </a:xfrm>
          <a:custGeom>
            <a:avLst/>
            <a:gdLst>
              <a:gd name="T0" fmla="*/ 250 w 2689"/>
              <a:gd name="T1" fmla="*/ 1020 h 2127"/>
              <a:gd name="T2" fmla="*/ 340 w 2689"/>
              <a:gd name="T3" fmla="*/ 1057 h 2127"/>
              <a:gd name="T4" fmla="*/ 1546 w 2689"/>
              <a:gd name="T5" fmla="*/ 1057 h 2127"/>
              <a:gd name="T6" fmla="*/ 1939 w 2689"/>
              <a:gd name="T7" fmla="*/ 1057 h 2127"/>
              <a:gd name="T8" fmla="*/ 1968 w 2689"/>
              <a:gd name="T9" fmla="*/ 1066 h 2127"/>
              <a:gd name="T10" fmla="*/ 1954 w 2689"/>
              <a:gd name="T11" fmla="*/ 1092 h 2127"/>
              <a:gd name="T12" fmla="*/ 1376 w 2689"/>
              <a:gd name="T13" fmla="*/ 1677 h 2127"/>
              <a:gd name="T14" fmla="*/ 1321 w 2689"/>
              <a:gd name="T15" fmla="*/ 1677 h 2127"/>
              <a:gd name="T16" fmla="*/ 959 w 2689"/>
              <a:gd name="T17" fmla="*/ 1310 h 2127"/>
              <a:gd name="T18" fmla="*/ 883 w 2689"/>
              <a:gd name="T19" fmla="*/ 1278 h 2127"/>
              <a:gd name="T20" fmla="*/ 556 w 2689"/>
              <a:gd name="T21" fmla="*/ 1279 h 2127"/>
              <a:gd name="T22" fmla="*/ 521 w 2689"/>
              <a:gd name="T23" fmla="*/ 1289 h 2127"/>
              <a:gd name="T24" fmla="*/ 557 w 2689"/>
              <a:gd name="T25" fmla="*/ 1332 h 2127"/>
              <a:gd name="T26" fmla="*/ 1316 w 2689"/>
              <a:gd name="T27" fmla="*/ 2100 h 2127"/>
              <a:gd name="T28" fmla="*/ 1381 w 2689"/>
              <a:gd name="T29" fmla="*/ 2098 h 2127"/>
              <a:gd name="T30" fmla="*/ 1938 w 2689"/>
              <a:gd name="T31" fmla="*/ 1533 h 2127"/>
              <a:gd name="T32" fmla="*/ 2665 w 2689"/>
              <a:gd name="T33" fmla="*/ 798 h 2127"/>
              <a:gd name="T34" fmla="*/ 2689 w 2689"/>
              <a:gd name="T35" fmla="*/ 770 h 2127"/>
              <a:gd name="T36" fmla="*/ 2636 w 2689"/>
              <a:gd name="T37" fmla="*/ 764 h 2127"/>
              <a:gd name="T38" fmla="*/ 1491 w 2689"/>
              <a:gd name="T39" fmla="*/ 764 h 2127"/>
              <a:gd name="T40" fmla="*/ 395 w 2689"/>
              <a:gd name="T41" fmla="*/ 764 h 2127"/>
              <a:gd name="T42" fmla="*/ 366 w 2689"/>
              <a:gd name="T43" fmla="*/ 715 h 2127"/>
              <a:gd name="T44" fmla="*/ 574 w 2689"/>
              <a:gd name="T45" fmla="*/ 330 h 2127"/>
              <a:gd name="T46" fmla="*/ 632 w 2689"/>
              <a:gd name="T47" fmla="*/ 294 h 2127"/>
              <a:gd name="T48" fmla="*/ 2063 w 2689"/>
              <a:gd name="T49" fmla="*/ 294 h 2127"/>
              <a:gd name="T50" fmla="*/ 2122 w 2689"/>
              <a:gd name="T51" fmla="*/ 329 h 2127"/>
              <a:gd name="T52" fmla="*/ 2220 w 2689"/>
              <a:gd name="T53" fmla="*/ 512 h 2127"/>
              <a:gd name="T54" fmla="*/ 2279 w 2689"/>
              <a:gd name="T55" fmla="*/ 547 h 2127"/>
              <a:gd name="T56" fmla="*/ 2540 w 2689"/>
              <a:gd name="T57" fmla="*/ 547 h 2127"/>
              <a:gd name="T58" fmla="*/ 2562 w 2689"/>
              <a:gd name="T59" fmla="*/ 508 h 2127"/>
              <a:gd name="T60" fmla="*/ 2316 w 2689"/>
              <a:gd name="T61" fmla="*/ 51 h 2127"/>
              <a:gd name="T62" fmla="*/ 2230 w 2689"/>
              <a:gd name="T63" fmla="*/ 0 h 2127"/>
              <a:gd name="T64" fmla="*/ 925 w 2689"/>
              <a:gd name="T65" fmla="*/ 1 h 2127"/>
              <a:gd name="T66" fmla="*/ 451 w 2689"/>
              <a:gd name="T67" fmla="*/ 1 h 2127"/>
              <a:gd name="T68" fmla="*/ 393 w 2689"/>
              <a:gd name="T69" fmla="*/ 29 h 2127"/>
              <a:gd name="T70" fmla="*/ 14 w 2689"/>
              <a:gd name="T71" fmla="*/ 730 h 2127"/>
              <a:gd name="T72" fmla="*/ 22 w 2689"/>
              <a:gd name="T73" fmla="*/ 791 h 2127"/>
              <a:gd name="T74" fmla="*/ 250 w 2689"/>
              <a:gd name="T75" fmla="*/ 1020 h 2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689" h="2127">
                <a:moveTo>
                  <a:pt x="250" y="1020"/>
                </a:moveTo>
                <a:cubicBezTo>
                  <a:pt x="276" y="1047"/>
                  <a:pt x="303" y="1057"/>
                  <a:pt x="340" y="1057"/>
                </a:cubicBezTo>
                <a:cubicBezTo>
                  <a:pt x="742" y="1056"/>
                  <a:pt x="1144" y="1057"/>
                  <a:pt x="1546" y="1057"/>
                </a:cubicBezTo>
                <a:cubicBezTo>
                  <a:pt x="1677" y="1057"/>
                  <a:pt x="1808" y="1057"/>
                  <a:pt x="1939" y="1057"/>
                </a:cubicBezTo>
                <a:cubicBezTo>
                  <a:pt x="1950" y="1057"/>
                  <a:pt x="1963" y="1054"/>
                  <a:pt x="1968" y="1066"/>
                </a:cubicBezTo>
                <a:cubicBezTo>
                  <a:pt x="1974" y="1078"/>
                  <a:pt x="1961" y="1085"/>
                  <a:pt x="1954" y="1092"/>
                </a:cubicBezTo>
                <a:cubicBezTo>
                  <a:pt x="1761" y="1287"/>
                  <a:pt x="1568" y="1482"/>
                  <a:pt x="1376" y="1677"/>
                </a:cubicBezTo>
                <a:cubicBezTo>
                  <a:pt x="1355" y="1698"/>
                  <a:pt x="1343" y="1700"/>
                  <a:pt x="1321" y="1677"/>
                </a:cubicBezTo>
                <a:cubicBezTo>
                  <a:pt x="1201" y="1554"/>
                  <a:pt x="1079" y="1433"/>
                  <a:pt x="959" y="1310"/>
                </a:cubicBezTo>
                <a:cubicBezTo>
                  <a:pt x="938" y="1288"/>
                  <a:pt x="915" y="1278"/>
                  <a:pt x="883" y="1278"/>
                </a:cubicBezTo>
                <a:cubicBezTo>
                  <a:pt x="774" y="1280"/>
                  <a:pt x="665" y="1279"/>
                  <a:pt x="556" y="1279"/>
                </a:cubicBezTo>
                <a:cubicBezTo>
                  <a:pt x="545" y="1279"/>
                  <a:pt x="532" y="1274"/>
                  <a:pt x="521" y="1289"/>
                </a:cubicBezTo>
                <a:cubicBezTo>
                  <a:pt x="533" y="1303"/>
                  <a:pt x="544" y="1318"/>
                  <a:pt x="557" y="1332"/>
                </a:cubicBezTo>
                <a:cubicBezTo>
                  <a:pt x="810" y="1588"/>
                  <a:pt x="1064" y="1843"/>
                  <a:pt x="1316" y="2100"/>
                </a:cubicBezTo>
                <a:cubicBezTo>
                  <a:pt x="1342" y="2127"/>
                  <a:pt x="1357" y="2123"/>
                  <a:pt x="1381" y="2098"/>
                </a:cubicBezTo>
                <a:cubicBezTo>
                  <a:pt x="1566" y="1909"/>
                  <a:pt x="1752" y="1721"/>
                  <a:pt x="1938" y="1533"/>
                </a:cubicBezTo>
                <a:cubicBezTo>
                  <a:pt x="2180" y="1288"/>
                  <a:pt x="2423" y="1043"/>
                  <a:pt x="2665" y="798"/>
                </a:cubicBezTo>
                <a:cubicBezTo>
                  <a:pt x="2673" y="790"/>
                  <a:pt x="2680" y="782"/>
                  <a:pt x="2689" y="770"/>
                </a:cubicBezTo>
                <a:cubicBezTo>
                  <a:pt x="2636" y="764"/>
                  <a:pt x="2636" y="764"/>
                  <a:pt x="2636" y="764"/>
                </a:cubicBezTo>
                <a:cubicBezTo>
                  <a:pt x="2254" y="764"/>
                  <a:pt x="1873" y="764"/>
                  <a:pt x="1491" y="764"/>
                </a:cubicBezTo>
                <a:cubicBezTo>
                  <a:pt x="1126" y="764"/>
                  <a:pt x="760" y="764"/>
                  <a:pt x="395" y="764"/>
                </a:cubicBezTo>
                <a:cubicBezTo>
                  <a:pt x="343" y="764"/>
                  <a:pt x="341" y="761"/>
                  <a:pt x="366" y="715"/>
                </a:cubicBezTo>
                <a:cubicBezTo>
                  <a:pt x="435" y="587"/>
                  <a:pt x="506" y="459"/>
                  <a:pt x="574" y="330"/>
                </a:cubicBezTo>
                <a:cubicBezTo>
                  <a:pt x="587" y="306"/>
                  <a:pt x="603" y="294"/>
                  <a:pt x="632" y="294"/>
                </a:cubicBezTo>
                <a:cubicBezTo>
                  <a:pt x="1109" y="294"/>
                  <a:pt x="1586" y="294"/>
                  <a:pt x="2063" y="294"/>
                </a:cubicBezTo>
                <a:cubicBezTo>
                  <a:pt x="2091" y="294"/>
                  <a:pt x="2109" y="304"/>
                  <a:pt x="2122" y="329"/>
                </a:cubicBezTo>
                <a:cubicBezTo>
                  <a:pt x="2154" y="390"/>
                  <a:pt x="2189" y="451"/>
                  <a:pt x="2220" y="512"/>
                </a:cubicBezTo>
                <a:cubicBezTo>
                  <a:pt x="2233" y="537"/>
                  <a:pt x="2251" y="548"/>
                  <a:pt x="2279" y="547"/>
                </a:cubicBezTo>
                <a:cubicBezTo>
                  <a:pt x="2366" y="546"/>
                  <a:pt x="2453" y="546"/>
                  <a:pt x="2540" y="547"/>
                </a:cubicBezTo>
                <a:cubicBezTo>
                  <a:pt x="2577" y="548"/>
                  <a:pt x="2579" y="538"/>
                  <a:pt x="2562" y="508"/>
                </a:cubicBezTo>
                <a:cubicBezTo>
                  <a:pt x="2479" y="356"/>
                  <a:pt x="2396" y="204"/>
                  <a:pt x="2316" y="51"/>
                </a:cubicBezTo>
                <a:cubicBezTo>
                  <a:pt x="2296" y="13"/>
                  <a:pt x="2272" y="0"/>
                  <a:pt x="2230" y="0"/>
                </a:cubicBezTo>
                <a:cubicBezTo>
                  <a:pt x="1795" y="1"/>
                  <a:pt x="1360" y="1"/>
                  <a:pt x="925" y="1"/>
                </a:cubicBezTo>
                <a:cubicBezTo>
                  <a:pt x="767" y="1"/>
                  <a:pt x="609" y="1"/>
                  <a:pt x="451" y="1"/>
                </a:cubicBezTo>
                <a:cubicBezTo>
                  <a:pt x="426" y="1"/>
                  <a:pt x="407" y="4"/>
                  <a:pt x="393" y="29"/>
                </a:cubicBezTo>
                <a:cubicBezTo>
                  <a:pt x="267" y="263"/>
                  <a:pt x="141" y="497"/>
                  <a:pt x="14" y="730"/>
                </a:cubicBezTo>
                <a:cubicBezTo>
                  <a:pt x="0" y="755"/>
                  <a:pt x="2" y="771"/>
                  <a:pt x="22" y="791"/>
                </a:cubicBezTo>
                <a:cubicBezTo>
                  <a:pt x="99" y="866"/>
                  <a:pt x="175" y="942"/>
                  <a:pt x="250" y="1020"/>
                </a:cubicBezTo>
                <a:close/>
              </a:path>
            </a:pathLst>
          </a:custGeom>
          <a:solidFill>
            <a:schemeClr val="tx1">
              <a:alpha val="38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195678" y="661743"/>
            <a:ext cx="3800642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400" dirty="0" smtClean="0">
                <a:solidFill>
                  <a:schemeClr val="bg1"/>
                </a:solidFill>
              </a:rPr>
              <a:t>INTERNAL GRINDING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129471" y="1253129"/>
            <a:ext cx="7933056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</a:rPr>
              <a:t>the beginning of deep friendship; Have declared the end of the encounter that haven't start planning... Those years, those days of do, finally, like youth, will end in our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</a:rPr>
              <a:t>lifeup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zh-CN" sz="1400" dirty="0" smtClean="0">
                <a:solidFill>
                  <a:schemeClr val="bg1">
                    <a:lumMod val="85000"/>
                  </a:schemeClr>
                </a:solidFill>
              </a:rPr>
              <a:t>in the morning with regrets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7" name="直接连接符 6"/>
          <p:cNvCxnSpPr/>
          <p:nvPr/>
        </p:nvCxnSpPr>
        <p:spPr>
          <a:xfrm rot="20009235" flipH="1">
            <a:off x="1515502" y="805055"/>
            <a:ext cx="976648" cy="88928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H="1">
            <a:off x="10105734" y="1122439"/>
            <a:ext cx="237334" cy="61290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10391308" y="693189"/>
            <a:ext cx="226395" cy="584654"/>
          </a:xfrm>
          <a:prstGeom prst="line">
            <a:avLst/>
          </a:prstGeom>
          <a:ln w="412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rot="20009235" flipH="1">
            <a:off x="2180860" y="493201"/>
            <a:ext cx="341108" cy="310596"/>
          </a:xfrm>
          <a:prstGeom prst="line">
            <a:avLst/>
          </a:prstGeom>
          <a:ln w="412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Freeform 5"/>
          <p:cNvSpPr/>
          <p:nvPr/>
        </p:nvSpPr>
        <p:spPr bwMode="auto">
          <a:xfrm>
            <a:off x="11304447" y="565099"/>
            <a:ext cx="569923" cy="450901"/>
          </a:xfrm>
          <a:custGeom>
            <a:avLst/>
            <a:gdLst>
              <a:gd name="T0" fmla="*/ 250 w 2689"/>
              <a:gd name="T1" fmla="*/ 1020 h 2127"/>
              <a:gd name="T2" fmla="*/ 340 w 2689"/>
              <a:gd name="T3" fmla="*/ 1057 h 2127"/>
              <a:gd name="T4" fmla="*/ 1546 w 2689"/>
              <a:gd name="T5" fmla="*/ 1057 h 2127"/>
              <a:gd name="T6" fmla="*/ 1939 w 2689"/>
              <a:gd name="T7" fmla="*/ 1057 h 2127"/>
              <a:gd name="T8" fmla="*/ 1968 w 2689"/>
              <a:gd name="T9" fmla="*/ 1066 h 2127"/>
              <a:gd name="T10" fmla="*/ 1954 w 2689"/>
              <a:gd name="T11" fmla="*/ 1092 h 2127"/>
              <a:gd name="T12" fmla="*/ 1376 w 2689"/>
              <a:gd name="T13" fmla="*/ 1677 h 2127"/>
              <a:gd name="T14" fmla="*/ 1321 w 2689"/>
              <a:gd name="T15" fmla="*/ 1677 h 2127"/>
              <a:gd name="T16" fmla="*/ 959 w 2689"/>
              <a:gd name="T17" fmla="*/ 1310 h 2127"/>
              <a:gd name="T18" fmla="*/ 883 w 2689"/>
              <a:gd name="T19" fmla="*/ 1278 h 2127"/>
              <a:gd name="T20" fmla="*/ 556 w 2689"/>
              <a:gd name="T21" fmla="*/ 1279 h 2127"/>
              <a:gd name="T22" fmla="*/ 521 w 2689"/>
              <a:gd name="T23" fmla="*/ 1289 h 2127"/>
              <a:gd name="T24" fmla="*/ 557 w 2689"/>
              <a:gd name="T25" fmla="*/ 1332 h 2127"/>
              <a:gd name="T26" fmla="*/ 1316 w 2689"/>
              <a:gd name="T27" fmla="*/ 2100 h 2127"/>
              <a:gd name="T28" fmla="*/ 1381 w 2689"/>
              <a:gd name="T29" fmla="*/ 2098 h 2127"/>
              <a:gd name="T30" fmla="*/ 1938 w 2689"/>
              <a:gd name="T31" fmla="*/ 1533 h 2127"/>
              <a:gd name="T32" fmla="*/ 2665 w 2689"/>
              <a:gd name="T33" fmla="*/ 798 h 2127"/>
              <a:gd name="T34" fmla="*/ 2689 w 2689"/>
              <a:gd name="T35" fmla="*/ 770 h 2127"/>
              <a:gd name="T36" fmla="*/ 2636 w 2689"/>
              <a:gd name="T37" fmla="*/ 764 h 2127"/>
              <a:gd name="T38" fmla="*/ 1491 w 2689"/>
              <a:gd name="T39" fmla="*/ 764 h 2127"/>
              <a:gd name="T40" fmla="*/ 395 w 2689"/>
              <a:gd name="T41" fmla="*/ 764 h 2127"/>
              <a:gd name="T42" fmla="*/ 366 w 2689"/>
              <a:gd name="T43" fmla="*/ 715 h 2127"/>
              <a:gd name="T44" fmla="*/ 574 w 2689"/>
              <a:gd name="T45" fmla="*/ 330 h 2127"/>
              <a:gd name="T46" fmla="*/ 632 w 2689"/>
              <a:gd name="T47" fmla="*/ 294 h 2127"/>
              <a:gd name="T48" fmla="*/ 2063 w 2689"/>
              <a:gd name="T49" fmla="*/ 294 h 2127"/>
              <a:gd name="T50" fmla="*/ 2122 w 2689"/>
              <a:gd name="T51" fmla="*/ 329 h 2127"/>
              <a:gd name="T52" fmla="*/ 2220 w 2689"/>
              <a:gd name="T53" fmla="*/ 512 h 2127"/>
              <a:gd name="T54" fmla="*/ 2279 w 2689"/>
              <a:gd name="T55" fmla="*/ 547 h 2127"/>
              <a:gd name="T56" fmla="*/ 2540 w 2689"/>
              <a:gd name="T57" fmla="*/ 547 h 2127"/>
              <a:gd name="T58" fmla="*/ 2562 w 2689"/>
              <a:gd name="T59" fmla="*/ 508 h 2127"/>
              <a:gd name="T60" fmla="*/ 2316 w 2689"/>
              <a:gd name="T61" fmla="*/ 51 h 2127"/>
              <a:gd name="T62" fmla="*/ 2230 w 2689"/>
              <a:gd name="T63" fmla="*/ 0 h 2127"/>
              <a:gd name="T64" fmla="*/ 925 w 2689"/>
              <a:gd name="T65" fmla="*/ 1 h 2127"/>
              <a:gd name="T66" fmla="*/ 451 w 2689"/>
              <a:gd name="T67" fmla="*/ 1 h 2127"/>
              <a:gd name="T68" fmla="*/ 393 w 2689"/>
              <a:gd name="T69" fmla="*/ 29 h 2127"/>
              <a:gd name="T70" fmla="*/ 14 w 2689"/>
              <a:gd name="T71" fmla="*/ 730 h 2127"/>
              <a:gd name="T72" fmla="*/ 22 w 2689"/>
              <a:gd name="T73" fmla="*/ 791 h 2127"/>
              <a:gd name="T74" fmla="*/ 250 w 2689"/>
              <a:gd name="T75" fmla="*/ 1020 h 2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689" h="2127">
                <a:moveTo>
                  <a:pt x="250" y="1020"/>
                </a:moveTo>
                <a:cubicBezTo>
                  <a:pt x="276" y="1047"/>
                  <a:pt x="303" y="1057"/>
                  <a:pt x="340" y="1057"/>
                </a:cubicBezTo>
                <a:cubicBezTo>
                  <a:pt x="742" y="1056"/>
                  <a:pt x="1144" y="1057"/>
                  <a:pt x="1546" y="1057"/>
                </a:cubicBezTo>
                <a:cubicBezTo>
                  <a:pt x="1677" y="1057"/>
                  <a:pt x="1808" y="1057"/>
                  <a:pt x="1939" y="1057"/>
                </a:cubicBezTo>
                <a:cubicBezTo>
                  <a:pt x="1950" y="1057"/>
                  <a:pt x="1963" y="1054"/>
                  <a:pt x="1968" y="1066"/>
                </a:cubicBezTo>
                <a:cubicBezTo>
                  <a:pt x="1974" y="1078"/>
                  <a:pt x="1961" y="1085"/>
                  <a:pt x="1954" y="1092"/>
                </a:cubicBezTo>
                <a:cubicBezTo>
                  <a:pt x="1761" y="1287"/>
                  <a:pt x="1568" y="1482"/>
                  <a:pt x="1376" y="1677"/>
                </a:cubicBezTo>
                <a:cubicBezTo>
                  <a:pt x="1355" y="1698"/>
                  <a:pt x="1343" y="1700"/>
                  <a:pt x="1321" y="1677"/>
                </a:cubicBezTo>
                <a:cubicBezTo>
                  <a:pt x="1201" y="1554"/>
                  <a:pt x="1079" y="1433"/>
                  <a:pt x="959" y="1310"/>
                </a:cubicBezTo>
                <a:cubicBezTo>
                  <a:pt x="938" y="1288"/>
                  <a:pt x="915" y="1278"/>
                  <a:pt x="883" y="1278"/>
                </a:cubicBezTo>
                <a:cubicBezTo>
                  <a:pt x="774" y="1280"/>
                  <a:pt x="665" y="1279"/>
                  <a:pt x="556" y="1279"/>
                </a:cubicBezTo>
                <a:cubicBezTo>
                  <a:pt x="545" y="1279"/>
                  <a:pt x="532" y="1274"/>
                  <a:pt x="521" y="1289"/>
                </a:cubicBezTo>
                <a:cubicBezTo>
                  <a:pt x="533" y="1303"/>
                  <a:pt x="544" y="1318"/>
                  <a:pt x="557" y="1332"/>
                </a:cubicBezTo>
                <a:cubicBezTo>
                  <a:pt x="810" y="1588"/>
                  <a:pt x="1064" y="1843"/>
                  <a:pt x="1316" y="2100"/>
                </a:cubicBezTo>
                <a:cubicBezTo>
                  <a:pt x="1342" y="2127"/>
                  <a:pt x="1357" y="2123"/>
                  <a:pt x="1381" y="2098"/>
                </a:cubicBezTo>
                <a:cubicBezTo>
                  <a:pt x="1566" y="1909"/>
                  <a:pt x="1752" y="1721"/>
                  <a:pt x="1938" y="1533"/>
                </a:cubicBezTo>
                <a:cubicBezTo>
                  <a:pt x="2180" y="1288"/>
                  <a:pt x="2423" y="1043"/>
                  <a:pt x="2665" y="798"/>
                </a:cubicBezTo>
                <a:cubicBezTo>
                  <a:pt x="2673" y="790"/>
                  <a:pt x="2680" y="782"/>
                  <a:pt x="2689" y="770"/>
                </a:cubicBezTo>
                <a:cubicBezTo>
                  <a:pt x="2636" y="764"/>
                  <a:pt x="2636" y="764"/>
                  <a:pt x="2636" y="764"/>
                </a:cubicBezTo>
                <a:cubicBezTo>
                  <a:pt x="2254" y="764"/>
                  <a:pt x="1873" y="764"/>
                  <a:pt x="1491" y="764"/>
                </a:cubicBezTo>
                <a:cubicBezTo>
                  <a:pt x="1126" y="764"/>
                  <a:pt x="760" y="764"/>
                  <a:pt x="395" y="764"/>
                </a:cubicBezTo>
                <a:cubicBezTo>
                  <a:pt x="343" y="764"/>
                  <a:pt x="341" y="761"/>
                  <a:pt x="366" y="715"/>
                </a:cubicBezTo>
                <a:cubicBezTo>
                  <a:pt x="435" y="587"/>
                  <a:pt x="506" y="459"/>
                  <a:pt x="574" y="330"/>
                </a:cubicBezTo>
                <a:cubicBezTo>
                  <a:pt x="587" y="306"/>
                  <a:pt x="603" y="294"/>
                  <a:pt x="632" y="294"/>
                </a:cubicBezTo>
                <a:cubicBezTo>
                  <a:pt x="1109" y="294"/>
                  <a:pt x="1586" y="294"/>
                  <a:pt x="2063" y="294"/>
                </a:cubicBezTo>
                <a:cubicBezTo>
                  <a:pt x="2091" y="294"/>
                  <a:pt x="2109" y="304"/>
                  <a:pt x="2122" y="329"/>
                </a:cubicBezTo>
                <a:cubicBezTo>
                  <a:pt x="2154" y="390"/>
                  <a:pt x="2189" y="451"/>
                  <a:pt x="2220" y="512"/>
                </a:cubicBezTo>
                <a:cubicBezTo>
                  <a:pt x="2233" y="537"/>
                  <a:pt x="2251" y="548"/>
                  <a:pt x="2279" y="547"/>
                </a:cubicBezTo>
                <a:cubicBezTo>
                  <a:pt x="2366" y="546"/>
                  <a:pt x="2453" y="546"/>
                  <a:pt x="2540" y="547"/>
                </a:cubicBezTo>
                <a:cubicBezTo>
                  <a:pt x="2577" y="548"/>
                  <a:pt x="2579" y="538"/>
                  <a:pt x="2562" y="508"/>
                </a:cubicBezTo>
                <a:cubicBezTo>
                  <a:pt x="2479" y="356"/>
                  <a:pt x="2396" y="204"/>
                  <a:pt x="2316" y="51"/>
                </a:cubicBezTo>
                <a:cubicBezTo>
                  <a:pt x="2296" y="13"/>
                  <a:pt x="2272" y="0"/>
                  <a:pt x="2230" y="0"/>
                </a:cubicBezTo>
                <a:cubicBezTo>
                  <a:pt x="1795" y="1"/>
                  <a:pt x="1360" y="1"/>
                  <a:pt x="925" y="1"/>
                </a:cubicBezTo>
                <a:cubicBezTo>
                  <a:pt x="767" y="1"/>
                  <a:pt x="609" y="1"/>
                  <a:pt x="451" y="1"/>
                </a:cubicBezTo>
                <a:cubicBezTo>
                  <a:pt x="426" y="1"/>
                  <a:pt x="407" y="4"/>
                  <a:pt x="393" y="29"/>
                </a:cubicBezTo>
                <a:cubicBezTo>
                  <a:pt x="267" y="263"/>
                  <a:pt x="141" y="497"/>
                  <a:pt x="14" y="730"/>
                </a:cubicBezTo>
                <a:cubicBezTo>
                  <a:pt x="0" y="755"/>
                  <a:pt x="2" y="771"/>
                  <a:pt x="22" y="791"/>
                </a:cubicBezTo>
                <a:cubicBezTo>
                  <a:pt x="99" y="866"/>
                  <a:pt x="175" y="942"/>
                  <a:pt x="250" y="1020"/>
                </a:cubicBezTo>
                <a:close/>
              </a:path>
            </a:pathLst>
          </a:custGeom>
          <a:solidFill>
            <a:schemeClr val="bg1">
              <a:alpha val="38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4" name="Group 4"/>
          <p:cNvGrpSpPr/>
          <p:nvPr/>
        </p:nvGrpSpPr>
        <p:grpSpPr bwMode="auto">
          <a:xfrm>
            <a:off x="2046343" y="4193944"/>
            <a:ext cx="2462985" cy="2418891"/>
            <a:chOff x="2653" y="1253"/>
            <a:chExt cx="2903" cy="2852"/>
          </a:xfrm>
          <a:solidFill>
            <a:schemeClr val="bg1">
              <a:lumMod val="75000"/>
            </a:schemeClr>
          </a:solidFill>
        </p:grpSpPr>
        <p:sp>
          <p:nvSpPr>
            <p:cNvPr id="25" name="Freeform 5"/>
            <p:cNvSpPr/>
            <p:nvPr/>
          </p:nvSpPr>
          <p:spPr bwMode="gray">
            <a:xfrm>
              <a:off x="4495" y="1474"/>
              <a:ext cx="105" cy="134"/>
            </a:xfrm>
            <a:custGeom>
              <a:avLst/>
              <a:gdLst>
                <a:gd name="T0" fmla="*/ 67 w 113"/>
                <a:gd name="T1" fmla="*/ 0 h 145"/>
                <a:gd name="T2" fmla="*/ 59 w 113"/>
                <a:gd name="T3" fmla="*/ 6 h 145"/>
                <a:gd name="T4" fmla="*/ 53 w 113"/>
                <a:gd name="T5" fmla="*/ 6 h 145"/>
                <a:gd name="T6" fmla="*/ 47 w 113"/>
                <a:gd name="T7" fmla="*/ 6 h 145"/>
                <a:gd name="T8" fmla="*/ 44 w 113"/>
                <a:gd name="T9" fmla="*/ 4 h 145"/>
                <a:gd name="T10" fmla="*/ 37 w 113"/>
                <a:gd name="T11" fmla="*/ 9 h 145"/>
                <a:gd name="T12" fmla="*/ 34 w 113"/>
                <a:gd name="T13" fmla="*/ 3 h 145"/>
                <a:gd name="T14" fmla="*/ 29 w 113"/>
                <a:gd name="T15" fmla="*/ 6 h 145"/>
                <a:gd name="T16" fmla="*/ 27 w 113"/>
                <a:gd name="T17" fmla="*/ 7 h 145"/>
                <a:gd name="T18" fmla="*/ 24 w 113"/>
                <a:gd name="T19" fmla="*/ 9 h 145"/>
                <a:gd name="T20" fmla="*/ 15 w 113"/>
                <a:gd name="T21" fmla="*/ 9 h 145"/>
                <a:gd name="T22" fmla="*/ 6 w 113"/>
                <a:gd name="T23" fmla="*/ 4 h 145"/>
                <a:gd name="T24" fmla="*/ 0 w 113"/>
                <a:gd name="T25" fmla="*/ 7 h 145"/>
                <a:gd name="T26" fmla="*/ 2 w 113"/>
                <a:gd name="T27" fmla="*/ 16 h 145"/>
                <a:gd name="T28" fmla="*/ 8 w 113"/>
                <a:gd name="T29" fmla="*/ 22 h 145"/>
                <a:gd name="T30" fmla="*/ 6 w 113"/>
                <a:gd name="T31" fmla="*/ 30 h 145"/>
                <a:gd name="T32" fmla="*/ 12 w 113"/>
                <a:gd name="T33" fmla="*/ 45 h 145"/>
                <a:gd name="T34" fmla="*/ 20 w 113"/>
                <a:gd name="T35" fmla="*/ 58 h 145"/>
                <a:gd name="T36" fmla="*/ 21 w 113"/>
                <a:gd name="T37" fmla="*/ 64 h 145"/>
                <a:gd name="T38" fmla="*/ 24 w 113"/>
                <a:gd name="T39" fmla="*/ 67 h 145"/>
                <a:gd name="T40" fmla="*/ 24 w 113"/>
                <a:gd name="T41" fmla="*/ 75 h 145"/>
                <a:gd name="T42" fmla="*/ 26 w 113"/>
                <a:gd name="T43" fmla="*/ 76 h 145"/>
                <a:gd name="T44" fmla="*/ 32 w 113"/>
                <a:gd name="T45" fmla="*/ 84 h 145"/>
                <a:gd name="T46" fmla="*/ 41 w 113"/>
                <a:gd name="T47" fmla="*/ 90 h 145"/>
                <a:gd name="T48" fmla="*/ 44 w 113"/>
                <a:gd name="T49" fmla="*/ 97 h 145"/>
                <a:gd name="T50" fmla="*/ 49 w 113"/>
                <a:gd name="T51" fmla="*/ 100 h 145"/>
                <a:gd name="T52" fmla="*/ 50 w 113"/>
                <a:gd name="T53" fmla="*/ 111 h 145"/>
                <a:gd name="T54" fmla="*/ 56 w 113"/>
                <a:gd name="T55" fmla="*/ 120 h 145"/>
                <a:gd name="T56" fmla="*/ 64 w 113"/>
                <a:gd name="T57" fmla="*/ 127 h 145"/>
                <a:gd name="T58" fmla="*/ 70 w 113"/>
                <a:gd name="T59" fmla="*/ 130 h 145"/>
                <a:gd name="T60" fmla="*/ 73 w 113"/>
                <a:gd name="T61" fmla="*/ 135 h 145"/>
                <a:gd name="T62" fmla="*/ 86 w 113"/>
                <a:gd name="T63" fmla="*/ 145 h 145"/>
                <a:gd name="T64" fmla="*/ 92 w 113"/>
                <a:gd name="T65" fmla="*/ 144 h 145"/>
                <a:gd name="T66" fmla="*/ 98 w 113"/>
                <a:gd name="T67" fmla="*/ 142 h 145"/>
                <a:gd name="T68" fmla="*/ 104 w 113"/>
                <a:gd name="T69" fmla="*/ 133 h 145"/>
                <a:gd name="T70" fmla="*/ 109 w 113"/>
                <a:gd name="T71" fmla="*/ 118 h 145"/>
                <a:gd name="T72" fmla="*/ 110 w 113"/>
                <a:gd name="T73" fmla="*/ 103 h 145"/>
                <a:gd name="T74" fmla="*/ 112 w 113"/>
                <a:gd name="T75" fmla="*/ 91 h 145"/>
                <a:gd name="T76" fmla="*/ 112 w 113"/>
                <a:gd name="T77" fmla="*/ 79 h 145"/>
                <a:gd name="T78" fmla="*/ 106 w 113"/>
                <a:gd name="T79" fmla="*/ 70 h 145"/>
                <a:gd name="T80" fmla="*/ 101 w 113"/>
                <a:gd name="T81" fmla="*/ 58 h 145"/>
                <a:gd name="T82" fmla="*/ 97 w 113"/>
                <a:gd name="T83" fmla="*/ 49 h 145"/>
                <a:gd name="T84" fmla="*/ 92 w 113"/>
                <a:gd name="T85" fmla="*/ 39 h 145"/>
                <a:gd name="T86" fmla="*/ 85 w 113"/>
                <a:gd name="T87" fmla="*/ 28 h 145"/>
                <a:gd name="T88" fmla="*/ 85 w 113"/>
                <a:gd name="T89" fmla="*/ 24 h 145"/>
                <a:gd name="T90" fmla="*/ 79 w 113"/>
                <a:gd name="T91" fmla="*/ 13 h 145"/>
                <a:gd name="T92" fmla="*/ 74 w 113"/>
                <a:gd name="T93" fmla="*/ 0 h 145"/>
                <a:gd name="T94" fmla="*/ 68 w 113"/>
                <a:gd name="T95" fmla="*/ 1 h 145"/>
                <a:gd name="T96" fmla="*/ 71 w 113"/>
                <a:gd name="T97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3" h="145">
                  <a:moveTo>
                    <a:pt x="71" y="0"/>
                  </a:moveTo>
                  <a:lnTo>
                    <a:pt x="68" y="0"/>
                  </a:lnTo>
                  <a:lnTo>
                    <a:pt x="67" y="0"/>
                  </a:lnTo>
                  <a:lnTo>
                    <a:pt x="65" y="3"/>
                  </a:lnTo>
                  <a:lnTo>
                    <a:pt x="62" y="4"/>
                  </a:lnTo>
                  <a:lnTo>
                    <a:pt x="59" y="6"/>
                  </a:lnTo>
                  <a:lnTo>
                    <a:pt x="56" y="6"/>
                  </a:lnTo>
                  <a:lnTo>
                    <a:pt x="53" y="6"/>
                  </a:lnTo>
                  <a:lnTo>
                    <a:pt x="53" y="6"/>
                  </a:lnTo>
                  <a:lnTo>
                    <a:pt x="52" y="7"/>
                  </a:lnTo>
                  <a:lnTo>
                    <a:pt x="50" y="7"/>
                  </a:lnTo>
                  <a:lnTo>
                    <a:pt x="47" y="6"/>
                  </a:lnTo>
                  <a:lnTo>
                    <a:pt x="46" y="4"/>
                  </a:lnTo>
                  <a:lnTo>
                    <a:pt x="44" y="4"/>
                  </a:lnTo>
                  <a:lnTo>
                    <a:pt x="44" y="4"/>
                  </a:lnTo>
                  <a:lnTo>
                    <a:pt x="40" y="7"/>
                  </a:lnTo>
                  <a:lnTo>
                    <a:pt x="35" y="12"/>
                  </a:lnTo>
                  <a:lnTo>
                    <a:pt x="37" y="9"/>
                  </a:lnTo>
                  <a:lnTo>
                    <a:pt x="37" y="6"/>
                  </a:lnTo>
                  <a:lnTo>
                    <a:pt x="35" y="4"/>
                  </a:lnTo>
                  <a:lnTo>
                    <a:pt x="34" y="3"/>
                  </a:lnTo>
                  <a:lnTo>
                    <a:pt x="32" y="3"/>
                  </a:lnTo>
                  <a:lnTo>
                    <a:pt x="29" y="4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7" y="6"/>
                  </a:lnTo>
                  <a:lnTo>
                    <a:pt x="27" y="7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24" y="9"/>
                  </a:lnTo>
                  <a:lnTo>
                    <a:pt x="23" y="9"/>
                  </a:lnTo>
                  <a:lnTo>
                    <a:pt x="18" y="10"/>
                  </a:lnTo>
                  <a:lnTo>
                    <a:pt x="15" y="9"/>
                  </a:lnTo>
                  <a:lnTo>
                    <a:pt x="11" y="7"/>
                  </a:lnTo>
                  <a:lnTo>
                    <a:pt x="9" y="6"/>
                  </a:lnTo>
                  <a:lnTo>
                    <a:pt x="6" y="4"/>
                  </a:lnTo>
                  <a:lnTo>
                    <a:pt x="5" y="4"/>
                  </a:lnTo>
                  <a:lnTo>
                    <a:pt x="2" y="4"/>
                  </a:lnTo>
                  <a:lnTo>
                    <a:pt x="0" y="7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2" y="16"/>
                  </a:lnTo>
                  <a:lnTo>
                    <a:pt x="5" y="18"/>
                  </a:lnTo>
                  <a:lnTo>
                    <a:pt x="6" y="21"/>
                  </a:lnTo>
                  <a:lnTo>
                    <a:pt x="8" y="22"/>
                  </a:lnTo>
                  <a:lnTo>
                    <a:pt x="8" y="25"/>
                  </a:lnTo>
                  <a:lnTo>
                    <a:pt x="8" y="28"/>
                  </a:lnTo>
                  <a:lnTo>
                    <a:pt x="6" y="30"/>
                  </a:lnTo>
                  <a:lnTo>
                    <a:pt x="5" y="33"/>
                  </a:lnTo>
                  <a:lnTo>
                    <a:pt x="6" y="36"/>
                  </a:lnTo>
                  <a:lnTo>
                    <a:pt x="12" y="45"/>
                  </a:lnTo>
                  <a:lnTo>
                    <a:pt x="18" y="52"/>
                  </a:lnTo>
                  <a:lnTo>
                    <a:pt x="20" y="55"/>
                  </a:lnTo>
                  <a:lnTo>
                    <a:pt x="20" y="58"/>
                  </a:lnTo>
                  <a:lnTo>
                    <a:pt x="20" y="61"/>
                  </a:lnTo>
                  <a:lnTo>
                    <a:pt x="20" y="64"/>
                  </a:lnTo>
                  <a:lnTo>
                    <a:pt x="21" y="64"/>
                  </a:lnTo>
                  <a:lnTo>
                    <a:pt x="23" y="64"/>
                  </a:lnTo>
                  <a:lnTo>
                    <a:pt x="23" y="66"/>
                  </a:lnTo>
                  <a:lnTo>
                    <a:pt x="24" y="67"/>
                  </a:lnTo>
                  <a:lnTo>
                    <a:pt x="24" y="70"/>
                  </a:lnTo>
                  <a:lnTo>
                    <a:pt x="24" y="72"/>
                  </a:lnTo>
                  <a:lnTo>
                    <a:pt x="24" y="75"/>
                  </a:lnTo>
                  <a:lnTo>
                    <a:pt x="24" y="75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27" y="79"/>
                  </a:lnTo>
                  <a:lnTo>
                    <a:pt x="31" y="81"/>
                  </a:lnTo>
                  <a:lnTo>
                    <a:pt x="32" y="84"/>
                  </a:lnTo>
                  <a:lnTo>
                    <a:pt x="35" y="87"/>
                  </a:lnTo>
                  <a:lnTo>
                    <a:pt x="40" y="88"/>
                  </a:lnTo>
                  <a:lnTo>
                    <a:pt x="41" y="90"/>
                  </a:lnTo>
                  <a:lnTo>
                    <a:pt x="41" y="93"/>
                  </a:lnTo>
                  <a:lnTo>
                    <a:pt x="43" y="94"/>
                  </a:lnTo>
                  <a:lnTo>
                    <a:pt x="44" y="97"/>
                  </a:lnTo>
                  <a:lnTo>
                    <a:pt x="46" y="97"/>
                  </a:lnTo>
                  <a:lnTo>
                    <a:pt x="47" y="97"/>
                  </a:lnTo>
                  <a:lnTo>
                    <a:pt x="49" y="100"/>
                  </a:lnTo>
                  <a:lnTo>
                    <a:pt x="49" y="103"/>
                  </a:lnTo>
                  <a:lnTo>
                    <a:pt x="49" y="106"/>
                  </a:lnTo>
                  <a:lnTo>
                    <a:pt x="50" y="111"/>
                  </a:lnTo>
                  <a:lnTo>
                    <a:pt x="52" y="114"/>
                  </a:lnTo>
                  <a:lnTo>
                    <a:pt x="55" y="117"/>
                  </a:lnTo>
                  <a:lnTo>
                    <a:pt x="56" y="120"/>
                  </a:lnTo>
                  <a:lnTo>
                    <a:pt x="59" y="121"/>
                  </a:lnTo>
                  <a:lnTo>
                    <a:pt x="62" y="124"/>
                  </a:lnTo>
                  <a:lnTo>
                    <a:pt x="64" y="127"/>
                  </a:lnTo>
                  <a:lnTo>
                    <a:pt x="67" y="129"/>
                  </a:lnTo>
                  <a:lnTo>
                    <a:pt x="68" y="130"/>
                  </a:lnTo>
                  <a:lnTo>
                    <a:pt x="70" y="130"/>
                  </a:lnTo>
                  <a:lnTo>
                    <a:pt x="71" y="132"/>
                  </a:lnTo>
                  <a:lnTo>
                    <a:pt x="71" y="133"/>
                  </a:lnTo>
                  <a:lnTo>
                    <a:pt x="73" y="135"/>
                  </a:lnTo>
                  <a:lnTo>
                    <a:pt x="77" y="138"/>
                  </a:lnTo>
                  <a:lnTo>
                    <a:pt x="82" y="142"/>
                  </a:lnTo>
                  <a:lnTo>
                    <a:pt x="86" y="145"/>
                  </a:lnTo>
                  <a:lnTo>
                    <a:pt x="88" y="145"/>
                  </a:lnTo>
                  <a:lnTo>
                    <a:pt x="89" y="145"/>
                  </a:lnTo>
                  <a:lnTo>
                    <a:pt x="92" y="144"/>
                  </a:lnTo>
                  <a:lnTo>
                    <a:pt x="94" y="144"/>
                  </a:lnTo>
                  <a:lnTo>
                    <a:pt x="95" y="142"/>
                  </a:lnTo>
                  <a:lnTo>
                    <a:pt x="98" y="142"/>
                  </a:lnTo>
                  <a:lnTo>
                    <a:pt x="100" y="139"/>
                  </a:lnTo>
                  <a:lnTo>
                    <a:pt x="103" y="136"/>
                  </a:lnTo>
                  <a:lnTo>
                    <a:pt x="104" y="133"/>
                  </a:lnTo>
                  <a:lnTo>
                    <a:pt x="106" y="127"/>
                  </a:lnTo>
                  <a:lnTo>
                    <a:pt x="107" y="123"/>
                  </a:lnTo>
                  <a:lnTo>
                    <a:pt x="109" y="118"/>
                  </a:lnTo>
                  <a:lnTo>
                    <a:pt x="110" y="114"/>
                  </a:lnTo>
                  <a:lnTo>
                    <a:pt x="110" y="108"/>
                  </a:lnTo>
                  <a:lnTo>
                    <a:pt x="110" y="103"/>
                  </a:lnTo>
                  <a:lnTo>
                    <a:pt x="110" y="100"/>
                  </a:lnTo>
                  <a:lnTo>
                    <a:pt x="110" y="96"/>
                  </a:lnTo>
                  <a:lnTo>
                    <a:pt x="112" y="91"/>
                  </a:lnTo>
                  <a:lnTo>
                    <a:pt x="113" y="87"/>
                  </a:lnTo>
                  <a:lnTo>
                    <a:pt x="113" y="81"/>
                  </a:lnTo>
                  <a:lnTo>
                    <a:pt x="112" y="79"/>
                  </a:lnTo>
                  <a:lnTo>
                    <a:pt x="109" y="76"/>
                  </a:lnTo>
                  <a:lnTo>
                    <a:pt x="107" y="73"/>
                  </a:lnTo>
                  <a:lnTo>
                    <a:pt x="106" y="70"/>
                  </a:lnTo>
                  <a:lnTo>
                    <a:pt x="104" y="66"/>
                  </a:lnTo>
                  <a:lnTo>
                    <a:pt x="103" y="61"/>
                  </a:lnTo>
                  <a:lnTo>
                    <a:pt x="101" y="58"/>
                  </a:lnTo>
                  <a:lnTo>
                    <a:pt x="100" y="55"/>
                  </a:lnTo>
                  <a:lnTo>
                    <a:pt x="98" y="52"/>
                  </a:lnTo>
                  <a:lnTo>
                    <a:pt x="97" y="49"/>
                  </a:lnTo>
                  <a:lnTo>
                    <a:pt x="95" y="46"/>
                  </a:lnTo>
                  <a:lnTo>
                    <a:pt x="94" y="43"/>
                  </a:lnTo>
                  <a:lnTo>
                    <a:pt x="92" y="39"/>
                  </a:lnTo>
                  <a:lnTo>
                    <a:pt x="91" y="36"/>
                  </a:lnTo>
                  <a:lnTo>
                    <a:pt x="88" y="31"/>
                  </a:lnTo>
                  <a:lnTo>
                    <a:pt x="85" y="28"/>
                  </a:lnTo>
                  <a:lnTo>
                    <a:pt x="85" y="27"/>
                  </a:lnTo>
                  <a:lnTo>
                    <a:pt x="85" y="25"/>
                  </a:lnTo>
                  <a:lnTo>
                    <a:pt x="85" y="24"/>
                  </a:lnTo>
                  <a:lnTo>
                    <a:pt x="83" y="22"/>
                  </a:lnTo>
                  <a:lnTo>
                    <a:pt x="80" y="18"/>
                  </a:lnTo>
                  <a:lnTo>
                    <a:pt x="79" y="13"/>
                  </a:lnTo>
                  <a:lnTo>
                    <a:pt x="77" y="7"/>
                  </a:lnTo>
                  <a:lnTo>
                    <a:pt x="76" y="3"/>
                  </a:lnTo>
                  <a:lnTo>
                    <a:pt x="74" y="0"/>
                  </a:lnTo>
                  <a:lnTo>
                    <a:pt x="73" y="0"/>
                  </a:lnTo>
                  <a:lnTo>
                    <a:pt x="70" y="0"/>
                  </a:lnTo>
                  <a:lnTo>
                    <a:pt x="68" y="1"/>
                  </a:lnTo>
                  <a:lnTo>
                    <a:pt x="65" y="1"/>
                  </a:lnTo>
                  <a:lnTo>
                    <a:pt x="64" y="3"/>
                  </a:lnTo>
                  <a:lnTo>
                    <a:pt x="7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Freeform 6"/>
            <p:cNvSpPr/>
            <p:nvPr/>
          </p:nvSpPr>
          <p:spPr bwMode="gray">
            <a:xfrm>
              <a:off x="4279" y="3346"/>
              <a:ext cx="298" cy="266"/>
            </a:xfrm>
            <a:custGeom>
              <a:avLst/>
              <a:gdLst>
                <a:gd name="T0" fmla="*/ 106 w 321"/>
                <a:gd name="T1" fmla="*/ 236 h 287"/>
                <a:gd name="T2" fmla="*/ 106 w 321"/>
                <a:gd name="T3" fmla="*/ 237 h 287"/>
                <a:gd name="T4" fmla="*/ 106 w 321"/>
                <a:gd name="T5" fmla="*/ 239 h 287"/>
                <a:gd name="T6" fmla="*/ 100 w 321"/>
                <a:gd name="T7" fmla="*/ 233 h 287"/>
                <a:gd name="T8" fmla="*/ 98 w 321"/>
                <a:gd name="T9" fmla="*/ 213 h 287"/>
                <a:gd name="T10" fmla="*/ 92 w 321"/>
                <a:gd name="T11" fmla="*/ 203 h 287"/>
                <a:gd name="T12" fmla="*/ 83 w 321"/>
                <a:gd name="T13" fmla="*/ 200 h 287"/>
                <a:gd name="T14" fmla="*/ 79 w 321"/>
                <a:gd name="T15" fmla="*/ 192 h 287"/>
                <a:gd name="T16" fmla="*/ 64 w 321"/>
                <a:gd name="T17" fmla="*/ 182 h 287"/>
                <a:gd name="T18" fmla="*/ 35 w 321"/>
                <a:gd name="T19" fmla="*/ 159 h 287"/>
                <a:gd name="T20" fmla="*/ 24 w 321"/>
                <a:gd name="T21" fmla="*/ 133 h 287"/>
                <a:gd name="T22" fmla="*/ 18 w 321"/>
                <a:gd name="T23" fmla="*/ 120 h 287"/>
                <a:gd name="T24" fmla="*/ 12 w 321"/>
                <a:gd name="T25" fmla="*/ 114 h 287"/>
                <a:gd name="T26" fmla="*/ 5 w 321"/>
                <a:gd name="T27" fmla="*/ 105 h 287"/>
                <a:gd name="T28" fmla="*/ 9 w 321"/>
                <a:gd name="T29" fmla="*/ 87 h 287"/>
                <a:gd name="T30" fmla="*/ 21 w 321"/>
                <a:gd name="T31" fmla="*/ 91 h 287"/>
                <a:gd name="T32" fmla="*/ 26 w 321"/>
                <a:gd name="T33" fmla="*/ 93 h 287"/>
                <a:gd name="T34" fmla="*/ 33 w 321"/>
                <a:gd name="T35" fmla="*/ 90 h 287"/>
                <a:gd name="T36" fmla="*/ 43 w 321"/>
                <a:gd name="T37" fmla="*/ 94 h 287"/>
                <a:gd name="T38" fmla="*/ 61 w 321"/>
                <a:gd name="T39" fmla="*/ 94 h 287"/>
                <a:gd name="T40" fmla="*/ 79 w 321"/>
                <a:gd name="T41" fmla="*/ 84 h 287"/>
                <a:gd name="T42" fmla="*/ 98 w 321"/>
                <a:gd name="T43" fmla="*/ 63 h 287"/>
                <a:gd name="T44" fmla="*/ 119 w 321"/>
                <a:gd name="T45" fmla="*/ 45 h 287"/>
                <a:gd name="T46" fmla="*/ 145 w 321"/>
                <a:gd name="T47" fmla="*/ 36 h 287"/>
                <a:gd name="T48" fmla="*/ 148 w 321"/>
                <a:gd name="T49" fmla="*/ 25 h 287"/>
                <a:gd name="T50" fmla="*/ 154 w 321"/>
                <a:gd name="T51" fmla="*/ 12 h 287"/>
                <a:gd name="T52" fmla="*/ 163 w 321"/>
                <a:gd name="T53" fmla="*/ 7 h 287"/>
                <a:gd name="T54" fmla="*/ 190 w 321"/>
                <a:gd name="T55" fmla="*/ 1 h 287"/>
                <a:gd name="T56" fmla="*/ 212 w 321"/>
                <a:gd name="T57" fmla="*/ 9 h 287"/>
                <a:gd name="T58" fmla="*/ 244 w 321"/>
                <a:gd name="T59" fmla="*/ 21 h 287"/>
                <a:gd name="T60" fmla="*/ 264 w 321"/>
                <a:gd name="T61" fmla="*/ 28 h 287"/>
                <a:gd name="T62" fmla="*/ 280 w 321"/>
                <a:gd name="T63" fmla="*/ 36 h 287"/>
                <a:gd name="T64" fmla="*/ 307 w 321"/>
                <a:gd name="T65" fmla="*/ 43 h 287"/>
                <a:gd name="T66" fmla="*/ 312 w 321"/>
                <a:gd name="T67" fmla="*/ 46 h 287"/>
                <a:gd name="T68" fmla="*/ 315 w 321"/>
                <a:gd name="T69" fmla="*/ 48 h 287"/>
                <a:gd name="T70" fmla="*/ 312 w 321"/>
                <a:gd name="T71" fmla="*/ 55 h 287"/>
                <a:gd name="T72" fmla="*/ 313 w 321"/>
                <a:gd name="T73" fmla="*/ 61 h 287"/>
                <a:gd name="T74" fmla="*/ 316 w 321"/>
                <a:gd name="T75" fmla="*/ 79 h 287"/>
                <a:gd name="T76" fmla="*/ 313 w 321"/>
                <a:gd name="T77" fmla="*/ 99 h 287"/>
                <a:gd name="T78" fmla="*/ 315 w 321"/>
                <a:gd name="T79" fmla="*/ 108 h 287"/>
                <a:gd name="T80" fmla="*/ 318 w 321"/>
                <a:gd name="T81" fmla="*/ 114 h 287"/>
                <a:gd name="T82" fmla="*/ 310 w 321"/>
                <a:gd name="T83" fmla="*/ 124 h 287"/>
                <a:gd name="T84" fmla="*/ 306 w 321"/>
                <a:gd name="T85" fmla="*/ 132 h 287"/>
                <a:gd name="T86" fmla="*/ 301 w 321"/>
                <a:gd name="T87" fmla="*/ 138 h 287"/>
                <a:gd name="T88" fmla="*/ 304 w 321"/>
                <a:gd name="T89" fmla="*/ 147 h 287"/>
                <a:gd name="T90" fmla="*/ 306 w 321"/>
                <a:gd name="T91" fmla="*/ 168 h 287"/>
                <a:gd name="T92" fmla="*/ 312 w 321"/>
                <a:gd name="T93" fmla="*/ 182 h 287"/>
                <a:gd name="T94" fmla="*/ 303 w 321"/>
                <a:gd name="T95" fmla="*/ 200 h 287"/>
                <a:gd name="T96" fmla="*/ 292 w 321"/>
                <a:gd name="T97" fmla="*/ 209 h 287"/>
                <a:gd name="T98" fmla="*/ 288 w 321"/>
                <a:gd name="T99" fmla="*/ 215 h 287"/>
                <a:gd name="T100" fmla="*/ 286 w 321"/>
                <a:gd name="T101" fmla="*/ 222 h 287"/>
                <a:gd name="T102" fmla="*/ 282 w 321"/>
                <a:gd name="T103" fmla="*/ 231 h 287"/>
                <a:gd name="T104" fmla="*/ 283 w 321"/>
                <a:gd name="T105" fmla="*/ 239 h 287"/>
                <a:gd name="T106" fmla="*/ 264 w 321"/>
                <a:gd name="T107" fmla="*/ 258 h 287"/>
                <a:gd name="T108" fmla="*/ 248 w 321"/>
                <a:gd name="T109" fmla="*/ 272 h 287"/>
                <a:gd name="T110" fmla="*/ 241 w 321"/>
                <a:gd name="T111" fmla="*/ 284 h 287"/>
                <a:gd name="T112" fmla="*/ 217 w 321"/>
                <a:gd name="T113" fmla="*/ 282 h 287"/>
                <a:gd name="T114" fmla="*/ 172 w 321"/>
                <a:gd name="T115" fmla="*/ 278 h 287"/>
                <a:gd name="T116" fmla="*/ 163 w 321"/>
                <a:gd name="T117" fmla="*/ 273 h 287"/>
                <a:gd name="T118" fmla="*/ 151 w 321"/>
                <a:gd name="T119" fmla="*/ 266 h 287"/>
                <a:gd name="T120" fmla="*/ 131 w 321"/>
                <a:gd name="T121" fmla="*/ 251 h 287"/>
                <a:gd name="T122" fmla="*/ 106 w 321"/>
                <a:gd name="T123" fmla="*/ 248 h 287"/>
                <a:gd name="T124" fmla="*/ 106 w 321"/>
                <a:gd name="T125" fmla="*/ 243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1" h="287">
                  <a:moveTo>
                    <a:pt x="100" y="236"/>
                  </a:moveTo>
                  <a:lnTo>
                    <a:pt x="103" y="236"/>
                  </a:lnTo>
                  <a:lnTo>
                    <a:pt x="106" y="236"/>
                  </a:lnTo>
                  <a:lnTo>
                    <a:pt x="106" y="236"/>
                  </a:lnTo>
                  <a:lnTo>
                    <a:pt x="106" y="237"/>
                  </a:lnTo>
                  <a:lnTo>
                    <a:pt x="106" y="237"/>
                  </a:lnTo>
                  <a:lnTo>
                    <a:pt x="106" y="239"/>
                  </a:lnTo>
                  <a:lnTo>
                    <a:pt x="107" y="239"/>
                  </a:lnTo>
                  <a:lnTo>
                    <a:pt x="106" y="239"/>
                  </a:lnTo>
                  <a:lnTo>
                    <a:pt x="106" y="237"/>
                  </a:lnTo>
                  <a:lnTo>
                    <a:pt x="103" y="236"/>
                  </a:lnTo>
                  <a:lnTo>
                    <a:pt x="100" y="233"/>
                  </a:lnTo>
                  <a:lnTo>
                    <a:pt x="97" y="227"/>
                  </a:lnTo>
                  <a:lnTo>
                    <a:pt x="98" y="221"/>
                  </a:lnTo>
                  <a:lnTo>
                    <a:pt x="98" y="213"/>
                  </a:lnTo>
                  <a:lnTo>
                    <a:pt x="97" y="206"/>
                  </a:lnTo>
                  <a:lnTo>
                    <a:pt x="95" y="204"/>
                  </a:lnTo>
                  <a:lnTo>
                    <a:pt x="92" y="203"/>
                  </a:lnTo>
                  <a:lnTo>
                    <a:pt x="88" y="203"/>
                  </a:lnTo>
                  <a:lnTo>
                    <a:pt x="85" y="201"/>
                  </a:lnTo>
                  <a:lnTo>
                    <a:pt x="83" y="200"/>
                  </a:lnTo>
                  <a:lnTo>
                    <a:pt x="80" y="198"/>
                  </a:lnTo>
                  <a:lnTo>
                    <a:pt x="79" y="195"/>
                  </a:lnTo>
                  <a:lnTo>
                    <a:pt x="79" y="192"/>
                  </a:lnTo>
                  <a:lnTo>
                    <a:pt x="77" y="189"/>
                  </a:lnTo>
                  <a:lnTo>
                    <a:pt x="76" y="189"/>
                  </a:lnTo>
                  <a:lnTo>
                    <a:pt x="64" y="182"/>
                  </a:lnTo>
                  <a:lnTo>
                    <a:pt x="53" y="176"/>
                  </a:lnTo>
                  <a:lnTo>
                    <a:pt x="43" y="168"/>
                  </a:lnTo>
                  <a:lnTo>
                    <a:pt x="35" y="159"/>
                  </a:lnTo>
                  <a:lnTo>
                    <a:pt x="30" y="148"/>
                  </a:lnTo>
                  <a:lnTo>
                    <a:pt x="27" y="141"/>
                  </a:lnTo>
                  <a:lnTo>
                    <a:pt x="24" y="133"/>
                  </a:lnTo>
                  <a:lnTo>
                    <a:pt x="20" y="121"/>
                  </a:lnTo>
                  <a:lnTo>
                    <a:pt x="20" y="121"/>
                  </a:lnTo>
                  <a:lnTo>
                    <a:pt x="18" y="120"/>
                  </a:lnTo>
                  <a:lnTo>
                    <a:pt x="17" y="118"/>
                  </a:lnTo>
                  <a:lnTo>
                    <a:pt x="15" y="115"/>
                  </a:lnTo>
                  <a:lnTo>
                    <a:pt x="12" y="114"/>
                  </a:lnTo>
                  <a:lnTo>
                    <a:pt x="12" y="112"/>
                  </a:lnTo>
                  <a:lnTo>
                    <a:pt x="11" y="112"/>
                  </a:lnTo>
                  <a:lnTo>
                    <a:pt x="5" y="105"/>
                  </a:lnTo>
                  <a:lnTo>
                    <a:pt x="2" y="96"/>
                  </a:lnTo>
                  <a:lnTo>
                    <a:pt x="0" y="87"/>
                  </a:lnTo>
                  <a:lnTo>
                    <a:pt x="9" y="87"/>
                  </a:lnTo>
                  <a:lnTo>
                    <a:pt x="18" y="88"/>
                  </a:lnTo>
                  <a:lnTo>
                    <a:pt x="20" y="90"/>
                  </a:lnTo>
                  <a:lnTo>
                    <a:pt x="21" y="91"/>
                  </a:lnTo>
                  <a:lnTo>
                    <a:pt x="21" y="93"/>
                  </a:lnTo>
                  <a:lnTo>
                    <a:pt x="23" y="93"/>
                  </a:lnTo>
                  <a:lnTo>
                    <a:pt x="26" y="93"/>
                  </a:lnTo>
                  <a:lnTo>
                    <a:pt x="29" y="91"/>
                  </a:lnTo>
                  <a:lnTo>
                    <a:pt x="32" y="90"/>
                  </a:lnTo>
                  <a:lnTo>
                    <a:pt x="33" y="90"/>
                  </a:lnTo>
                  <a:lnTo>
                    <a:pt x="36" y="90"/>
                  </a:lnTo>
                  <a:lnTo>
                    <a:pt x="40" y="91"/>
                  </a:lnTo>
                  <a:lnTo>
                    <a:pt x="43" y="94"/>
                  </a:lnTo>
                  <a:lnTo>
                    <a:pt x="46" y="94"/>
                  </a:lnTo>
                  <a:lnTo>
                    <a:pt x="53" y="96"/>
                  </a:lnTo>
                  <a:lnTo>
                    <a:pt x="61" y="94"/>
                  </a:lnTo>
                  <a:lnTo>
                    <a:pt x="68" y="91"/>
                  </a:lnTo>
                  <a:lnTo>
                    <a:pt x="74" y="88"/>
                  </a:lnTo>
                  <a:lnTo>
                    <a:pt x="79" y="84"/>
                  </a:lnTo>
                  <a:lnTo>
                    <a:pt x="83" y="79"/>
                  </a:lnTo>
                  <a:lnTo>
                    <a:pt x="91" y="72"/>
                  </a:lnTo>
                  <a:lnTo>
                    <a:pt x="98" y="63"/>
                  </a:lnTo>
                  <a:lnTo>
                    <a:pt x="103" y="57"/>
                  </a:lnTo>
                  <a:lnTo>
                    <a:pt x="109" y="51"/>
                  </a:lnTo>
                  <a:lnTo>
                    <a:pt x="119" y="45"/>
                  </a:lnTo>
                  <a:lnTo>
                    <a:pt x="131" y="42"/>
                  </a:lnTo>
                  <a:lnTo>
                    <a:pt x="143" y="37"/>
                  </a:lnTo>
                  <a:lnTo>
                    <a:pt x="145" y="36"/>
                  </a:lnTo>
                  <a:lnTo>
                    <a:pt x="146" y="33"/>
                  </a:lnTo>
                  <a:lnTo>
                    <a:pt x="148" y="30"/>
                  </a:lnTo>
                  <a:lnTo>
                    <a:pt x="148" y="25"/>
                  </a:lnTo>
                  <a:lnTo>
                    <a:pt x="149" y="19"/>
                  </a:lnTo>
                  <a:lnTo>
                    <a:pt x="151" y="15"/>
                  </a:lnTo>
                  <a:lnTo>
                    <a:pt x="154" y="12"/>
                  </a:lnTo>
                  <a:lnTo>
                    <a:pt x="155" y="10"/>
                  </a:lnTo>
                  <a:lnTo>
                    <a:pt x="160" y="9"/>
                  </a:lnTo>
                  <a:lnTo>
                    <a:pt x="163" y="7"/>
                  </a:lnTo>
                  <a:lnTo>
                    <a:pt x="166" y="4"/>
                  </a:lnTo>
                  <a:lnTo>
                    <a:pt x="178" y="1"/>
                  </a:lnTo>
                  <a:lnTo>
                    <a:pt x="190" y="1"/>
                  </a:lnTo>
                  <a:lnTo>
                    <a:pt x="200" y="1"/>
                  </a:lnTo>
                  <a:lnTo>
                    <a:pt x="212" y="0"/>
                  </a:lnTo>
                  <a:lnTo>
                    <a:pt x="212" y="9"/>
                  </a:lnTo>
                  <a:lnTo>
                    <a:pt x="212" y="18"/>
                  </a:lnTo>
                  <a:lnTo>
                    <a:pt x="229" y="18"/>
                  </a:lnTo>
                  <a:lnTo>
                    <a:pt x="244" y="21"/>
                  </a:lnTo>
                  <a:lnTo>
                    <a:pt x="260" y="27"/>
                  </a:lnTo>
                  <a:lnTo>
                    <a:pt x="262" y="28"/>
                  </a:lnTo>
                  <a:lnTo>
                    <a:pt x="264" y="28"/>
                  </a:lnTo>
                  <a:lnTo>
                    <a:pt x="267" y="28"/>
                  </a:lnTo>
                  <a:lnTo>
                    <a:pt x="268" y="28"/>
                  </a:lnTo>
                  <a:lnTo>
                    <a:pt x="280" y="36"/>
                  </a:lnTo>
                  <a:lnTo>
                    <a:pt x="294" y="40"/>
                  </a:lnTo>
                  <a:lnTo>
                    <a:pt x="307" y="42"/>
                  </a:lnTo>
                  <a:lnTo>
                    <a:pt x="307" y="43"/>
                  </a:lnTo>
                  <a:lnTo>
                    <a:pt x="309" y="45"/>
                  </a:lnTo>
                  <a:lnTo>
                    <a:pt x="310" y="45"/>
                  </a:lnTo>
                  <a:lnTo>
                    <a:pt x="312" y="46"/>
                  </a:lnTo>
                  <a:lnTo>
                    <a:pt x="313" y="46"/>
                  </a:lnTo>
                  <a:lnTo>
                    <a:pt x="313" y="46"/>
                  </a:lnTo>
                  <a:lnTo>
                    <a:pt x="315" y="48"/>
                  </a:lnTo>
                  <a:lnTo>
                    <a:pt x="315" y="51"/>
                  </a:lnTo>
                  <a:lnTo>
                    <a:pt x="313" y="52"/>
                  </a:lnTo>
                  <a:lnTo>
                    <a:pt x="312" y="55"/>
                  </a:lnTo>
                  <a:lnTo>
                    <a:pt x="312" y="58"/>
                  </a:lnTo>
                  <a:lnTo>
                    <a:pt x="312" y="60"/>
                  </a:lnTo>
                  <a:lnTo>
                    <a:pt x="313" y="61"/>
                  </a:lnTo>
                  <a:lnTo>
                    <a:pt x="315" y="63"/>
                  </a:lnTo>
                  <a:lnTo>
                    <a:pt x="316" y="66"/>
                  </a:lnTo>
                  <a:lnTo>
                    <a:pt x="316" y="79"/>
                  </a:lnTo>
                  <a:lnTo>
                    <a:pt x="315" y="94"/>
                  </a:lnTo>
                  <a:lnTo>
                    <a:pt x="315" y="96"/>
                  </a:lnTo>
                  <a:lnTo>
                    <a:pt x="313" y="99"/>
                  </a:lnTo>
                  <a:lnTo>
                    <a:pt x="313" y="102"/>
                  </a:lnTo>
                  <a:lnTo>
                    <a:pt x="315" y="105"/>
                  </a:lnTo>
                  <a:lnTo>
                    <a:pt x="315" y="108"/>
                  </a:lnTo>
                  <a:lnTo>
                    <a:pt x="318" y="109"/>
                  </a:lnTo>
                  <a:lnTo>
                    <a:pt x="321" y="111"/>
                  </a:lnTo>
                  <a:lnTo>
                    <a:pt x="318" y="114"/>
                  </a:lnTo>
                  <a:lnTo>
                    <a:pt x="313" y="117"/>
                  </a:lnTo>
                  <a:lnTo>
                    <a:pt x="312" y="120"/>
                  </a:lnTo>
                  <a:lnTo>
                    <a:pt x="310" y="124"/>
                  </a:lnTo>
                  <a:lnTo>
                    <a:pt x="309" y="127"/>
                  </a:lnTo>
                  <a:lnTo>
                    <a:pt x="307" y="129"/>
                  </a:lnTo>
                  <a:lnTo>
                    <a:pt x="306" y="132"/>
                  </a:lnTo>
                  <a:lnTo>
                    <a:pt x="304" y="133"/>
                  </a:lnTo>
                  <a:lnTo>
                    <a:pt x="303" y="136"/>
                  </a:lnTo>
                  <a:lnTo>
                    <a:pt x="301" y="138"/>
                  </a:lnTo>
                  <a:lnTo>
                    <a:pt x="303" y="141"/>
                  </a:lnTo>
                  <a:lnTo>
                    <a:pt x="303" y="144"/>
                  </a:lnTo>
                  <a:lnTo>
                    <a:pt x="304" y="147"/>
                  </a:lnTo>
                  <a:lnTo>
                    <a:pt x="304" y="150"/>
                  </a:lnTo>
                  <a:lnTo>
                    <a:pt x="304" y="159"/>
                  </a:lnTo>
                  <a:lnTo>
                    <a:pt x="306" y="168"/>
                  </a:lnTo>
                  <a:lnTo>
                    <a:pt x="312" y="176"/>
                  </a:lnTo>
                  <a:lnTo>
                    <a:pt x="312" y="179"/>
                  </a:lnTo>
                  <a:lnTo>
                    <a:pt x="312" y="182"/>
                  </a:lnTo>
                  <a:lnTo>
                    <a:pt x="312" y="185"/>
                  </a:lnTo>
                  <a:lnTo>
                    <a:pt x="307" y="192"/>
                  </a:lnTo>
                  <a:lnTo>
                    <a:pt x="303" y="200"/>
                  </a:lnTo>
                  <a:lnTo>
                    <a:pt x="298" y="203"/>
                  </a:lnTo>
                  <a:lnTo>
                    <a:pt x="295" y="206"/>
                  </a:lnTo>
                  <a:lnTo>
                    <a:pt x="292" y="209"/>
                  </a:lnTo>
                  <a:lnTo>
                    <a:pt x="289" y="212"/>
                  </a:lnTo>
                  <a:lnTo>
                    <a:pt x="288" y="213"/>
                  </a:lnTo>
                  <a:lnTo>
                    <a:pt x="288" y="215"/>
                  </a:lnTo>
                  <a:lnTo>
                    <a:pt x="288" y="218"/>
                  </a:lnTo>
                  <a:lnTo>
                    <a:pt x="288" y="219"/>
                  </a:lnTo>
                  <a:lnTo>
                    <a:pt x="286" y="222"/>
                  </a:lnTo>
                  <a:lnTo>
                    <a:pt x="285" y="225"/>
                  </a:lnTo>
                  <a:lnTo>
                    <a:pt x="283" y="228"/>
                  </a:lnTo>
                  <a:lnTo>
                    <a:pt x="282" y="231"/>
                  </a:lnTo>
                  <a:lnTo>
                    <a:pt x="282" y="234"/>
                  </a:lnTo>
                  <a:lnTo>
                    <a:pt x="283" y="236"/>
                  </a:lnTo>
                  <a:lnTo>
                    <a:pt x="283" y="239"/>
                  </a:lnTo>
                  <a:lnTo>
                    <a:pt x="283" y="240"/>
                  </a:lnTo>
                  <a:lnTo>
                    <a:pt x="274" y="251"/>
                  </a:lnTo>
                  <a:lnTo>
                    <a:pt x="264" y="258"/>
                  </a:lnTo>
                  <a:lnTo>
                    <a:pt x="253" y="264"/>
                  </a:lnTo>
                  <a:lnTo>
                    <a:pt x="250" y="267"/>
                  </a:lnTo>
                  <a:lnTo>
                    <a:pt x="248" y="272"/>
                  </a:lnTo>
                  <a:lnTo>
                    <a:pt x="245" y="276"/>
                  </a:lnTo>
                  <a:lnTo>
                    <a:pt x="244" y="281"/>
                  </a:lnTo>
                  <a:lnTo>
                    <a:pt x="241" y="284"/>
                  </a:lnTo>
                  <a:lnTo>
                    <a:pt x="239" y="287"/>
                  </a:lnTo>
                  <a:lnTo>
                    <a:pt x="236" y="287"/>
                  </a:lnTo>
                  <a:lnTo>
                    <a:pt x="217" y="282"/>
                  </a:lnTo>
                  <a:lnTo>
                    <a:pt x="197" y="281"/>
                  </a:lnTo>
                  <a:lnTo>
                    <a:pt x="175" y="279"/>
                  </a:lnTo>
                  <a:lnTo>
                    <a:pt x="172" y="278"/>
                  </a:lnTo>
                  <a:lnTo>
                    <a:pt x="169" y="276"/>
                  </a:lnTo>
                  <a:lnTo>
                    <a:pt x="166" y="275"/>
                  </a:lnTo>
                  <a:lnTo>
                    <a:pt x="163" y="273"/>
                  </a:lnTo>
                  <a:lnTo>
                    <a:pt x="158" y="272"/>
                  </a:lnTo>
                  <a:lnTo>
                    <a:pt x="154" y="269"/>
                  </a:lnTo>
                  <a:lnTo>
                    <a:pt x="151" y="266"/>
                  </a:lnTo>
                  <a:lnTo>
                    <a:pt x="148" y="261"/>
                  </a:lnTo>
                  <a:lnTo>
                    <a:pt x="140" y="255"/>
                  </a:lnTo>
                  <a:lnTo>
                    <a:pt x="131" y="251"/>
                  </a:lnTo>
                  <a:lnTo>
                    <a:pt x="119" y="249"/>
                  </a:lnTo>
                  <a:lnTo>
                    <a:pt x="109" y="249"/>
                  </a:lnTo>
                  <a:lnTo>
                    <a:pt x="106" y="248"/>
                  </a:lnTo>
                  <a:lnTo>
                    <a:pt x="106" y="246"/>
                  </a:lnTo>
                  <a:lnTo>
                    <a:pt x="106" y="245"/>
                  </a:lnTo>
                  <a:lnTo>
                    <a:pt x="106" y="243"/>
                  </a:lnTo>
                  <a:lnTo>
                    <a:pt x="106" y="242"/>
                  </a:lnTo>
                  <a:lnTo>
                    <a:pt x="100" y="23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Freeform 7"/>
            <p:cNvSpPr/>
            <p:nvPr/>
          </p:nvSpPr>
          <p:spPr bwMode="gray">
            <a:xfrm>
              <a:off x="2888" y="1275"/>
              <a:ext cx="445" cy="310"/>
            </a:xfrm>
            <a:custGeom>
              <a:avLst/>
              <a:gdLst>
                <a:gd name="T0" fmla="*/ 442 w 481"/>
                <a:gd name="T1" fmla="*/ 43 h 335"/>
                <a:gd name="T2" fmla="*/ 430 w 481"/>
                <a:gd name="T3" fmla="*/ 39 h 335"/>
                <a:gd name="T4" fmla="*/ 407 w 481"/>
                <a:gd name="T5" fmla="*/ 36 h 335"/>
                <a:gd name="T6" fmla="*/ 394 w 481"/>
                <a:gd name="T7" fmla="*/ 36 h 335"/>
                <a:gd name="T8" fmla="*/ 361 w 481"/>
                <a:gd name="T9" fmla="*/ 24 h 335"/>
                <a:gd name="T10" fmla="*/ 355 w 481"/>
                <a:gd name="T11" fmla="*/ 6 h 335"/>
                <a:gd name="T12" fmla="*/ 343 w 481"/>
                <a:gd name="T13" fmla="*/ 3 h 335"/>
                <a:gd name="T14" fmla="*/ 329 w 481"/>
                <a:gd name="T15" fmla="*/ 12 h 335"/>
                <a:gd name="T16" fmla="*/ 307 w 481"/>
                <a:gd name="T17" fmla="*/ 48 h 335"/>
                <a:gd name="T18" fmla="*/ 214 w 481"/>
                <a:gd name="T19" fmla="*/ 105 h 335"/>
                <a:gd name="T20" fmla="*/ 189 w 481"/>
                <a:gd name="T21" fmla="*/ 124 h 335"/>
                <a:gd name="T22" fmla="*/ 164 w 481"/>
                <a:gd name="T23" fmla="*/ 159 h 335"/>
                <a:gd name="T24" fmla="*/ 147 w 481"/>
                <a:gd name="T25" fmla="*/ 187 h 335"/>
                <a:gd name="T26" fmla="*/ 146 w 481"/>
                <a:gd name="T27" fmla="*/ 197 h 335"/>
                <a:gd name="T28" fmla="*/ 146 w 481"/>
                <a:gd name="T29" fmla="*/ 206 h 335"/>
                <a:gd name="T30" fmla="*/ 149 w 481"/>
                <a:gd name="T31" fmla="*/ 219 h 335"/>
                <a:gd name="T32" fmla="*/ 152 w 481"/>
                <a:gd name="T33" fmla="*/ 227 h 335"/>
                <a:gd name="T34" fmla="*/ 137 w 481"/>
                <a:gd name="T35" fmla="*/ 243 h 335"/>
                <a:gd name="T36" fmla="*/ 116 w 481"/>
                <a:gd name="T37" fmla="*/ 267 h 335"/>
                <a:gd name="T38" fmla="*/ 78 w 481"/>
                <a:gd name="T39" fmla="*/ 287 h 335"/>
                <a:gd name="T40" fmla="*/ 36 w 481"/>
                <a:gd name="T41" fmla="*/ 309 h 335"/>
                <a:gd name="T42" fmla="*/ 0 w 481"/>
                <a:gd name="T43" fmla="*/ 321 h 335"/>
                <a:gd name="T44" fmla="*/ 165 w 481"/>
                <a:gd name="T45" fmla="*/ 314 h 335"/>
                <a:gd name="T46" fmla="*/ 168 w 481"/>
                <a:gd name="T47" fmla="*/ 303 h 335"/>
                <a:gd name="T48" fmla="*/ 168 w 481"/>
                <a:gd name="T49" fmla="*/ 297 h 335"/>
                <a:gd name="T50" fmla="*/ 182 w 481"/>
                <a:gd name="T51" fmla="*/ 290 h 335"/>
                <a:gd name="T52" fmla="*/ 185 w 481"/>
                <a:gd name="T53" fmla="*/ 284 h 335"/>
                <a:gd name="T54" fmla="*/ 194 w 481"/>
                <a:gd name="T55" fmla="*/ 278 h 335"/>
                <a:gd name="T56" fmla="*/ 217 w 481"/>
                <a:gd name="T57" fmla="*/ 267 h 335"/>
                <a:gd name="T58" fmla="*/ 224 w 481"/>
                <a:gd name="T59" fmla="*/ 260 h 335"/>
                <a:gd name="T60" fmla="*/ 238 w 481"/>
                <a:gd name="T61" fmla="*/ 258 h 335"/>
                <a:gd name="T62" fmla="*/ 253 w 481"/>
                <a:gd name="T63" fmla="*/ 263 h 335"/>
                <a:gd name="T64" fmla="*/ 260 w 481"/>
                <a:gd name="T65" fmla="*/ 254 h 335"/>
                <a:gd name="T66" fmla="*/ 277 w 481"/>
                <a:gd name="T67" fmla="*/ 249 h 335"/>
                <a:gd name="T68" fmla="*/ 304 w 481"/>
                <a:gd name="T69" fmla="*/ 246 h 335"/>
                <a:gd name="T70" fmla="*/ 317 w 481"/>
                <a:gd name="T71" fmla="*/ 234 h 335"/>
                <a:gd name="T72" fmla="*/ 340 w 481"/>
                <a:gd name="T73" fmla="*/ 222 h 335"/>
                <a:gd name="T74" fmla="*/ 374 w 481"/>
                <a:gd name="T75" fmla="*/ 207 h 335"/>
                <a:gd name="T76" fmla="*/ 368 w 481"/>
                <a:gd name="T77" fmla="*/ 198 h 335"/>
                <a:gd name="T78" fmla="*/ 370 w 481"/>
                <a:gd name="T79" fmla="*/ 181 h 335"/>
                <a:gd name="T80" fmla="*/ 382 w 481"/>
                <a:gd name="T81" fmla="*/ 178 h 335"/>
                <a:gd name="T82" fmla="*/ 392 w 481"/>
                <a:gd name="T83" fmla="*/ 177 h 335"/>
                <a:gd name="T84" fmla="*/ 403 w 481"/>
                <a:gd name="T85" fmla="*/ 175 h 335"/>
                <a:gd name="T86" fmla="*/ 407 w 481"/>
                <a:gd name="T87" fmla="*/ 172 h 335"/>
                <a:gd name="T88" fmla="*/ 409 w 481"/>
                <a:gd name="T89" fmla="*/ 165 h 335"/>
                <a:gd name="T90" fmla="*/ 432 w 481"/>
                <a:gd name="T91" fmla="*/ 162 h 335"/>
                <a:gd name="T92" fmla="*/ 448 w 481"/>
                <a:gd name="T93" fmla="*/ 165 h 335"/>
                <a:gd name="T94" fmla="*/ 469 w 481"/>
                <a:gd name="T95" fmla="*/ 162 h 335"/>
                <a:gd name="T96" fmla="*/ 474 w 481"/>
                <a:gd name="T97" fmla="*/ 156 h 335"/>
                <a:gd name="T98" fmla="*/ 481 w 481"/>
                <a:gd name="T99" fmla="*/ 156 h 335"/>
                <a:gd name="T100" fmla="*/ 480 w 481"/>
                <a:gd name="T101" fmla="*/ 151 h 335"/>
                <a:gd name="T102" fmla="*/ 477 w 481"/>
                <a:gd name="T103" fmla="*/ 148 h 335"/>
                <a:gd name="T104" fmla="*/ 469 w 481"/>
                <a:gd name="T105" fmla="*/ 136 h 335"/>
                <a:gd name="T106" fmla="*/ 465 w 481"/>
                <a:gd name="T107" fmla="*/ 99 h 335"/>
                <a:gd name="T108" fmla="*/ 468 w 481"/>
                <a:gd name="T109" fmla="*/ 73 h 335"/>
                <a:gd name="T110" fmla="*/ 466 w 481"/>
                <a:gd name="T111" fmla="*/ 61 h 335"/>
                <a:gd name="T112" fmla="*/ 459 w 481"/>
                <a:gd name="T113" fmla="*/ 5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81" h="335">
                  <a:moveTo>
                    <a:pt x="454" y="45"/>
                  </a:moveTo>
                  <a:lnTo>
                    <a:pt x="451" y="45"/>
                  </a:lnTo>
                  <a:lnTo>
                    <a:pt x="447" y="45"/>
                  </a:lnTo>
                  <a:lnTo>
                    <a:pt x="442" y="43"/>
                  </a:lnTo>
                  <a:lnTo>
                    <a:pt x="439" y="42"/>
                  </a:lnTo>
                  <a:lnTo>
                    <a:pt x="438" y="39"/>
                  </a:lnTo>
                  <a:lnTo>
                    <a:pt x="436" y="34"/>
                  </a:lnTo>
                  <a:lnTo>
                    <a:pt x="430" y="39"/>
                  </a:lnTo>
                  <a:lnTo>
                    <a:pt x="424" y="37"/>
                  </a:lnTo>
                  <a:lnTo>
                    <a:pt x="416" y="36"/>
                  </a:lnTo>
                  <a:lnTo>
                    <a:pt x="410" y="34"/>
                  </a:lnTo>
                  <a:lnTo>
                    <a:pt x="407" y="36"/>
                  </a:lnTo>
                  <a:lnTo>
                    <a:pt x="403" y="36"/>
                  </a:lnTo>
                  <a:lnTo>
                    <a:pt x="398" y="36"/>
                  </a:lnTo>
                  <a:lnTo>
                    <a:pt x="394" y="34"/>
                  </a:lnTo>
                  <a:lnTo>
                    <a:pt x="394" y="36"/>
                  </a:lnTo>
                  <a:lnTo>
                    <a:pt x="392" y="36"/>
                  </a:lnTo>
                  <a:lnTo>
                    <a:pt x="380" y="36"/>
                  </a:lnTo>
                  <a:lnTo>
                    <a:pt x="370" y="31"/>
                  </a:lnTo>
                  <a:lnTo>
                    <a:pt x="361" y="24"/>
                  </a:lnTo>
                  <a:lnTo>
                    <a:pt x="353" y="13"/>
                  </a:lnTo>
                  <a:lnTo>
                    <a:pt x="353" y="12"/>
                  </a:lnTo>
                  <a:lnTo>
                    <a:pt x="355" y="9"/>
                  </a:lnTo>
                  <a:lnTo>
                    <a:pt x="355" y="6"/>
                  </a:lnTo>
                  <a:lnTo>
                    <a:pt x="356" y="4"/>
                  </a:lnTo>
                  <a:lnTo>
                    <a:pt x="352" y="0"/>
                  </a:lnTo>
                  <a:lnTo>
                    <a:pt x="347" y="1"/>
                  </a:lnTo>
                  <a:lnTo>
                    <a:pt x="343" y="3"/>
                  </a:lnTo>
                  <a:lnTo>
                    <a:pt x="337" y="6"/>
                  </a:lnTo>
                  <a:lnTo>
                    <a:pt x="331" y="6"/>
                  </a:lnTo>
                  <a:lnTo>
                    <a:pt x="331" y="9"/>
                  </a:lnTo>
                  <a:lnTo>
                    <a:pt x="329" y="12"/>
                  </a:lnTo>
                  <a:lnTo>
                    <a:pt x="328" y="15"/>
                  </a:lnTo>
                  <a:lnTo>
                    <a:pt x="325" y="22"/>
                  </a:lnTo>
                  <a:lnTo>
                    <a:pt x="317" y="34"/>
                  </a:lnTo>
                  <a:lnTo>
                    <a:pt x="307" y="48"/>
                  </a:lnTo>
                  <a:lnTo>
                    <a:pt x="292" y="63"/>
                  </a:lnTo>
                  <a:lnTo>
                    <a:pt x="271" y="79"/>
                  </a:lnTo>
                  <a:lnTo>
                    <a:pt x="245" y="93"/>
                  </a:lnTo>
                  <a:lnTo>
                    <a:pt x="214" y="105"/>
                  </a:lnTo>
                  <a:lnTo>
                    <a:pt x="212" y="105"/>
                  </a:lnTo>
                  <a:lnTo>
                    <a:pt x="206" y="108"/>
                  </a:lnTo>
                  <a:lnTo>
                    <a:pt x="197" y="114"/>
                  </a:lnTo>
                  <a:lnTo>
                    <a:pt x="189" y="124"/>
                  </a:lnTo>
                  <a:lnTo>
                    <a:pt x="182" y="142"/>
                  </a:lnTo>
                  <a:lnTo>
                    <a:pt x="179" y="144"/>
                  </a:lnTo>
                  <a:lnTo>
                    <a:pt x="173" y="151"/>
                  </a:lnTo>
                  <a:lnTo>
                    <a:pt x="164" y="159"/>
                  </a:lnTo>
                  <a:lnTo>
                    <a:pt x="155" y="169"/>
                  </a:lnTo>
                  <a:lnTo>
                    <a:pt x="149" y="180"/>
                  </a:lnTo>
                  <a:lnTo>
                    <a:pt x="147" y="187"/>
                  </a:lnTo>
                  <a:lnTo>
                    <a:pt x="147" y="187"/>
                  </a:lnTo>
                  <a:lnTo>
                    <a:pt x="146" y="189"/>
                  </a:lnTo>
                  <a:lnTo>
                    <a:pt x="144" y="192"/>
                  </a:lnTo>
                  <a:lnTo>
                    <a:pt x="144" y="193"/>
                  </a:lnTo>
                  <a:lnTo>
                    <a:pt x="146" y="197"/>
                  </a:lnTo>
                  <a:lnTo>
                    <a:pt x="147" y="200"/>
                  </a:lnTo>
                  <a:lnTo>
                    <a:pt x="147" y="201"/>
                  </a:lnTo>
                  <a:lnTo>
                    <a:pt x="147" y="203"/>
                  </a:lnTo>
                  <a:lnTo>
                    <a:pt x="146" y="206"/>
                  </a:lnTo>
                  <a:lnTo>
                    <a:pt x="146" y="210"/>
                  </a:lnTo>
                  <a:lnTo>
                    <a:pt x="146" y="213"/>
                  </a:lnTo>
                  <a:lnTo>
                    <a:pt x="147" y="216"/>
                  </a:lnTo>
                  <a:lnTo>
                    <a:pt x="149" y="219"/>
                  </a:lnTo>
                  <a:lnTo>
                    <a:pt x="150" y="221"/>
                  </a:lnTo>
                  <a:lnTo>
                    <a:pt x="150" y="222"/>
                  </a:lnTo>
                  <a:lnTo>
                    <a:pt x="152" y="224"/>
                  </a:lnTo>
                  <a:lnTo>
                    <a:pt x="152" y="227"/>
                  </a:lnTo>
                  <a:lnTo>
                    <a:pt x="152" y="230"/>
                  </a:lnTo>
                  <a:lnTo>
                    <a:pt x="149" y="233"/>
                  </a:lnTo>
                  <a:lnTo>
                    <a:pt x="146" y="237"/>
                  </a:lnTo>
                  <a:lnTo>
                    <a:pt x="137" y="243"/>
                  </a:lnTo>
                  <a:lnTo>
                    <a:pt x="129" y="251"/>
                  </a:lnTo>
                  <a:lnTo>
                    <a:pt x="125" y="257"/>
                  </a:lnTo>
                  <a:lnTo>
                    <a:pt x="119" y="263"/>
                  </a:lnTo>
                  <a:lnTo>
                    <a:pt x="116" y="267"/>
                  </a:lnTo>
                  <a:lnTo>
                    <a:pt x="111" y="270"/>
                  </a:lnTo>
                  <a:lnTo>
                    <a:pt x="107" y="273"/>
                  </a:lnTo>
                  <a:lnTo>
                    <a:pt x="93" y="279"/>
                  </a:lnTo>
                  <a:lnTo>
                    <a:pt x="78" y="287"/>
                  </a:lnTo>
                  <a:lnTo>
                    <a:pt x="75" y="290"/>
                  </a:lnTo>
                  <a:lnTo>
                    <a:pt x="71" y="293"/>
                  </a:lnTo>
                  <a:lnTo>
                    <a:pt x="66" y="296"/>
                  </a:lnTo>
                  <a:lnTo>
                    <a:pt x="36" y="309"/>
                  </a:lnTo>
                  <a:lnTo>
                    <a:pt x="5" y="317"/>
                  </a:lnTo>
                  <a:lnTo>
                    <a:pt x="3" y="317"/>
                  </a:lnTo>
                  <a:lnTo>
                    <a:pt x="2" y="320"/>
                  </a:lnTo>
                  <a:lnTo>
                    <a:pt x="0" y="321"/>
                  </a:lnTo>
                  <a:lnTo>
                    <a:pt x="165" y="335"/>
                  </a:lnTo>
                  <a:lnTo>
                    <a:pt x="164" y="327"/>
                  </a:lnTo>
                  <a:lnTo>
                    <a:pt x="165" y="318"/>
                  </a:lnTo>
                  <a:lnTo>
                    <a:pt x="165" y="314"/>
                  </a:lnTo>
                  <a:lnTo>
                    <a:pt x="167" y="309"/>
                  </a:lnTo>
                  <a:lnTo>
                    <a:pt x="168" y="306"/>
                  </a:lnTo>
                  <a:lnTo>
                    <a:pt x="170" y="303"/>
                  </a:lnTo>
                  <a:lnTo>
                    <a:pt x="168" y="303"/>
                  </a:lnTo>
                  <a:lnTo>
                    <a:pt x="167" y="302"/>
                  </a:lnTo>
                  <a:lnTo>
                    <a:pt x="167" y="300"/>
                  </a:lnTo>
                  <a:lnTo>
                    <a:pt x="167" y="299"/>
                  </a:lnTo>
                  <a:lnTo>
                    <a:pt x="168" y="297"/>
                  </a:lnTo>
                  <a:lnTo>
                    <a:pt x="170" y="294"/>
                  </a:lnTo>
                  <a:lnTo>
                    <a:pt x="171" y="293"/>
                  </a:lnTo>
                  <a:lnTo>
                    <a:pt x="176" y="290"/>
                  </a:lnTo>
                  <a:lnTo>
                    <a:pt x="182" y="290"/>
                  </a:lnTo>
                  <a:lnTo>
                    <a:pt x="182" y="288"/>
                  </a:lnTo>
                  <a:lnTo>
                    <a:pt x="183" y="287"/>
                  </a:lnTo>
                  <a:lnTo>
                    <a:pt x="183" y="285"/>
                  </a:lnTo>
                  <a:lnTo>
                    <a:pt x="185" y="284"/>
                  </a:lnTo>
                  <a:lnTo>
                    <a:pt x="186" y="282"/>
                  </a:lnTo>
                  <a:lnTo>
                    <a:pt x="188" y="281"/>
                  </a:lnTo>
                  <a:lnTo>
                    <a:pt x="189" y="279"/>
                  </a:lnTo>
                  <a:lnTo>
                    <a:pt x="194" y="278"/>
                  </a:lnTo>
                  <a:lnTo>
                    <a:pt x="200" y="276"/>
                  </a:lnTo>
                  <a:lnTo>
                    <a:pt x="206" y="272"/>
                  </a:lnTo>
                  <a:lnTo>
                    <a:pt x="214" y="267"/>
                  </a:lnTo>
                  <a:lnTo>
                    <a:pt x="217" y="267"/>
                  </a:lnTo>
                  <a:lnTo>
                    <a:pt x="218" y="266"/>
                  </a:lnTo>
                  <a:lnTo>
                    <a:pt x="221" y="264"/>
                  </a:lnTo>
                  <a:lnTo>
                    <a:pt x="223" y="261"/>
                  </a:lnTo>
                  <a:lnTo>
                    <a:pt x="224" y="260"/>
                  </a:lnTo>
                  <a:lnTo>
                    <a:pt x="226" y="258"/>
                  </a:lnTo>
                  <a:lnTo>
                    <a:pt x="230" y="257"/>
                  </a:lnTo>
                  <a:lnTo>
                    <a:pt x="233" y="257"/>
                  </a:lnTo>
                  <a:lnTo>
                    <a:pt x="238" y="258"/>
                  </a:lnTo>
                  <a:lnTo>
                    <a:pt x="242" y="260"/>
                  </a:lnTo>
                  <a:lnTo>
                    <a:pt x="245" y="261"/>
                  </a:lnTo>
                  <a:lnTo>
                    <a:pt x="248" y="263"/>
                  </a:lnTo>
                  <a:lnTo>
                    <a:pt x="253" y="263"/>
                  </a:lnTo>
                  <a:lnTo>
                    <a:pt x="256" y="261"/>
                  </a:lnTo>
                  <a:lnTo>
                    <a:pt x="257" y="258"/>
                  </a:lnTo>
                  <a:lnTo>
                    <a:pt x="259" y="257"/>
                  </a:lnTo>
                  <a:lnTo>
                    <a:pt x="260" y="254"/>
                  </a:lnTo>
                  <a:lnTo>
                    <a:pt x="262" y="251"/>
                  </a:lnTo>
                  <a:lnTo>
                    <a:pt x="263" y="251"/>
                  </a:lnTo>
                  <a:lnTo>
                    <a:pt x="268" y="249"/>
                  </a:lnTo>
                  <a:lnTo>
                    <a:pt x="277" y="249"/>
                  </a:lnTo>
                  <a:lnTo>
                    <a:pt x="293" y="251"/>
                  </a:lnTo>
                  <a:lnTo>
                    <a:pt x="296" y="249"/>
                  </a:lnTo>
                  <a:lnTo>
                    <a:pt x="301" y="248"/>
                  </a:lnTo>
                  <a:lnTo>
                    <a:pt x="304" y="246"/>
                  </a:lnTo>
                  <a:lnTo>
                    <a:pt x="307" y="243"/>
                  </a:lnTo>
                  <a:lnTo>
                    <a:pt x="308" y="242"/>
                  </a:lnTo>
                  <a:lnTo>
                    <a:pt x="310" y="240"/>
                  </a:lnTo>
                  <a:lnTo>
                    <a:pt x="317" y="234"/>
                  </a:lnTo>
                  <a:lnTo>
                    <a:pt x="325" y="230"/>
                  </a:lnTo>
                  <a:lnTo>
                    <a:pt x="329" y="227"/>
                  </a:lnTo>
                  <a:lnTo>
                    <a:pt x="335" y="225"/>
                  </a:lnTo>
                  <a:lnTo>
                    <a:pt x="340" y="222"/>
                  </a:lnTo>
                  <a:lnTo>
                    <a:pt x="346" y="219"/>
                  </a:lnTo>
                  <a:lnTo>
                    <a:pt x="352" y="216"/>
                  </a:lnTo>
                  <a:lnTo>
                    <a:pt x="364" y="212"/>
                  </a:lnTo>
                  <a:lnTo>
                    <a:pt x="374" y="207"/>
                  </a:lnTo>
                  <a:lnTo>
                    <a:pt x="371" y="206"/>
                  </a:lnTo>
                  <a:lnTo>
                    <a:pt x="370" y="204"/>
                  </a:lnTo>
                  <a:lnTo>
                    <a:pt x="368" y="201"/>
                  </a:lnTo>
                  <a:lnTo>
                    <a:pt x="368" y="198"/>
                  </a:lnTo>
                  <a:lnTo>
                    <a:pt x="367" y="190"/>
                  </a:lnTo>
                  <a:lnTo>
                    <a:pt x="367" y="184"/>
                  </a:lnTo>
                  <a:lnTo>
                    <a:pt x="368" y="183"/>
                  </a:lnTo>
                  <a:lnTo>
                    <a:pt x="370" y="181"/>
                  </a:lnTo>
                  <a:lnTo>
                    <a:pt x="371" y="180"/>
                  </a:lnTo>
                  <a:lnTo>
                    <a:pt x="374" y="180"/>
                  </a:lnTo>
                  <a:lnTo>
                    <a:pt x="377" y="180"/>
                  </a:lnTo>
                  <a:lnTo>
                    <a:pt x="382" y="178"/>
                  </a:lnTo>
                  <a:lnTo>
                    <a:pt x="386" y="178"/>
                  </a:lnTo>
                  <a:lnTo>
                    <a:pt x="386" y="178"/>
                  </a:lnTo>
                  <a:lnTo>
                    <a:pt x="388" y="178"/>
                  </a:lnTo>
                  <a:lnTo>
                    <a:pt x="392" y="177"/>
                  </a:lnTo>
                  <a:lnTo>
                    <a:pt x="397" y="175"/>
                  </a:lnTo>
                  <a:lnTo>
                    <a:pt x="401" y="175"/>
                  </a:lnTo>
                  <a:lnTo>
                    <a:pt x="403" y="175"/>
                  </a:lnTo>
                  <a:lnTo>
                    <a:pt x="403" y="175"/>
                  </a:lnTo>
                  <a:lnTo>
                    <a:pt x="404" y="174"/>
                  </a:lnTo>
                  <a:lnTo>
                    <a:pt x="404" y="174"/>
                  </a:lnTo>
                  <a:lnTo>
                    <a:pt x="406" y="174"/>
                  </a:lnTo>
                  <a:lnTo>
                    <a:pt x="407" y="172"/>
                  </a:lnTo>
                  <a:lnTo>
                    <a:pt x="407" y="171"/>
                  </a:lnTo>
                  <a:lnTo>
                    <a:pt x="407" y="169"/>
                  </a:lnTo>
                  <a:lnTo>
                    <a:pt x="407" y="166"/>
                  </a:lnTo>
                  <a:lnTo>
                    <a:pt x="409" y="165"/>
                  </a:lnTo>
                  <a:lnTo>
                    <a:pt x="410" y="165"/>
                  </a:lnTo>
                  <a:lnTo>
                    <a:pt x="418" y="163"/>
                  </a:lnTo>
                  <a:lnTo>
                    <a:pt x="424" y="162"/>
                  </a:lnTo>
                  <a:lnTo>
                    <a:pt x="432" y="162"/>
                  </a:lnTo>
                  <a:lnTo>
                    <a:pt x="435" y="162"/>
                  </a:lnTo>
                  <a:lnTo>
                    <a:pt x="436" y="162"/>
                  </a:lnTo>
                  <a:lnTo>
                    <a:pt x="442" y="163"/>
                  </a:lnTo>
                  <a:lnTo>
                    <a:pt x="448" y="165"/>
                  </a:lnTo>
                  <a:lnTo>
                    <a:pt x="454" y="165"/>
                  </a:lnTo>
                  <a:lnTo>
                    <a:pt x="459" y="165"/>
                  </a:lnTo>
                  <a:lnTo>
                    <a:pt x="463" y="163"/>
                  </a:lnTo>
                  <a:lnTo>
                    <a:pt x="469" y="162"/>
                  </a:lnTo>
                  <a:lnTo>
                    <a:pt x="474" y="160"/>
                  </a:lnTo>
                  <a:lnTo>
                    <a:pt x="472" y="159"/>
                  </a:lnTo>
                  <a:lnTo>
                    <a:pt x="472" y="157"/>
                  </a:lnTo>
                  <a:lnTo>
                    <a:pt x="474" y="156"/>
                  </a:lnTo>
                  <a:lnTo>
                    <a:pt x="477" y="156"/>
                  </a:lnTo>
                  <a:lnTo>
                    <a:pt x="480" y="156"/>
                  </a:lnTo>
                  <a:lnTo>
                    <a:pt x="480" y="156"/>
                  </a:lnTo>
                  <a:lnTo>
                    <a:pt x="481" y="156"/>
                  </a:lnTo>
                  <a:lnTo>
                    <a:pt x="481" y="156"/>
                  </a:lnTo>
                  <a:lnTo>
                    <a:pt x="481" y="156"/>
                  </a:lnTo>
                  <a:lnTo>
                    <a:pt x="481" y="154"/>
                  </a:lnTo>
                  <a:lnTo>
                    <a:pt x="480" y="151"/>
                  </a:lnTo>
                  <a:lnTo>
                    <a:pt x="478" y="150"/>
                  </a:lnTo>
                  <a:lnTo>
                    <a:pt x="477" y="148"/>
                  </a:lnTo>
                  <a:lnTo>
                    <a:pt x="477" y="148"/>
                  </a:lnTo>
                  <a:lnTo>
                    <a:pt x="477" y="148"/>
                  </a:lnTo>
                  <a:lnTo>
                    <a:pt x="475" y="147"/>
                  </a:lnTo>
                  <a:lnTo>
                    <a:pt x="474" y="145"/>
                  </a:lnTo>
                  <a:lnTo>
                    <a:pt x="471" y="141"/>
                  </a:lnTo>
                  <a:lnTo>
                    <a:pt x="469" y="136"/>
                  </a:lnTo>
                  <a:lnTo>
                    <a:pt x="468" y="133"/>
                  </a:lnTo>
                  <a:lnTo>
                    <a:pt x="466" y="126"/>
                  </a:lnTo>
                  <a:lnTo>
                    <a:pt x="465" y="114"/>
                  </a:lnTo>
                  <a:lnTo>
                    <a:pt x="465" y="99"/>
                  </a:lnTo>
                  <a:lnTo>
                    <a:pt x="466" y="82"/>
                  </a:lnTo>
                  <a:lnTo>
                    <a:pt x="466" y="81"/>
                  </a:lnTo>
                  <a:lnTo>
                    <a:pt x="468" y="78"/>
                  </a:lnTo>
                  <a:lnTo>
                    <a:pt x="468" y="73"/>
                  </a:lnTo>
                  <a:lnTo>
                    <a:pt x="468" y="69"/>
                  </a:lnTo>
                  <a:lnTo>
                    <a:pt x="468" y="66"/>
                  </a:lnTo>
                  <a:lnTo>
                    <a:pt x="466" y="63"/>
                  </a:lnTo>
                  <a:lnTo>
                    <a:pt x="466" y="61"/>
                  </a:lnTo>
                  <a:lnTo>
                    <a:pt x="465" y="61"/>
                  </a:lnTo>
                  <a:lnTo>
                    <a:pt x="462" y="60"/>
                  </a:lnTo>
                  <a:lnTo>
                    <a:pt x="460" y="57"/>
                  </a:lnTo>
                  <a:lnTo>
                    <a:pt x="459" y="55"/>
                  </a:lnTo>
                  <a:lnTo>
                    <a:pt x="459" y="54"/>
                  </a:lnTo>
                  <a:lnTo>
                    <a:pt x="454" y="4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Freeform 8"/>
            <p:cNvSpPr/>
            <p:nvPr/>
          </p:nvSpPr>
          <p:spPr bwMode="gray">
            <a:xfrm>
              <a:off x="3040" y="1257"/>
              <a:ext cx="738" cy="701"/>
            </a:xfrm>
            <a:custGeom>
              <a:avLst/>
              <a:gdLst>
                <a:gd name="T0" fmla="*/ 180 w 797"/>
                <a:gd name="T1" fmla="*/ 241 h 758"/>
                <a:gd name="T2" fmla="*/ 198 w 797"/>
                <a:gd name="T3" fmla="*/ 233 h 758"/>
                <a:gd name="T4" fmla="*/ 204 w 797"/>
                <a:gd name="T5" fmla="*/ 221 h 758"/>
                <a:gd name="T6" fmla="*/ 206 w 797"/>
                <a:gd name="T7" fmla="*/ 201 h 758"/>
                <a:gd name="T8" fmla="*/ 243 w 797"/>
                <a:gd name="T9" fmla="*/ 189 h 758"/>
                <a:gd name="T10" fmla="*/ 260 w 797"/>
                <a:gd name="T11" fmla="*/ 182 h 758"/>
                <a:gd name="T12" fmla="*/ 308 w 797"/>
                <a:gd name="T13" fmla="*/ 180 h 758"/>
                <a:gd name="T14" fmla="*/ 316 w 797"/>
                <a:gd name="T15" fmla="*/ 176 h 758"/>
                <a:gd name="T16" fmla="*/ 316 w 797"/>
                <a:gd name="T17" fmla="*/ 171 h 758"/>
                <a:gd name="T18" fmla="*/ 304 w 797"/>
                <a:gd name="T19" fmla="*/ 102 h 758"/>
                <a:gd name="T20" fmla="*/ 295 w 797"/>
                <a:gd name="T21" fmla="*/ 72 h 758"/>
                <a:gd name="T22" fmla="*/ 304 w 797"/>
                <a:gd name="T23" fmla="*/ 66 h 758"/>
                <a:gd name="T24" fmla="*/ 332 w 797"/>
                <a:gd name="T25" fmla="*/ 53 h 758"/>
                <a:gd name="T26" fmla="*/ 374 w 797"/>
                <a:gd name="T27" fmla="*/ 39 h 758"/>
                <a:gd name="T28" fmla="*/ 410 w 797"/>
                <a:gd name="T29" fmla="*/ 18 h 758"/>
                <a:gd name="T30" fmla="*/ 507 w 797"/>
                <a:gd name="T31" fmla="*/ 8 h 758"/>
                <a:gd name="T32" fmla="*/ 568 w 797"/>
                <a:gd name="T33" fmla="*/ 15 h 758"/>
                <a:gd name="T34" fmla="*/ 592 w 797"/>
                <a:gd name="T35" fmla="*/ 9 h 758"/>
                <a:gd name="T36" fmla="*/ 615 w 797"/>
                <a:gd name="T37" fmla="*/ 0 h 758"/>
                <a:gd name="T38" fmla="*/ 634 w 797"/>
                <a:gd name="T39" fmla="*/ 9 h 758"/>
                <a:gd name="T40" fmla="*/ 651 w 797"/>
                <a:gd name="T41" fmla="*/ 2 h 758"/>
                <a:gd name="T42" fmla="*/ 663 w 797"/>
                <a:gd name="T43" fmla="*/ 9 h 758"/>
                <a:gd name="T44" fmla="*/ 678 w 797"/>
                <a:gd name="T45" fmla="*/ 9 h 758"/>
                <a:gd name="T46" fmla="*/ 684 w 797"/>
                <a:gd name="T47" fmla="*/ 14 h 758"/>
                <a:gd name="T48" fmla="*/ 679 w 797"/>
                <a:gd name="T49" fmla="*/ 32 h 758"/>
                <a:gd name="T50" fmla="*/ 672 w 797"/>
                <a:gd name="T51" fmla="*/ 47 h 758"/>
                <a:gd name="T52" fmla="*/ 670 w 797"/>
                <a:gd name="T53" fmla="*/ 96 h 758"/>
                <a:gd name="T54" fmla="*/ 655 w 797"/>
                <a:gd name="T55" fmla="*/ 111 h 758"/>
                <a:gd name="T56" fmla="*/ 636 w 797"/>
                <a:gd name="T57" fmla="*/ 129 h 758"/>
                <a:gd name="T58" fmla="*/ 639 w 797"/>
                <a:gd name="T59" fmla="*/ 147 h 758"/>
                <a:gd name="T60" fmla="*/ 660 w 797"/>
                <a:gd name="T61" fmla="*/ 179 h 758"/>
                <a:gd name="T62" fmla="*/ 685 w 797"/>
                <a:gd name="T63" fmla="*/ 203 h 758"/>
                <a:gd name="T64" fmla="*/ 702 w 797"/>
                <a:gd name="T65" fmla="*/ 292 h 758"/>
                <a:gd name="T66" fmla="*/ 708 w 797"/>
                <a:gd name="T67" fmla="*/ 299 h 758"/>
                <a:gd name="T68" fmla="*/ 719 w 797"/>
                <a:gd name="T69" fmla="*/ 362 h 758"/>
                <a:gd name="T70" fmla="*/ 720 w 797"/>
                <a:gd name="T71" fmla="*/ 376 h 758"/>
                <a:gd name="T72" fmla="*/ 716 w 797"/>
                <a:gd name="T73" fmla="*/ 413 h 758"/>
                <a:gd name="T74" fmla="*/ 722 w 797"/>
                <a:gd name="T75" fmla="*/ 438 h 758"/>
                <a:gd name="T76" fmla="*/ 708 w 797"/>
                <a:gd name="T77" fmla="*/ 451 h 758"/>
                <a:gd name="T78" fmla="*/ 702 w 797"/>
                <a:gd name="T79" fmla="*/ 471 h 758"/>
                <a:gd name="T80" fmla="*/ 722 w 797"/>
                <a:gd name="T81" fmla="*/ 505 h 758"/>
                <a:gd name="T82" fmla="*/ 725 w 797"/>
                <a:gd name="T83" fmla="*/ 525 h 758"/>
                <a:gd name="T84" fmla="*/ 776 w 797"/>
                <a:gd name="T85" fmla="*/ 538 h 758"/>
                <a:gd name="T86" fmla="*/ 783 w 797"/>
                <a:gd name="T87" fmla="*/ 549 h 758"/>
                <a:gd name="T88" fmla="*/ 496 w 797"/>
                <a:gd name="T89" fmla="*/ 753 h 758"/>
                <a:gd name="T90" fmla="*/ 419 w 797"/>
                <a:gd name="T91" fmla="*/ 749 h 758"/>
                <a:gd name="T92" fmla="*/ 428 w 797"/>
                <a:gd name="T93" fmla="*/ 734 h 758"/>
                <a:gd name="T94" fmla="*/ 398 w 797"/>
                <a:gd name="T95" fmla="*/ 717 h 758"/>
                <a:gd name="T96" fmla="*/ 392 w 797"/>
                <a:gd name="T97" fmla="*/ 707 h 758"/>
                <a:gd name="T98" fmla="*/ 376 w 797"/>
                <a:gd name="T99" fmla="*/ 705 h 758"/>
                <a:gd name="T100" fmla="*/ 361 w 797"/>
                <a:gd name="T101" fmla="*/ 693 h 758"/>
                <a:gd name="T102" fmla="*/ 344 w 797"/>
                <a:gd name="T103" fmla="*/ 677 h 758"/>
                <a:gd name="T104" fmla="*/ 0 w 797"/>
                <a:gd name="T105" fmla="*/ 352 h 758"/>
                <a:gd name="T106" fmla="*/ 6 w 797"/>
                <a:gd name="T107" fmla="*/ 322 h 758"/>
                <a:gd name="T108" fmla="*/ 12 w 797"/>
                <a:gd name="T109" fmla="*/ 310 h 758"/>
                <a:gd name="T110" fmla="*/ 25 w 797"/>
                <a:gd name="T111" fmla="*/ 301 h 758"/>
                <a:gd name="T112" fmla="*/ 56 w 797"/>
                <a:gd name="T113" fmla="*/ 286 h 758"/>
                <a:gd name="T114" fmla="*/ 81 w 797"/>
                <a:gd name="T115" fmla="*/ 281 h 758"/>
                <a:gd name="T116" fmla="*/ 98 w 797"/>
                <a:gd name="T117" fmla="*/ 271 h 758"/>
                <a:gd name="T118" fmla="*/ 137 w 797"/>
                <a:gd name="T119" fmla="*/ 268 h 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97" h="758">
                  <a:moveTo>
                    <a:pt x="141" y="265"/>
                  </a:moveTo>
                  <a:lnTo>
                    <a:pt x="152" y="256"/>
                  </a:lnTo>
                  <a:lnTo>
                    <a:pt x="162" y="248"/>
                  </a:lnTo>
                  <a:lnTo>
                    <a:pt x="174" y="244"/>
                  </a:lnTo>
                  <a:lnTo>
                    <a:pt x="177" y="242"/>
                  </a:lnTo>
                  <a:lnTo>
                    <a:pt x="180" y="241"/>
                  </a:lnTo>
                  <a:lnTo>
                    <a:pt x="183" y="239"/>
                  </a:lnTo>
                  <a:lnTo>
                    <a:pt x="186" y="238"/>
                  </a:lnTo>
                  <a:lnTo>
                    <a:pt x="191" y="235"/>
                  </a:lnTo>
                  <a:lnTo>
                    <a:pt x="195" y="233"/>
                  </a:lnTo>
                  <a:lnTo>
                    <a:pt x="200" y="233"/>
                  </a:lnTo>
                  <a:lnTo>
                    <a:pt x="198" y="233"/>
                  </a:lnTo>
                  <a:lnTo>
                    <a:pt x="198" y="233"/>
                  </a:lnTo>
                  <a:lnTo>
                    <a:pt x="203" y="232"/>
                  </a:lnTo>
                  <a:lnTo>
                    <a:pt x="207" y="229"/>
                  </a:lnTo>
                  <a:lnTo>
                    <a:pt x="210" y="227"/>
                  </a:lnTo>
                  <a:lnTo>
                    <a:pt x="207" y="224"/>
                  </a:lnTo>
                  <a:lnTo>
                    <a:pt x="204" y="221"/>
                  </a:lnTo>
                  <a:lnTo>
                    <a:pt x="204" y="217"/>
                  </a:lnTo>
                  <a:lnTo>
                    <a:pt x="203" y="212"/>
                  </a:lnTo>
                  <a:lnTo>
                    <a:pt x="203" y="207"/>
                  </a:lnTo>
                  <a:lnTo>
                    <a:pt x="203" y="204"/>
                  </a:lnTo>
                  <a:lnTo>
                    <a:pt x="203" y="203"/>
                  </a:lnTo>
                  <a:lnTo>
                    <a:pt x="206" y="201"/>
                  </a:lnTo>
                  <a:lnTo>
                    <a:pt x="209" y="200"/>
                  </a:lnTo>
                  <a:lnTo>
                    <a:pt x="212" y="200"/>
                  </a:lnTo>
                  <a:lnTo>
                    <a:pt x="227" y="198"/>
                  </a:lnTo>
                  <a:lnTo>
                    <a:pt x="243" y="192"/>
                  </a:lnTo>
                  <a:lnTo>
                    <a:pt x="243" y="192"/>
                  </a:lnTo>
                  <a:lnTo>
                    <a:pt x="243" y="189"/>
                  </a:lnTo>
                  <a:lnTo>
                    <a:pt x="243" y="188"/>
                  </a:lnTo>
                  <a:lnTo>
                    <a:pt x="245" y="186"/>
                  </a:lnTo>
                  <a:lnTo>
                    <a:pt x="246" y="185"/>
                  </a:lnTo>
                  <a:lnTo>
                    <a:pt x="251" y="185"/>
                  </a:lnTo>
                  <a:lnTo>
                    <a:pt x="256" y="183"/>
                  </a:lnTo>
                  <a:lnTo>
                    <a:pt x="260" y="182"/>
                  </a:lnTo>
                  <a:lnTo>
                    <a:pt x="265" y="182"/>
                  </a:lnTo>
                  <a:lnTo>
                    <a:pt x="271" y="182"/>
                  </a:lnTo>
                  <a:lnTo>
                    <a:pt x="275" y="182"/>
                  </a:lnTo>
                  <a:lnTo>
                    <a:pt x="287" y="185"/>
                  </a:lnTo>
                  <a:lnTo>
                    <a:pt x="298" y="185"/>
                  </a:lnTo>
                  <a:lnTo>
                    <a:pt x="308" y="180"/>
                  </a:lnTo>
                  <a:lnTo>
                    <a:pt x="308" y="179"/>
                  </a:lnTo>
                  <a:lnTo>
                    <a:pt x="308" y="179"/>
                  </a:lnTo>
                  <a:lnTo>
                    <a:pt x="308" y="177"/>
                  </a:lnTo>
                  <a:lnTo>
                    <a:pt x="310" y="176"/>
                  </a:lnTo>
                  <a:lnTo>
                    <a:pt x="313" y="176"/>
                  </a:lnTo>
                  <a:lnTo>
                    <a:pt x="316" y="176"/>
                  </a:lnTo>
                  <a:lnTo>
                    <a:pt x="317" y="176"/>
                  </a:lnTo>
                  <a:lnTo>
                    <a:pt x="319" y="176"/>
                  </a:lnTo>
                  <a:lnTo>
                    <a:pt x="317" y="174"/>
                  </a:lnTo>
                  <a:lnTo>
                    <a:pt x="317" y="173"/>
                  </a:lnTo>
                  <a:lnTo>
                    <a:pt x="317" y="171"/>
                  </a:lnTo>
                  <a:lnTo>
                    <a:pt x="316" y="171"/>
                  </a:lnTo>
                  <a:lnTo>
                    <a:pt x="308" y="165"/>
                  </a:lnTo>
                  <a:lnTo>
                    <a:pt x="305" y="158"/>
                  </a:lnTo>
                  <a:lnTo>
                    <a:pt x="302" y="150"/>
                  </a:lnTo>
                  <a:lnTo>
                    <a:pt x="301" y="141"/>
                  </a:lnTo>
                  <a:lnTo>
                    <a:pt x="301" y="122"/>
                  </a:lnTo>
                  <a:lnTo>
                    <a:pt x="304" y="102"/>
                  </a:lnTo>
                  <a:lnTo>
                    <a:pt x="302" y="83"/>
                  </a:lnTo>
                  <a:lnTo>
                    <a:pt x="302" y="81"/>
                  </a:lnTo>
                  <a:lnTo>
                    <a:pt x="299" y="80"/>
                  </a:lnTo>
                  <a:lnTo>
                    <a:pt x="298" y="78"/>
                  </a:lnTo>
                  <a:lnTo>
                    <a:pt x="296" y="77"/>
                  </a:lnTo>
                  <a:lnTo>
                    <a:pt x="295" y="72"/>
                  </a:lnTo>
                  <a:lnTo>
                    <a:pt x="292" y="69"/>
                  </a:lnTo>
                  <a:lnTo>
                    <a:pt x="290" y="65"/>
                  </a:lnTo>
                  <a:lnTo>
                    <a:pt x="295" y="65"/>
                  </a:lnTo>
                  <a:lnTo>
                    <a:pt x="298" y="66"/>
                  </a:lnTo>
                  <a:lnTo>
                    <a:pt x="301" y="66"/>
                  </a:lnTo>
                  <a:lnTo>
                    <a:pt x="304" y="66"/>
                  </a:lnTo>
                  <a:lnTo>
                    <a:pt x="307" y="65"/>
                  </a:lnTo>
                  <a:lnTo>
                    <a:pt x="313" y="62"/>
                  </a:lnTo>
                  <a:lnTo>
                    <a:pt x="319" y="59"/>
                  </a:lnTo>
                  <a:lnTo>
                    <a:pt x="325" y="57"/>
                  </a:lnTo>
                  <a:lnTo>
                    <a:pt x="329" y="56"/>
                  </a:lnTo>
                  <a:lnTo>
                    <a:pt x="332" y="53"/>
                  </a:lnTo>
                  <a:lnTo>
                    <a:pt x="337" y="48"/>
                  </a:lnTo>
                  <a:lnTo>
                    <a:pt x="340" y="45"/>
                  </a:lnTo>
                  <a:lnTo>
                    <a:pt x="344" y="42"/>
                  </a:lnTo>
                  <a:lnTo>
                    <a:pt x="355" y="41"/>
                  </a:lnTo>
                  <a:lnTo>
                    <a:pt x="365" y="41"/>
                  </a:lnTo>
                  <a:lnTo>
                    <a:pt x="374" y="39"/>
                  </a:lnTo>
                  <a:lnTo>
                    <a:pt x="383" y="35"/>
                  </a:lnTo>
                  <a:lnTo>
                    <a:pt x="394" y="32"/>
                  </a:lnTo>
                  <a:lnTo>
                    <a:pt x="400" y="26"/>
                  </a:lnTo>
                  <a:lnTo>
                    <a:pt x="403" y="23"/>
                  </a:lnTo>
                  <a:lnTo>
                    <a:pt x="406" y="20"/>
                  </a:lnTo>
                  <a:lnTo>
                    <a:pt x="410" y="18"/>
                  </a:lnTo>
                  <a:lnTo>
                    <a:pt x="413" y="17"/>
                  </a:lnTo>
                  <a:lnTo>
                    <a:pt x="418" y="15"/>
                  </a:lnTo>
                  <a:lnTo>
                    <a:pt x="440" y="11"/>
                  </a:lnTo>
                  <a:lnTo>
                    <a:pt x="463" y="12"/>
                  </a:lnTo>
                  <a:lnTo>
                    <a:pt x="487" y="12"/>
                  </a:lnTo>
                  <a:lnTo>
                    <a:pt x="507" y="8"/>
                  </a:lnTo>
                  <a:lnTo>
                    <a:pt x="528" y="6"/>
                  </a:lnTo>
                  <a:lnTo>
                    <a:pt x="544" y="6"/>
                  </a:lnTo>
                  <a:lnTo>
                    <a:pt x="561" y="11"/>
                  </a:lnTo>
                  <a:lnTo>
                    <a:pt x="562" y="12"/>
                  </a:lnTo>
                  <a:lnTo>
                    <a:pt x="565" y="14"/>
                  </a:lnTo>
                  <a:lnTo>
                    <a:pt x="568" y="15"/>
                  </a:lnTo>
                  <a:lnTo>
                    <a:pt x="571" y="15"/>
                  </a:lnTo>
                  <a:lnTo>
                    <a:pt x="574" y="15"/>
                  </a:lnTo>
                  <a:lnTo>
                    <a:pt x="577" y="14"/>
                  </a:lnTo>
                  <a:lnTo>
                    <a:pt x="579" y="12"/>
                  </a:lnTo>
                  <a:lnTo>
                    <a:pt x="585" y="9"/>
                  </a:lnTo>
                  <a:lnTo>
                    <a:pt x="592" y="9"/>
                  </a:lnTo>
                  <a:lnTo>
                    <a:pt x="600" y="9"/>
                  </a:lnTo>
                  <a:lnTo>
                    <a:pt x="607" y="6"/>
                  </a:lnTo>
                  <a:lnTo>
                    <a:pt x="612" y="2"/>
                  </a:lnTo>
                  <a:lnTo>
                    <a:pt x="612" y="2"/>
                  </a:lnTo>
                  <a:lnTo>
                    <a:pt x="613" y="2"/>
                  </a:lnTo>
                  <a:lnTo>
                    <a:pt x="615" y="0"/>
                  </a:lnTo>
                  <a:lnTo>
                    <a:pt x="616" y="0"/>
                  </a:lnTo>
                  <a:lnTo>
                    <a:pt x="618" y="2"/>
                  </a:lnTo>
                  <a:lnTo>
                    <a:pt x="622" y="5"/>
                  </a:lnTo>
                  <a:lnTo>
                    <a:pt x="625" y="6"/>
                  </a:lnTo>
                  <a:lnTo>
                    <a:pt x="630" y="8"/>
                  </a:lnTo>
                  <a:lnTo>
                    <a:pt x="634" y="9"/>
                  </a:lnTo>
                  <a:lnTo>
                    <a:pt x="637" y="8"/>
                  </a:lnTo>
                  <a:lnTo>
                    <a:pt x="642" y="6"/>
                  </a:lnTo>
                  <a:lnTo>
                    <a:pt x="643" y="5"/>
                  </a:lnTo>
                  <a:lnTo>
                    <a:pt x="645" y="3"/>
                  </a:lnTo>
                  <a:lnTo>
                    <a:pt x="648" y="2"/>
                  </a:lnTo>
                  <a:lnTo>
                    <a:pt x="651" y="2"/>
                  </a:lnTo>
                  <a:lnTo>
                    <a:pt x="651" y="3"/>
                  </a:lnTo>
                  <a:lnTo>
                    <a:pt x="651" y="3"/>
                  </a:lnTo>
                  <a:lnTo>
                    <a:pt x="654" y="5"/>
                  </a:lnTo>
                  <a:lnTo>
                    <a:pt x="657" y="5"/>
                  </a:lnTo>
                  <a:lnTo>
                    <a:pt x="660" y="8"/>
                  </a:lnTo>
                  <a:lnTo>
                    <a:pt x="663" y="9"/>
                  </a:lnTo>
                  <a:lnTo>
                    <a:pt x="666" y="11"/>
                  </a:lnTo>
                  <a:lnTo>
                    <a:pt x="669" y="9"/>
                  </a:lnTo>
                  <a:lnTo>
                    <a:pt x="670" y="9"/>
                  </a:lnTo>
                  <a:lnTo>
                    <a:pt x="673" y="9"/>
                  </a:lnTo>
                  <a:lnTo>
                    <a:pt x="675" y="8"/>
                  </a:lnTo>
                  <a:lnTo>
                    <a:pt x="678" y="9"/>
                  </a:lnTo>
                  <a:lnTo>
                    <a:pt x="681" y="11"/>
                  </a:lnTo>
                  <a:lnTo>
                    <a:pt x="682" y="11"/>
                  </a:lnTo>
                  <a:lnTo>
                    <a:pt x="684" y="11"/>
                  </a:lnTo>
                  <a:lnTo>
                    <a:pt x="685" y="11"/>
                  </a:lnTo>
                  <a:lnTo>
                    <a:pt x="687" y="11"/>
                  </a:lnTo>
                  <a:lnTo>
                    <a:pt x="684" y="14"/>
                  </a:lnTo>
                  <a:lnTo>
                    <a:pt x="681" y="15"/>
                  </a:lnTo>
                  <a:lnTo>
                    <a:pt x="679" y="18"/>
                  </a:lnTo>
                  <a:lnTo>
                    <a:pt x="678" y="21"/>
                  </a:lnTo>
                  <a:lnTo>
                    <a:pt x="678" y="24"/>
                  </a:lnTo>
                  <a:lnTo>
                    <a:pt x="678" y="27"/>
                  </a:lnTo>
                  <a:lnTo>
                    <a:pt x="679" y="32"/>
                  </a:lnTo>
                  <a:lnTo>
                    <a:pt x="679" y="35"/>
                  </a:lnTo>
                  <a:lnTo>
                    <a:pt x="678" y="38"/>
                  </a:lnTo>
                  <a:lnTo>
                    <a:pt x="676" y="39"/>
                  </a:lnTo>
                  <a:lnTo>
                    <a:pt x="675" y="42"/>
                  </a:lnTo>
                  <a:lnTo>
                    <a:pt x="673" y="45"/>
                  </a:lnTo>
                  <a:lnTo>
                    <a:pt x="672" y="47"/>
                  </a:lnTo>
                  <a:lnTo>
                    <a:pt x="670" y="50"/>
                  </a:lnTo>
                  <a:lnTo>
                    <a:pt x="670" y="54"/>
                  </a:lnTo>
                  <a:lnTo>
                    <a:pt x="670" y="60"/>
                  </a:lnTo>
                  <a:lnTo>
                    <a:pt x="670" y="74"/>
                  </a:lnTo>
                  <a:lnTo>
                    <a:pt x="669" y="84"/>
                  </a:lnTo>
                  <a:lnTo>
                    <a:pt x="670" y="96"/>
                  </a:lnTo>
                  <a:lnTo>
                    <a:pt x="670" y="99"/>
                  </a:lnTo>
                  <a:lnTo>
                    <a:pt x="669" y="101"/>
                  </a:lnTo>
                  <a:lnTo>
                    <a:pt x="666" y="104"/>
                  </a:lnTo>
                  <a:lnTo>
                    <a:pt x="663" y="105"/>
                  </a:lnTo>
                  <a:lnTo>
                    <a:pt x="661" y="107"/>
                  </a:lnTo>
                  <a:lnTo>
                    <a:pt x="655" y="111"/>
                  </a:lnTo>
                  <a:lnTo>
                    <a:pt x="649" y="116"/>
                  </a:lnTo>
                  <a:lnTo>
                    <a:pt x="645" y="119"/>
                  </a:lnTo>
                  <a:lnTo>
                    <a:pt x="642" y="120"/>
                  </a:lnTo>
                  <a:lnTo>
                    <a:pt x="640" y="123"/>
                  </a:lnTo>
                  <a:lnTo>
                    <a:pt x="637" y="126"/>
                  </a:lnTo>
                  <a:lnTo>
                    <a:pt x="636" y="129"/>
                  </a:lnTo>
                  <a:lnTo>
                    <a:pt x="634" y="134"/>
                  </a:lnTo>
                  <a:lnTo>
                    <a:pt x="634" y="138"/>
                  </a:lnTo>
                  <a:lnTo>
                    <a:pt x="634" y="143"/>
                  </a:lnTo>
                  <a:lnTo>
                    <a:pt x="636" y="144"/>
                  </a:lnTo>
                  <a:lnTo>
                    <a:pt x="637" y="147"/>
                  </a:lnTo>
                  <a:lnTo>
                    <a:pt x="639" y="147"/>
                  </a:lnTo>
                  <a:lnTo>
                    <a:pt x="639" y="147"/>
                  </a:lnTo>
                  <a:lnTo>
                    <a:pt x="639" y="147"/>
                  </a:lnTo>
                  <a:lnTo>
                    <a:pt x="643" y="155"/>
                  </a:lnTo>
                  <a:lnTo>
                    <a:pt x="649" y="162"/>
                  </a:lnTo>
                  <a:lnTo>
                    <a:pt x="655" y="171"/>
                  </a:lnTo>
                  <a:lnTo>
                    <a:pt x="660" y="179"/>
                  </a:lnTo>
                  <a:lnTo>
                    <a:pt x="664" y="186"/>
                  </a:lnTo>
                  <a:lnTo>
                    <a:pt x="669" y="194"/>
                  </a:lnTo>
                  <a:lnTo>
                    <a:pt x="673" y="198"/>
                  </a:lnTo>
                  <a:lnTo>
                    <a:pt x="678" y="201"/>
                  </a:lnTo>
                  <a:lnTo>
                    <a:pt x="684" y="203"/>
                  </a:lnTo>
                  <a:lnTo>
                    <a:pt x="685" y="203"/>
                  </a:lnTo>
                  <a:lnTo>
                    <a:pt x="687" y="204"/>
                  </a:lnTo>
                  <a:lnTo>
                    <a:pt x="688" y="206"/>
                  </a:lnTo>
                  <a:lnTo>
                    <a:pt x="694" y="226"/>
                  </a:lnTo>
                  <a:lnTo>
                    <a:pt x="699" y="247"/>
                  </a:lnTo>
                  <a:lnTo>
                    <a:pt x="700" y="269"/>
                  </a:lnTo>
                  <a:lnTo>
                    <a:pt x="702" y="292"/>
                  </a:lnTo>
                  <a:lnTo>
                    <a:pt x="702" y="293"/>
                  </a:lnTo>
                  <a:lnTo>
                    <a:pt x="702" y="295"/>
                  </a:lnTo>
                  <a:lnTo>
                    <a:pt x="704" y="296"/>
                  </a:lnTo>
                  <a:lnTo>
                    <a:pt x="705" y="298"/>
                  </a:lnTo>
                  <a:lnTo>
                    <a:pt x="707" y="298"/>
                  </a:lnTo>
                  <a:lnTo>
                    <a:pt x="708" y="299"/>
                  </a:lnTo>
                  <a:lnTo>
                    <a:pt x="710" y="299"/>
                  </a:lnTo>
                  <a:lnTo>
                    <a:pt x="716" y="313"/>
                  </a:lnTo>
                  <a:lnTo>
                    <a:pt x="719" y="326"/>
                  </a:lnTo>
                  <a:lnTo>
                    <a:pt x="719" y="338"/>
                  </a:lnTo>
                  <a:lnTo>
                    <a:pt x="719" y="350"/>
                  </a:lnTo>
                  <a:lnTo>
                    <a:pt x="719" y="362"/>
                  </a:lnTo>
                  <a:lnTo>
                    <a:pt x="719" y="364"/>
                  </a:lnTo>
                  <a:lnTo>
                    <a:pt x="719" y="364"/>
                  </a:lnTo>
                  <a:lnTo>
                    <a:pt x="719" y="367"/>
                  </a:lnTo>
                  <a:lnTo>
                    <a:pt x="720" y="370"/>
                  </a:lnTo>
                  <a:lnTo>
                    <a:pt x="720" y="373"/>
                  </a:lnTo>
                  <a:lnTo>
                    <a:pt x="720" y="376"/>
                  </a:lnTo>
                  <a:lnTo>
                    <a:pt x="720" y="379"/>
                  </a:lnTo>
                  <a:lnTo>
                    <a:pt x="719" y="386"/>
                  </a:lnTo>
                  <a:lnTo>
                    <a:pt x="719" y="392"/>
                  </a:lnTo>
                  <a:lnTo>
                    <a:pt x="717" y="400"/>
                  </a:lnTo>
                  <a:lnTo>
                    <a:pt x="716" y="407"/>
                  </a:lnTo>
                  <a:lnTo>
                    <a:pt x="716" y="413"/>
                  </a:lnTo>
                  <a:lnTo>
                    <a:pt x="717" y="421"/>
                  </a:lnTo>
                  <a:lnTo>
                    <a:pt x="719" y="425"/>
                  </a:lnTo>
                  <a:lnTo>
                    <a:pt x="720" y="430"/>
                  </a:lnTo>
                  <a:lnTo>
                    <a:pt x="722" y="433"/>
                  </a:lnTo>
                  <a:lnTo>
                    <a:pt x="722" y="436"/>
                  </a:lnTo>
                  <a:lnTo>
                    <a:pt x="722" y="438"/>
                  </a:lnTo>
                  <a:lnTo>
                    <a:pt x="722" y="441"/>
                  </a:lnTo>
                  <a:lnTo>
                    <a:pt x="720" y="444"/>
                  </a:lnTo>
                  <a:lnTo>
                    <a:pt x="719" y="447"/>
                  </a:lnTo>
                  <a:lnTo>
                    <a:pt x="714" y="448"/>
                  </a:lnTo>
                  <a:lnTo>
                    <a:pt x="711" y="450"/>
                  </a:lnTo>
                  <a:lnTo>
                    <a:pt x="708" y="451"/>
                  </a:lnTo>
                  <a:lnTo>
                    <a:pt x="705" y="454"/>
                  </a:lnTo>
                  <a:lnTo>
                    <a:pt x="702" y="456"/>
                  </a:lnTo>
                  <a:lnTo>
                    <a:pt x="699" y="459"/>
                  </a:lnTo>
                  <a:lnTo>
                    <a:pt x="699" y="462"/>
                  </a:lnTo>
                  <a:lnTo>
                    <a:pt x="699" y="465"/>
                  </a:lnTo>
                  <a:lnTo>
                    <a:pt x="702" y="471"/>
                  </a:lnTo>
                  <a:lnTo>
                    <a:pt x="707" y="477"/>
                  </a:lnTo>
                  <a:lnTo>
                    <a:pt x="711" y="483"/>
                  </a:lnTo>
                  <a:lnTo>
                    <a:pt x="716" y="490"/>
                  </a:lnTo>
                  <a:lnTo>
                    <a:pt x="717" y="496"/>
                  </a:lnTo>
                  <a:lnTo>
                    <a:pt x="720" y="501"/>
                  </a:lnTo>
                  <a:lnTo>
                    <a:pt x="722" y="505"/>
                  </a:lnTo>
                  <a:lnTo>
                    <a:pt x="723" y="510"/>
                  </a:lnTo>
                  <a:lnTo>
                    <a:pt x="725" y="514"/>
                  </a:lnTo>
                  <a:lnTo>
                    <a:pt x="725" y="519"/>
                  </a:lnTo>
                  <a:lnTo>
                    <a:pt x="725" y="520"/>
                  </a:lnTo>
                  <a:lnTo>
                    <a:pt x="725" y="522"/>
                  </a:lnTo>
                  <a:lnTo>
                    <a:pt x="725" y="525"/>
                  </a:lnTo>
                  <a:lnTo>
                    <a:pt x="725" y="525"/>
                  </a:lnTo>
                  <a:lnTo>
                    <a:pt x="741" y="528"/>
                  </a:lnTo>
                  <a:lnTo>
                    <a:pt x="756" y="529"/>
                  </a:lnTo>
                  <a:lnTo>
                    <a:pt x="771" y="535"/>
                  </a:lnTo>
                  <a:lnTo>
                    <a:pt x="774" y="537"/>
                  </a:lnTo>
                  <a:lnTo>
                    <a:pt x="776" y="538"/>
                  </a:lnTo>
                  <a:lnTo>
                    <a:pt x="777" y="541"/>
                  </a:lnTo>
                  <a:lnTo>
                    <a:pt x="779" y="543"/>
                  </a:lnTo>
                  <a:lnTo>
                    <a:pt x="780" y="546"/>
                  </a:lnTo>
                  <a:lnTo>
                    <a:pt x="783" y="546"/>
                  </a:lnTo>
                  <a:lnTo>
                    <a:pt x="783" y="547"/>
                  </a:lnTo>
                  <a:lnTo>
                    <a:pt x="783" y="549"/>
                  </a:lnTo>
                  <a:lnTo>
                    <a:pt x="788" y="564"/>
                  </a:lnTo>
                  <a:lnTo>
                    <a:pt x="797" y="576"/>
                  </a:lnTo>
                  <a:lnTo>
                    <a:pt x="606" y="686"/>
                  </a:lnTo>
                  <a:lnTo>
                    <a:pt x="568" y="719"/>
                  </a:lnTo>
                  <a:lnTo>
                    <a:pt x="531" y="749"/>
                  </a:lnTo>
                  <a:lnTo>
                    <a:pt x="496" y="753"/>
                  </a:lnTo>
                  <a:lnTo>
                    <a:pt x="461" y="758"/>
                  </a:lnTo>
                  <a:lnTo>
                    <a:pt x="425" y="758"/>
                  </a:lnTo>
                  <a:lnTo>
                    <a:pt x="424" y="756"/>
                  </a:lnTo>
                  <a:lnTo>
                    <a:pt x="422" y="755"/>
                  </a:lnTo>
                  <a:lnTo>
                    <a:pt x="421" y="752"/>
                  </a:lnTo>
                  <a:lnTo>
                    <a:pt x="419" y="749"/>
                  </a:lnTo>
                  <a:lnTo>
                    <a:pt x="416" y="747"/>
                  </a:lnTo>
                  <a:lnTo>
                    <a:pt x="421" y="746"/>
                  </a:lnTo>
                  <a:lnTo>
                    <a:pt x="424" y="743"/>
                  </a:lnTo>
                  <a:lnTo>
                    <a:pt x="427" y="740"/>
                  </a:lnTo>
                  <a:lnTo>
                    <a:pt x="428" y="737"/>
                  </a:lnTo>
                  <a:lnTo>
                    <a:pt x="428" y="734"/>
                  </a:lnTo>
                  <a:lnTo>
                    <a:pt x="427" y="729"/>
                  </a:lnTo>
                  <a:lnTo>
                    <a:pt x="424" y="726"/>
                  </a:lnTo>
                  <a:lnTo>
                    <a:pt x="421" y="723"/>
                  </a:lnTo>
                  <a:lnTo>
                    <a:pt x="413" y="720"/>
                  </a:lnTo>
                  <a:lnTo>
                    <a:pt x="406" y="717"/>
                  </a:lnTo>
                  <a:lnTo>
                    <a:pt x="398" y="717"/>
                  </a:lnTo>
                  <a:lnTo>
                    <a:pt x="395" y="716"/>
                  </a:lnTo>
                  <a:lnTo>
                    <a:pt x="394" y="714"/>
                  </a:lnTo>
                  <a:lnTo>
                    <a:pt x="394" y="713"/>
                  </a:lnTo>
                  <a:lnTo>
                    <a:pt x="392" y="710"/>
                  </a:lnTo>
                  <a:lnTo>
                    <a:pt x="392" y="707"/>
                  </a:lnTo>
                  <a:lnTo>
                    <a:pt x="392" y="707"/>
                  </a:lnTo>
                  <a:lnTo>
                    <a:pt x="391" y="705"/>
                  </a:lnTo>
                  <a:lnTo>
                    <a:pt x="389" y="705"/>
                  </a:lnTo>
                  <a:lnTo>
                    <a:pt x="385" y="705"/>
                  </a:lnTo>
                  <a:lnTo>
                    <a:pt x="382" y="707"/>
                  </a:lnTo>
                  <a:lnTo>
                    <a:pt x="379" y="707"/>
                  </a:lnTo>
                  <a:lnTo>
                    <a:pt x="376" y="705"/>
                  </a:lnTo>
                  <a:lnTo>
                    <a:pt x="373" y="702"/>
                  </a:lnTo>
                  <a:lnTo>
                    <a:pt x="373" y="702"/>
                  </a:lnTo>
                  <a:lnTo>
                    <a:pt x="371" y="702"/>
                  </a:lnTo>
                  <a:lnTo>
                    <a:pt x="370" y="702"/>
                  </a:lnTo>
                  <a:lnTo>
                    <a:pt x="365" y="698"/>
                  </a:lnTo>
                  <a:lnTo>
                    <a:pt x="361" y="693"/>
                  </a:lnTo>
                  <a:lnTo>
                    <a:pt x="356" y="689"/>
                  </a:lnTo>
                  <a:lnTo>
                    <a:pt x="352" y="684"/>
                  </a:lnTo>
                  <a:lnTo>
                    <a:pt x="347" y="681"/>
                  </a:lnTo>
                  <a:lnTo>
                    <a:pt x="346" y="680"/>
                  </a:lnTo>
                  <a:lnTo>
                    <a:pt x="344" y="678"/>
                  </a:lnTo>
                  <a:lnTo>
                    <a:pt x="344" y="677"/>
                  </a:lnTo>
                  <a:lnTo>
                    <a:pt x="346" y="674"/>
                  </a:lnTo>
                  <a:lnTo>
                    <a:pt x="346" y="672"/>
                  </a:lnTo>
                  <a:lnTo>
                    <a:pt x="346" y="669"/>
                  </a:lnTo>
                  <a:lnTo>
                    <a:pt x="346" y="666"/>
                  </a:lnTo>
                  <a:lnTo>
                    <a:pt x="1" y="383"/>
                  </a:lnTo>
                  <a:lnTo>
                    <a:pt x="0" y="352"/>
                  </a:lnTo>
                  <a:lnTo>
                    <a:pt x="0" y="346"/>
                  </a:lnTo>
                  <a:lnTo>
                    <a:pt x="1" y="340"/>
                  </a:lnTo>
                  <a:lnTo>
                    <a:pt x="1" y="332"/>
                  </a:lnTo>
                  <a:lnTo>
                    <a:pt x="3" y="329"/>
                  </a:lnTo>
                  <a:lnTo>
                    <a:pt x="4" y="326"/>
                  </a:lnTo>
                  <a:lnTo>
                    <a:pt x="6" y="322"/>
                  </a:lnTo>
                  <a:lnTo>
                    <a:pt x="4" y="322"/>
                  </a:lnTo>
                  <a:lnTo>
                    <a:pt x="3" y="322"/>
                  </a:lnTo>
                  <a:lnTo>
                    <a:pt x="3" y="319"/>
                  </a:lnTo>
                  <a:lnTo>
                    <a:pt x="6" y="316"/>
                  </a:lnTo>
                  <a:lnTo>
                    <a:pt x="9" y="313"/>
                  </a:lnTo>
                  <a:lnTo>
                    <a:pt x="12" y="310"/>
                  </a:lnTo>
                  <a:lnTo>
                    <a:pt x="16" y="310"/>
                  </a:lnTo>
                  <a:lnTo>
                    <a:pt x="18" y="308"/>
                  </a:lnTo>
                  <a:lnTo>
                    <a:pt x="18" y="307"/>
                  </a:lnTo>
                  <a:lnTo>
                    <a:pt x="19" y="305"/>
                  </a:lnTo>
                  <a:lnTo>
                    <a:pt x="22" y="302"/>
                  </a:lnTo>
                  <a:lnTo>
                    <a:pt x="25" y="301"/>
                  </a:lnTo>
                  <a:lnTo>
                    <a:pt x="30" y="299"/>
                  </a:lnTo>
                  <a:lnTo>
                    <a:pt x="35" y="296"/>
                  </a:lnTo>
                  <a:lnTo>
                    <a:pt x="38" y="295"/>
                  </a:lnTo>
                  <a:lnTo>
                    <a:pt x="44" y="292"/>
                  </a:lnTo>
                  <a:lnTo>
                    <a:pt x="48" y="287"/>
                  </a:lnTo>
                  <a:lnTo>
                    <a:pt x="56" y="286"/>
                  </a:lnTo>
                  <a:lnTo>
                    <a:pt x="57" y="283"/>
                  </a:lnTo>
                  <a:lnTo>
                    <a:pt x="59" y="281"/>
                  </a:lnTo>
                  <a:lnTo>
                    <a:pt x="62" y="278"/>
                  </a:lnTo>
                  <a:lnTo>
                    <a:pt x="63" y="277"/>
                  </a:lnTo>
                  <a:lnTo>
                    <a:pt x="72" y="278"/>
                  </a:lnTo>
                  <a:lnTo>
                    <a:pt x="81" y="281"/>
                  </a:lnTo>
                  <a:lnTo>
                    <a:pt x="90" y="281"/>
                  </a:lnTo>
                  <a:lnTo>
                    <a:pt x="93" y="280"/>
                  </a:lnTo>
                  <a:lnTo>
                    <a:pt x="95" y="278"/>
                  </a:lnTo>
                  <a:lnTo>
                    <a:pt x="96" y="277"/>
                  </a:lnTo>
                  <a:lnTo>
                    <a:pt x="96" y="274"/>
                  </a:lnTo>
                  <a:lnTo>
                    <a:pt x="98" y="271"/>
                  </a:lnTo>
                  <a:lnTo>
                    <a:pt x="101" y="269"/>
                  </a:lnTo>
                  <a:lnTo>
                    <a:pt x="111" y="269"/>
                  </a:lnTo>
                  <a:lnTo>
                    <a:pt x="123" y="269"/>
                  </a:lnTo>
                  <a:lnTo>
                    <a:pt x="129" y="271"/>
                  </a:lnTo>
                  <a:lnTo>
                    <a:pt x="134" y="269"/>
                  </a:lnTo>
                  <a:lnTo>
                    <a:pt x="137" y="268"/>
                  </a:lnTo>
                  <a:lnTo>
                    <a:pt x="140" y="266"/>
                  </a:lnTo>
                  <a:lnTo>
                    <a:pt x="141" y="265"/>
                  </a:lnTo>
                  <a:lnTo>
                    <a:pt x="141" y="26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Freeform 9"/>
            <p:cNvSpPr/>
            <p:nvPr/>
          </p:nvSpPr>
          <p:spPr bwMode="gray">
            <a:xfrm>
              <a:off x="3626" y="1253"/>
              <a:ext cx="146" cy="280"/>
            </a:xfrm>
            <a:custGeom>
              <a:avLst/>
              <a:gdLst>
                <a:gd name="T0" fmla="*/ 141 w 158"/>
                <a:gd name="T1" fmla="*/ 12 h 302"/>
                <a:gd name="T2" fmla="*/ 134 w 158"/>
                <a:gd name="T3" fmla="*/ 18 h 302"/>
                <a:gd name="T4" fmla="*/ 126 w 158"/>
                <a:gd name="T5" fmla="*/ 22 h 302"/>
                <a:gd name="T6" fmla="*/ 120 w 158"/>
                <a:gd name="T7" fmla="*/ 18 h 302"/>
                <a:gd name="T8" fmla="*/ 120 w 158"/>
                <a:gd name="T9" fmla="*/ 7 h 302"/>
                <a:gd name="T10" fmla="*/ 117 w 158"/>
                <a:gd name="T11" fmla="*/ 6 h 302"/>
                <a:gd name="T12" fmla="*/ 108 w 158"/>
                <a:gd name="T13" fmla="*/ 3 h 302"/>
                <a:gd name="T14" fmla="*/ 99 w 158"/>
                <a:gd name="T15" fmla="*/ 0 h 302"/>
                <a:gd name="T16" fmla="*/ 83 w 158"/>
                <a:gd name="T17" fmla="*/ 3 h 302"/>
                <a:gd name="T18" fmla="*/ 67 w 158"/>
                <a:gd name="T19" fmla="*/ 12 h 302"/>
                <a:gd name="T20" fmla="*/ 55 w 158"/>
                <a:gd name="T21" fmla="*/ 15 h 302"/>
                <a:gd name="T22" fmla="*/ 48 w 158"/>
                <a:gd name="T23" fmla="*/ 19 h 302"/>
                <a:gd name="T24" fmla="*/ 42 w 158"/>
                <a:gd name="T25" fmla="*/ 28 h 302"/>
                <a:gd name="T26" fmla="*/ 45 w 158"/>
                <a:gd name="T27" fmla="*/ 39 h 302"/>
                <a:gd name="T28" fmla="*/ 39 w 158"/>
                <a:gd name="T29" fmla="*/ 48 h 302"/>
                <a:gd name="T30" fmla="*/ 34 w 158"/>
                <a:gd name="T31" fmla="*/ 57 h 302"/>
                <a:gd name="T32" fmla="*/ 37 w 158"/>
                <a:gd name="T33" fmla="*/ 73 h 302"/>
                <a:gd name="T34" fmla="*/ 36 w 158"/>
                <a:gd name="T35" fmla="*/ 102 h 302"/>
                <a:gd name="T36" fmla="*/ 4 w 158"/>
                <a:gd name="T37" fmla="*/ 127 h 302"/>
                <a:gd name="T38" fmla="*/ 0 w 158"/>
                <a:gd name="T39" fmla="*/ 136 h 302"/>
                <a:gd name="T40" fmla="*/ 3 w 158"/>
                <a:gd name="T41" fmla="*/ 148 h 302"/>
                <a:gd name="T42" fmla="*/ 28 w 158"/>
                <a:gd name="T43" fmla="*/ 184 h 302"/>
                <a:gd name="T44" fmla="*/ 34 w 158"/>
                <a:gd name="T45" fmla="*/ 198 h 302"/>
                <a:gd name="T46" fmla="*/ 46 w 158"/>
                <a:gd name="T47" fmla="*/ 205 h 302"/>
                <a:gd name="T48" fmla="*/ 55 w 158"/>
                <a:gd name="T49" fmla="*/ 211 h 302"/>
                <a:gd name="T50" fmla="*/ 64 w 158"/>
                <a:gd name="T51" fmla="*/ 248 h 302"/>
                <a:gd name="T52" fmla="*/ 69 w 158"/>
                <a:gd name="T53" fmla="*/ 296 h 302"/>
                <a:gd name="T54" fmla="*/ 69 w 158"/>
                <a:gd name="T55" fmla="*/ 297 h 302"/>
                <a:gd name="T56" fmla="*/ 71 w 158"/>
                <a:gd name="T57" fmla="*/ 299 h 302"/>
                <a:gd name="T58" fmla="*/ 80 w 158"/>
                <a:gd name="T59" fmla="*/ 294 h 302"/>
                <a:gd name="T60" fmla="*/ 90 w 158"/>
                <a:gd name="T61" fmla="*/ 293 h 302"/>
                <a:gd name="T62" fmla="*/ 95 w 158"/>
                <a:gd name="T63" fmla="*/ 287 h 302"/>
                <a:gd name="T64" fmla="*/ 104 w 158"/>
                <a:gd name="T65" fmla="*/ 273 h 302"/>
                <a:gd name="T66" fmla="*/ 105 w 158"/>
                <a:gd name="T67" fmla="*/ 239 h 302"/>
                <a:gd name="T68" fmla="*/ 107 w 158"/>
                <a:gd name="T69" fmla="*/ 236 h 302"/>
                <a:gd name="T70" fmla="*/ 111 w 158"/>
                <a:gd name="T71" fmla="*/ 234 h 302"/>
                <a:gd name="T72" fmla="*/ 119 w 158"/>
                <a:gd name="T73" fmla="*/ 234 h 302"/>
                <a:gd name="T74" fmla="*/ 125 w 158"/>
                <a:gd name="T75" fmla="*/ 227 h 302"/>
                <a:gd name="T76" fmla="*/ 131 w 158"/>
                <a:gd name="T77" fmla="*/ 217 h 302"/>
                <a:gd name="T78" fmla="*/ 158 w 158"/>
                <a:gd name="T79" fmla="*/ 198 h 302"/>
                <a:gd name="T80" fmla="*/ 156 w 158"/>
                <a:gd name="T81" fmla="*/ 169 h 302"/>
                <a:gd name="T82" fmla="*/ 152 w 158"/>
                <a:gd name="T83" fmla="*/ 166 h 302"/>
                <a:gd name="T84" fmla="*/ 144 w 158"/>
                <a:gd name="T85" fmla="*/ 160 h 302"/>
                <a:gd name="T86" fmla="*/ 137 w 158"/>
                <a:gd name="T87" fmla="*/ 151 h 302"/>
                <a:gd name="T88" fmla="*/ 128 w 158"/>
                <a:gd name="T89" fmla="*/ 151 h 302"/>
                <a:gd name="T90" fmla="*/ 116 w 158"/>
                <a:gd name="T91" fmla="*/ 148 h 302"/>
                <a:gd name="T92" fmla="*/ 110 w 158"/>
                <a:gd name="T93" fmla="*/ 138 h 302"/>
                <a:gd name="T94" fmla="*/ 108 w 158"/>
                <a:gd name="T95" fmla="*/ 127 h 302"/>
                <a:gd name="T96" fmla="*/ 102 w 158"/>
                <a:gd name="T97" fmla="*/ 124 h 302"/>
                <a:gd name="T98" fmla="*/ 104 w 158"/>
                <a:gd name="T99" fmla="*/ 121 h 302"/>
                <a:gd name="T100" fmla="*/ 123 w 158"/>
                <a:gd name="T101" fmla="*/ 117 h 302"/>
                <a:gd name="T102" fmla="*/ 134 w 158"/>
                <a:gd name="T103" fmla="*/ 109 h 302"/>
                <a:gd name="T104" fmla="*/ 144 w 158"/>
                <a:gd name="T105" fmla="*/ 70 h 302"/>
                <a:gd name="T106" fmla="*/ 137 w 158"/>
                <a:gd name="T107" fmla="*/ 63 h 302"/>
                <a:gd name="T108" fmla="*/ 131 w 158"/>
                <a:gd name="T109" fmla="*/ 54 h 302"/>
                <a:gd name="T110" fmla="*/ 129 w 158"/>
                <a:gd name="T111" fmla="*/ 42 h 302"/>
                <a:gd name="T112" fmla="*/ 144 w 158"/>
                <a:gd name="T113" fmla="*/ 28 h 302"/>
                <a:gd name="T114" fmla="*/ 149 w 158"/>
                <a:gd name="T115" fmla="*/ 13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8" h="302">
                  <a:moveTo>
                    <a:pt x="146" y="12"/>
                  </a:moveTo>
                  <a:lnTo>
                    <a:pt x="143" y="10"/>
                  </a:lnTo>
                  <a:lnTo>
                    <a:pt x="141" y="12"/>
                  </a:lnTo>
                  <a:lnTo>
                    <a:pt x="138" y="13"/>
                  </a:lnTo>
                  <a:lnTo>
                    <a:pt x="135" y="16"/>
                  </a:lnTo>
                  <a:lnTo>
                    <a:pt x="134" y="18"/>
                  </a:lnTo>
                  <a:lnTo>
                    <a:pt x="132" y="21"/>
                  </a:lnTo>
                  <a:lnTo>
                    <a:pt x="129" y="22"/>
                  </a:lnTo>
                  <a:lnTo>
                    <a:pt x="126" y="22"/>
                  </a:lnTo>
                  <a:lnTo>
                    <a:pt x="123" y="22"/>
                  </a:lnTo>
                  <a:lnTo>
                    <a:pt x="122" y="19"/>
                  </a:lnTo>
                  <a:lnTo>
                    <a:pt x="120" y="18"/>
                  </a:lnTo>
                  <a:lnTo>
                    <a:pt x="119" y="13"/>
                  </a:lnTo>
                  <a:lnTo>
                    <a:pt x="119" y="10"/>
                  </a:lnTo>
                  <a:lnTo>
                    <a:pt x="120" y="7"/>
                  </a:lnTo>
                  <a:lnTo>
                    <a:pt x="123" y="6"/>
                  </a:lnTo>
                  <a:lnTo>
                    <a:pt x="120" y="6"/>
                  </a:lnTo>
                  <a:lnTo>
                    <a:pt x="117" y="6"/>
                  </a:lnTo>
                  <a:lnTo>
                    <a:pt x="114" y="6"/>
                  </a:lnTo>
                  <a:lnTo>
                    <a:pt x="111" y="4"/>
                  </a:lnTo>
                  <a:lnTo>
                    <a:pt x="108" y="3"/>
                  </a:lnTo>
                  <a:lnTo>
                    <a:pt x="107" y="1"/>
                  </a:lnTo>
                  <a:lnTo>
                    <a:pt x="104" y="1"/>
                  </a:lnTo>
                  <a:lnTo>
                    <a:pt x="99" y="0"/>
                  </a:lnTo>
                  <a:lnTo>
                    <a:pt x="93" y="0"/>
                  </a:lnTo>
                  <a:lnTo>
                    <a:pt x="89" y="1"/>
                  </a:lnTo>
                  <a:lnTo>
                    <a:pt x="83" y="3"/>
                  </a:lnTo>
                  <a:lnTo>
                    <a:pt x="77" y="7"/>
                  </a:lnTo>
                  <a:lnTo>
                    <a:pt x="72" y="10"/>
                  </a:lnTo>
                  <a:lnTo>
                    <a:pt x="67" y="12"/>
                  </a:lnTo>
                  <a:lnTo>
                    <a:pt x="63" y="13"/>
                  </a:lnTo>
                  <a:lnTo>
                    <a:pt x="58" y="13"/>
                  </a:lnTo>
                  <a:lnTo>
                    <a:pt x="55" y="15"/>
                  </a:lnTo>
                  <a:lnTo>
                    <a:pt x="52" y="15"/>
                  </a:lnTo>
                  <a:lnTo>
                    <a:pt x="49" y="18"/>
                  </a:lnTo>
                  <a:lnTo>
                    <a:pt x="48" y="19"/>
                  </a:lnTo>
                  <a:lnTo>
                    <a:pt x="45" y="22"/>
                  </a:lnTo>
                  <a:lnTo>
                    <a:pt x="43" y="25"/>
                  </a:lnTo>
                  <a:lnTo>
                    <a:pt x="42" y="28"/>
                  </a:lnTo>
                  <a:lnTo>
                    <a:pt x="43" y="31"/>
                  </a:lnTo>
                  <a:lnTo>
                    <a:pt x="45" y="36"/>
                  </a:lnTo>
                  <a:lnTo>
                    <a:pt x="45" y="39"/>
                  </a:lnTo>
                  <a:lnTo>
                    <a:pt x="43" y="42"/>
                  </a:lnTo>
                  <a:lnTo>
                    <a:pt x="42" y="45"/>
                  </a:lnTo>
                  <a:lnTo>
                    <a:pt x="39" y="48"/>
                  </a:lnTo>
                  <a:lnTo>
                    <a:pt x="37" y="51"/>
                  </a:lnTo>
                  <a:lnTo>
                    <a:pt x="36" y="54"/>
                  </a:lnTo>
                  <a:lnTo>
                    <a:pt x="34" y="57"/>
                  </a:lnTo>
                  <a:lnTo>
                    <a:pt x="36" y="60"/>
                  </a:lnTo>
                  <a:lnTo>
                    <a:pt x="37" y="63"/>
                  </a:lnTo>
                  <a:lnTo>
                    <a:pt x="37" y="73"/>
                  </a:lnTo>
                  <a:lnTo>
                    <a:pt x="36" y="82"/>
                  </a:lnTo>
                  <a:lnTo>
                    <a:pt x="34" y="91"/>
                  </a:lnTo>
                  <a:lnTo>
                    <a:pt x="36" y="102"/>
                  </a:lnTo>
                  <a:lnTo>
                    <a:pt x="24" y="114"/>
                  </a:lnTo>
                  <a:lnTo>
                    <a:pt x="9" y="126"/>
                  </a:lnTo>
                  <a:lnTo>
                    <a:pt x="4" y="127"/>
                  </a:lnTo>
                  <a:lnTo>
                    <a:pt x="3" y="130"/>
                  </a:lnTo>
                  <a:lnTo>
                    <a:pt x="1" y="133"/>
                  </a:lnTo>
                  <a:lnTo>
                    <a:pt x="0" y="136"/>
                  </a:lnTo>
                  <a:lnTo>
                    <a:pt x="0" y="141"/>
                  </a:lnTo>
                  <a:lnTo>
                    <a:pt x="1" y="145"/>
                  </a:lnTo>
                  <a:lnTo>
                    <a:pt x="3" y="148"/>
                  </a:lnTo>
                  <a:lnTo>
                    <a:pt x="15" y="165"/>
                  </a:lnTo>
                  <a:lnTo>
                    <a:pt x="25" y="181"/>
                  </a:lnTo>
                  <a:lnTo>
                    <a:pt x="28" y="184"/>
                  </a:lnTo>
                  <a:lnTo>
                    <a:pt x="30" y="189"/>
                  </a:lnTo>
                  <a:lnTo>
                    <a:pt x="31" y="193"/>
                  </a:lnTo>
                  <a:lnTo>
                    <a:pt x="34" y="198"/>
                  </a:lnTo>
                  <a:lnTo>
                    <a:pt x="37" y="201"/>
                  </a:lnTo>
                  <a:lnTo>
                    <a:pt x="42" y="202"/>
                  </a:lnTo>
                  <a:lnTo>
                    <a:pt x="46" y="205"/>
                  </a:lnTo>
                  <a:lnTo>
                    <a:pt x="49" y="207"/>
                  </a:lnTo>
                  <a:lnTo>
                    <a:pt x="52" y="208"/>
                  </a:lnTo>
                  <a:lnTo>
                    <a:pt x="55" y="211"/>
                  </a:lnTo>
                  <a:lnTo>
                    <a:pt x="57" y="214"/>
                  </a:lnTo>
                  <a:lnTo>
                    <a:pt x="61" y="231"/>
                  </a:lnTo>
                  <a:lnTo>
                    <a:pt x="64" y="248"/>
                  </a:lnTo>
                  <a:lnTo>
                    <a:pt x="67" y="272"/>
                  </a:lnTo>
                  <a:lnTo>
                    <a:pt x="67" y="296"/>
                  </a:lnTo>
                  <a:lnTo>
                    <a:pt x="69" y="296"/>
                  </a:lnTo>
                  <a:lnTo>
                    <a:pt x="69" y="296"/>
                  </a:lnTo>
                  <a:lnTo>
                    <a:pt x="69" y="294"/>
                  </a:lnTo>
                  <a:lnTo>
                    <a:pt x="69" y="297"/>
                  </a:lnTo>
                  <a:lnTo>
                    <a:pt x="69" y="302"/>
                  </a:lnTo>
                  <a:lnTo>
                    <a:pt x="69" y="300"/>
                  </a:lnTo>
                  <a:lnTo>
                    <a:pt x="71" y="299"/>
                  </a:lnTo>
                  <a:lnTo>
                    <a:pt x="74" y="296"/>
                  </a:lnTo>
                  <a:lnTo>
                    <a:pt x="77" y="296"/>
                  </a:lnTo>
                  <a:lnTo>
                    <a:pt x="80" y="294"/>
                  </a:lnTo>
                  <a:lnTo>
                    <a:pt x="84" y="294"/>
                  </a:lnTo>
                  <a:lnTo>
                    <a:pt x="87" y="294"/>
                  </a:lnTo>
                  <a:lnTo>
                    <a:pt x="90" y="293"/>
                  </a:lnTo>
                  <a:lnTo>
                    <a:pt x="93" y="291"/>
                  </a:lnTo>
                  <a:lnTo>
                    <a:pt x="95" y="288"/>
                  </a:lnTo>
                  <a:lnTo>
                    <a:pt x="95" y="287"/>
                  </a:lnTo>
                  <a:lnTo>
                    <a:pt x="96" y="284"/>
                  </a:lnTo>
                  <a:lnTo>
                    <a:pt x="96" y="282"/>
                  </a:lnTo>
                  <a:lnTo>
                    <a:pt x="104" y="273"/>
                  </a:lnTo>
                  <a:lnTo>
                    <a:pt x="105" y="261"/>
                  </a:lnTo>
                  <a:lnTo>
                    <a:pt x="105" y="249"/>
                  </a:lnTo>
                  <a:lnTo>
                    <a:pt x="105" y="239"/>
                  </a:lnTo>
                  <a:lnTo>
                    <a:pt x="107" y="239"/>
                  </a:lnTo>
                  <a:lnTo>
                    <a:pt x="107" y="237"/>
                  </a:lnTo>
                  <a:lnTo>
                    <a:pt x="107" y="236"/>
                  </a:lnTo>
                  <a:lnTo>
                    <a:pt x="107" y="234"/>
                  </a:lnTo>
                  <a:lnTo>
                    <a:pt x="108" y="234"/>
                  </a:lnTo>
                  <a:lnTo>
                    <a:pt x="111" y="234"/>
                  </a:lnTo>
                  <a:lnTo>
                    <a:pt x="114" y="234"/>
                  </a:lnTo>
                  <a:lnTo>
                    <a:pt x="117" y="234"/>
                  </a:lnTo>
                  <a:lnTo>
                    <a:pt x="119" y="234"/>
                  </a:lnTo>
                  <a:lnTo>
                    <a:pt x="122" y="233"/>
                  </a:lnTo>
                  <a:lnTo>
                    <a:pt x="123" y="230"/>
                  </a:lnTo>
                  <a:lnTo>
                    <a:pt x="125" y="227"/>
                  </a:lnTo>
                  <a:lnTo>
                    <a:pt x="126" y="222"/>
                  </a:lnTo>
                  <a:lnTo>
                    <a:pt x="128" y="221"/>
                  </a:lnTo>
                  <a:lnTo>
                    <a:pt x="131" y="217"/>
                  </a:lnTo>
                  <a:lnTo>
                    <a:pt x="141" y="213"/>
                  </a:lnTo>
                  <a:lnTo>
                    <a:pt x="152" y="207"/>
                  </a:lnTo>
                  <a:lnTo>
                    <a:pt x="158" y="198"/>
                  </a:lnTo>
                  <a:lnTo>
                    <a:pt x="158" y="189"/>
                  </a:lnTo>
                  <a:lnTo>
                    <a:pt x="156" y="180"/>
                  </a:lnTo>
                  <a:lnTo>
                    <a:pt x="156" y="169"/>
                  </a:lnTo>
                  <a:lnTo>
                    <a:pt x="156" y="168"/>
                  </a:lnTo>
                  <a:lnTo>
                    <a:pt x="155" y="168"/>
                  </a:lnTo>
                  <a:lnTo>
                    <a:pt x="152" y="166"/>
                  </a:lnTo>
                  <a:lnTo>
                    <a:pt x="150" y="166"/>
                  </a:lnTo>
                  <a:lnTo>
                    <a:pt x="147" y="163"/>
                  </a:lnTo>
                  <a:lnTo>
                    <a:pt x="144" y="160"/>
                  </a:lnTo>
                  <a:lnTo>
                    <a:pt x="141" y="156"/>
                  </a:lnTo>
                  <a:lnTo>
                    <a:pt x="140" y="153"/>
                  </a:lnTo>
                  <a:lnTo>
                    <a:pt x="137" y="151"/>
                  </a:lnTo>
                  <a:lnTo>
                    <a:pt x="134" y="150"/>
                  </a:lnTo>
                  <a:lnTo>
                    <a:pt x="131" y="150"/>
                  </a:lnTo>
                  <a:lnTo>
                    <a:pt x="128" y="151"/>
                  </a:lnTo>
                  <a:lnTo>
                    <a:pt x="125" y="151"/>
                  </a:lnTo>
                  <a:lnTo>
                    <a:pt x="120" y="151"/>
                  </a:lnTo>
                  <a:lnTo>
                    <a:pt x="116" y="148"/>
                  </a:lnTo>
                  <a:lnTo>
                    <a:pt x="113" y="145"/>
                  </a:lnTo>
                  <a:lnTo>
                    <a:pt x="111" y="142"/>
                  </a:lnTo>
                  <a:lnTo>
                    <a:pt x="110" y="138"/>
                  </a:lnTo>
                  <a:lnTo>
                    <a:pt x="110" y="133"/>
                  </a:lnTo>
                  <a:lnTo>
                    <a:pt x="111" y="127"/>
                  </a:lnTo>
                  <a:lnTo>
                    <a:pt x="108" y="127"/>
                  </a:lnTo>
                  <a:lnTo>
                    <a:pt x="107" y="127"/>
                  </a:lnTo>
                  <a:lnTo>
                    <a:pt x="105" y="126"/>
                  </a:lnTo>
                  <a:lnTo>
                    <a:pt x="102" y="124"/>
                  </a:lnTo>
                  <a:lnTo>
                    <a:pt x="102" y="124"/>
                  </a:lnTo>
                  <a:lnTo>
                    <a:pt x="104" y="123"/>
                  </a:lnTo>
                  <a:lnTo>
                    <a:pt x="104" y="121"/>
                  </a:lnTo>
                  <a:lnTo>
                    <a:pt x="104" y="120"/>
                  </a:lnTo>
                  <a:lnTo>
                    <a:pt x="114" y="118"/>
                  </a:lnTo>
                  <a:lnTo>
                    <a:pt x="123" y="117"/>
                  </a:lnTo>
                  <a:lnTo>
                    <a:pt x="128" y="115"/>
                  </a:lnTo>
                  <a:lnTo>
                    <a:pt x="131" y="112"/>
                  </a:lnTo>
                  <a:lnTo>
                    <a:pt x="134" y="109"/>
                  </a:lnTo>
                  <a:lnTo>
                    <a:pt x="140" y="97"/>
                  </a:lnTo>
                  <a:lnTo>
                    <a:pt x="144" y="84"/>
                  </a:lnTo>
                  <a:lnTo>
                    <a:pt x="144" y="70"/>
                  </a:lnTo>
                  <a:lnTo>
                    <a:pt x="143" y="67"/>
                  </a:lnTo>
                  <a:lnTo>
                    <a:pt x="140" y="64"/>
                  </a:lnTo>
                  <a:lnTo>
                    <a:pt x="137" y="63"/>
                  </a:lnTo>
                  <a:lnTo>
                    <a:pt x="134" y="60"/>
                  </a:lnTo>
                  <a:lnTo>
                    <a:pt x="132" y="57"/>
                  </a:lnTo>
                  <a:lnTo>
                    <a:pt x="131" y="54"/>
                  </a:lnTo>
                  <a:lnTo>
                    <a:pt x="129" y="49"/>
                  </a:lnTo>
                  <a:lnTo>
                    <a:pt x="128" y="46"/>
                  </a:lnTo>
                  <a:lnTo>
                    <a:pt x="129" y="42"/>
                  </a:lnTo>
                  <a:lnTo>
                    <a:pt x="132" y="39"/>
                  </a:lnTo>
                  <a:lnTo>
                    <a:pt x="138" y="33"/>
                  </a:lnTo>
                  <a:lnTo>
                    <a:pt x="144" y="28"/>
                  </a:lnTo>
                  <a:lnTo>
                    <a:pt x="149" y="22"/>
                  </a:lnTo>
                  <a:lnTo>
                    <a:pt x="149" y="13"/>
                  </a:lnTo>
                  <a:lnTo>
                    <a:pt x="149" y="13"/>
                  </a:lnTo>
                  <a:lnTo>
                    <a:pt x="147" y="12"/>
                  </a:lnTo>
                  <a:lnTo>
                    <a:pt x="146" y="1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Freeform 10"/>
            <p:cNvSpPr/>
            <p:nvPr/>
          </p:nvSpPr>
          <p:spPr bwMode="gray">
            <a:xfrm>
              <a:off x="3685" y="1414"/>
              <a:ext cx="572" cy="528"/>
            </a:xfrm>
            <a:custGeom>
              <a:avLst/>
              <a:gdLst>
                <a:gd name="T0" fmla="*/ 103 w 618"/>
                <a:gd name="T1" fmla="*/ 1 h 570"/>
                <a:gd name="T2" fmla="*/ 139 w 618"/>
                <a:gd name="T3" fmla="*/ 19 h 570"/>
                <a:gd name="T4" fmla="*/ 199 w 618"/>
                <a:gd name="T5" fmla="*/ 24 h 570"/>
                <a:gd name="T6" fmla="*/ 240 w 618"/>
                <a:gd name="T7" fmla="*/ 42 h 570"/>
                <a:gd name="T8" fmla="*/ 240 w 618"/>
                <a:gd name="T9" fmla="*/ 63 h 570"/>
                <a:gd name="T10" fmla="*/ 268 w 618"/>
                <a:gd name="T11" fmla="*/ 77 h 570"/>
                <a:gd name="T12" fmla="*/ 303 w 618"/>
                <a:gd name="T13" fmla="*/ 81 h 570"/>
                <a:gd name="T14" fmla="*/ 345 w 618"/>
                <a:gd name="T15" fmla="*/ 104 h 570"/>
                <a:gd name="T16" fmla="*/ 385 w 618"/>
                <a:gd name="T17" fmla="*/ 113 h 570"/>
                <a:gd name="T18" fmla="*/ 417 w 618"/>
                <a:gd name="T19" fmla="*/ 95 h 570"/>
                <a:gd name="T20" fmla="*/ 409 w 618"/>
                <a:gd name="T21" fmla="*/ 69 h 570"/>
                <a:gd name="T22" fmla="*/ 417 w 618"/>
                <a:gd name="T23" fmla="*/ 45 h 570"/>
                <a:gd name="T24" fmla="*/ 438 w 618"/>
                <a:gd name="T25" fmla="*/ 22 h 570"/>
                <a:gd name="T26" fmla="*/ 474 w 618"/>
                <a:gd name="T27" fmla="*/ 12 h 570"/>
                <a:gd name="T28" fmla="*/ 513 w 618"/>
                <a:gd name="T29" fmla="*/ 15 h 570"/>
                <a:gd name="T30" fmla="*/ 524 w 618"/>
                <a:gd name="T31" fmla="*/ 21 h 570"/>
                <a:gd name="T32" fmla="*/ 530 w 618"/>
                <a:gd name="T33" fmla="*/ 31 h 570"/>
                <a:gd name="T34" fmla="*/ 539 w 618"/>
                <a:gd name="T35" fmla="*/ 33 h 570"/>
                <a:gd name="T36" fmla="*/ 563 w 618"/>
                <a:gd name="T37" fmla="*/ 47 h 570"/>
                <a:gd name="T38" fmla="*/ 606 w 618"/>
                <a:gd name="T39" fmla="*/ 56 h 570"/>
                <a:gd name="T40" fmla="*/ 608 w 618"/>
                <a:gd name="T41" fmla="*/ 63 h 570"/>
                <a:gd name="T42" fmla="*/ 603 w 618"/>
                <a:gd name="T43" fmla="*/ 72 h 570"/>
                <a:gd name="T44" fmla="*/ 603 w 618"/>
                <a:gd name="T45" fmla="*/ 81 h 570"/>
                <a:gd name="T46" fmla="*/ 606 w 618"/>
                <a:gd name="T47" fmla="*/ 92 h 570"/>
                <a:gd name="T48" fmla="*/ 599 w 618"/>
                <a:gd name="T49" fmla="*/ 122 h 570"/>
                <a:gd name="T50" fmla="*/ 608 w 618"/>
                <a:gd name="T51" fmla="*/ 162 h 570"/>
                <a:gd name="T52" fmla="*/ 584 w 618"/>
                <a:gd name="T53" fmla="*/ 570 h 570"/>
                <a:gd name="T54" fmla="*/ 170 w 618"/>
                <a:gd name="T55" fmla="*/ 428 h 570"/>
                <a:gd name="T56" fmla="*/ 130 w 618"/>
                <a:gd name="T57" fmla="*/ 412 h 570"/>
                <a:gd name="T58" fmla="*/ 94 w 618"/>
                <a:gd name="T59" fmla="*/ 398 h 570"/>
                <a:gd name="T60" fmla="*/ 80 w 618"/>
                <a:gd name="T61" fmla="*/ 368 h 570"/>
                <a:gd name="T62" fmla="*/ 28 w 618"/>
                <a:gd name="T63" fmla="*/ 356 h 570"/>
                <a:gd name="T64" fmla="*/ 2 w 618"/>
                <a:gd name="T65" fmla="*/ 298 h 570"/>
                <a:gd name="T66" fmla="*/ 0 w 618"/>
                <a:gd name="T67" fmla="*/ 290 h 570"/>
                <a:gd name="T68" fmla="*/ 7 w 618"/>
                <a:gd name="T69" fmla="*/ 284 h 570"/>
                <a:gd name="T70" fmla="*/ 19 w 618"/>
                <a:gd name="T71" fmla="*/ 278 h 570"/>
                <a:gd name="T72" fmla="*/ 25 w 618"/>
                <a:gd name="T73" fmla="*/ 269 h 570"/>
                <a:gd name="T74" fmla="*/ 19 w 618"/>
                <a:gd name="T75" fmla="*/ 233 h 570"/>
                <a:gd name="T76" fmla="*/ 20 w 618"/>
                <a:gd name="T77" fmla="*/ 182 h 570"/>
                <a:gd name="T78" fmla="*/ 16 w 618"/>
                <a:gd name="T79" fmla="*/ 137 h 570"/>
                <a:gd name="T80" fmla="*/ 10 w 618"/>
                <a:gd name="T81" fmla="*/ 126 h 570"/>
                <a:gd name="T82" fmla="*/ 11 w 618"/>
                <a:gd name="T83" fmla="*/ 125 h 570"/>
                <a:gd name="T84" fmla="*/ 17 w 618"/>
                <a:gd name="T85" fmla="*/ 120 h 570"/>
                <a:gd name="T86" fmla="*/ 41 w 618"/>
                <a:gd name="T87" fmla="*/ 95 h 570"/>
                <a:gd name="T88" fmla="*/ 43 w 618"/>
                <a:gd name="T89" fmla="*/ 71 h 570"/>
                <a:gd name="T90" fmla="*/ 49 w 618"/>
                <a:gd name="T91" fmla="*/ 60 h 570"/>
                <a:gd name="T92" fmla="*/ 56 w 618"/>
                <a:gd name="T93" fmla="*/ 59 h 570"/>
                <a:gd name="T94" fmla="*/ 73 w 618"/>
                <a:gd name="T95" fmla="*/ 42 h 570"/>
                <a:gd name="T96" fmla="*/ 92 w 618"/>
                <a:gd name="T97" fmla="*/ 25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18" h="570">
                  <a:moveTo>
                    <a:pt x="95" y="0"/>
                  </a:moveTo>
                  <a:lnTo>
                    <a:pt x="98" y="0"/>
                  </a:lnTo>
                  <a:lnTo>
                    <a:pt x="103" y="1"/>
                  </a:lnTo>
                  <a:lnTo>
                    <a:pt x="109" y="4"/>
                  </a:lnTo>
                  <a:lnTo>
                    <a:pt x="119" y="10"/>
                  </a:lnTo>
                  <a:lnTo>
                    <a:pt x="139" y="19"/>
                  </a:lnTo>
                  <a:lnTo>
                    <a:pt x="158" y="22"/>
                  </a:lnTo>
                  <a:lnTo>
                    <a:pt x="179" y="24"/>
                  </a:lnTo>
                  <a:lnTo>
                    <a:pt x="199" y="24"/>
                  </a:lnTo>
                  <a:lnTo>
                    <a:pt x="218" y="27"/>
                  </a:lnTo>
                  <a:lnTo>
                    <a:pt x="237" y="36"/>
                  </a:lnTo>
                  <a:lnTo>
                    <a:pt x="240" y="42"/>
                  </a:lnTo>
                  <a:lnTo>
                    <a:pt x="240" y="48"/>
                  </a:lnTo>
                  <a:lnTo>
                    <a:pt x="238" y="56"/>
                  </a:lnTo>
                  <a:lnTo>
                    <a:pt x="240" y="63"/>
                  </a:lnTo>
                  <a:lnTo>
                    <a:pt x="243" y="69"/>
                  </a:lnTo>
                  <a:lnTo>
                    <a:pt x="252" y="74"/>
                  </a:lnTo>
                  <a:lnTo>
                    <a:pt x="268" y="77"/>
                  </a:lnTo>
                  <a:lnTo>
                    <a:pt x="280" y="78"/>
                  </a:lnTo>
                  <a:lnTo>
                    <a:pt x="292" y="78"/>
                  </a:lnTo>
                  <a:lnTo>
                    <a:pt x="303" y="81"/>
                  </a:lnTo>
                  <a:lnTo>
                    <a:pt x="316" y="90"/>
                  </a:lnTo>
                  <a:lnTo>
                    <a:pt x="331" y="98"/>
                  </a:lnTo>
                  <a:lnTo>
                    <a:pt x="345" y="104"/>
                  </a:lnTo>
                  <a:lnTo>
                    <a:pt x="358" y="108"/>
                  </a:lnTo>
                  <a:lnTo>
                    <a:pt x="372" y="111"/>
                  </a:lnTo>
                  <a:lnTo>
                    <a:pt x="385" y="113"/>
                  </a:lnTo>
                  <a:lnTo>
                    <a:pt x="397" y="111"/>
                  </a:lnTo>
                  <a:lnTo>
                    <a:pt x="409" y="107"/>
                  </a:lnTo>
                  <a:lnTo>
                    <a:pt x="417" y="95"/>
                  </a:lnTo>
                  <a:lnTo>
                    <a:pt x="417" y="87"/>
                  </a:lnTo>
                  <a:lnTo>
                    <a:pt x="414" y="78"/>
                  </a:lnTo>
                  <a:lnTo>
                    <a:pt x="409" y="69"/>
                  </a:lnTo>
                  <a:lnTo>
                    <a:pt x="408" y="62"/>
                  </a:lnTo>
                  <a:lnTo>
                    <a:pt x="409" y="54"/>
                  </a:lnTo>
                  <a:lnTo>
                    <a:pt x="417" y="45"/>
                  </a:lnTo>
                  <a:lnTo>
                    <a:pt x="423" y="37"/>
                  </a:lnTo>
                  <a:lnTo>
                    <a:pt x="430" y="27"/>
                  </a:lnTo>
                  <a:lnTo>
                    <a:pt x="438" y="22"/>
                  </a:lnTo>
                  <a:lnTo>
                    <a:pt x="447" y="18"/>
                  </a:lnTo>
                  <a:lnTo>
                    <a:pt x="456" y="15"/>
                  </a:lnTo>
                  <a:lnTo>
                    <a:pt x="474" y="12"/>
                  </a:lnTo>
                  <a:lnTo>
                    <a:pt x="492" y="12"/>
                  </a:lnTo>
                  <a:lnTo>
                    <a:pt x="510" y="15"/>
                  </a:lnTo>
                  <a:lnTo>
                    <a:pt x="513" y="15"/>
                  </a:lnTo>
                  <a:lnTo>
                    <a:pt x="518" y="16"/>
                  </a:lnTo>
                  <a:lnTo>
                    <a:pt x="521" y="18"/>
                  </a:lnTo>
                  <a:lnTo>
                    <a:pt x="524" y="21"/>
                  </a:lnTo>
                  <a:lnTo>
                    <a:pt x="527" y="25"/>
                  </a:lnTo>
                  <a:lnTo>
                    <a:pt x="528" y="30"/>
                  </a:lnTo>
                  <a:lnTo>
                    <a:pt x="530" y="31"/>
                  </a:lnTo>
                  <a:lnTo>
                    <a:pt x="531" y="33"/>
                  </a:lnTo>
                  <a:lnTo>
                    <a:pt x="534" y="33"/>
                  </a:lnTo>
                  <a:lnTo>
                    <a:pt x="539" y="33"/>
                  </a:lnTo>
                  <a:lnTo>
                    <a:pt x="542" y="33"/>
                  </a:lnTo>
                  <a:lnTo>
                    <a:pt x="543" y="34"/>
                  </a:lnTo>
                  <a:lnTo>
                    <a:pt x="563" y="47"/>
                  </a:lnTo>
                  <a:lnTo>
                    <a:pt x="582" y="53"/>
                  </a:lnTo>
                  <a:lnTo>
                    <a:pt x="605" y="56"/>
                  </a:lnTo>
                  <a:lnTo>
                    <a:pt x="606" y="56"/>
                  </a:lnTo>
                  <a:lnTo>
                    <a:pt x="608" y="59"/>
                  </a:lnTo>
                  <a:lnTo>
                    <a:pt x="608" y="60"/>
                  </a:lnTo>
                  <a:lnTo>
                    <a:pt x="608" y="63"/>
                  </a:lnTo>
                  <a:lnTo>
                    <a:pt x="608" y="66"/>
                  </a:lnTo>
                  <a:lnTo>
                    <a:pt x="606" y="69"/>
                  </a:lnTo>
                  <a:lnTo>
                    <a:pt x="603" y="72"/>
                  </a:lnTo>
                  <a:lnTo>
                    <a:pt x="602" y="74"/>
                  </a:lnTo>
                  <a:lnTo>
                    <a:pt x="603" y="77"/>
                  </a:lnTo>
                  <a:lnTo>
                    <a:pt x="603" y="81"/>
                  </a:lnTo>
                  <a:lnTo>
                    <a:pt x="605" y="84"/>
                  </a:lnTo>
                  <a:lnTo>
                    <a:pt x="606" y="89"/>
                  </a:lnTo>
                  <a:lnTo>
                    <a:pt x="606" y="92"/>
                  </a:lnTo>
                  <a:lnTo>
                    <a:pt x="606" y="95"/>
                  </a:lnTo>
                  <a:lnTo>
                    <a:pt x="600" y="108"/>
                  </a:lnTo>
                  <a:lnTo>
                    <a:pt x="599" y="122"/>
                  </a:lnTo>
                  <a:lnTo>
                    <a:pt x="602" y="135"/>
                  </a:lnTo>
                  <a:lnTo>
                    <a:pt x="605" y="149"/>
                  </a:lnTo>
                  <a:lnTo>
                    <a:pt x="608" y="162"/>
                  </a:lnTo>
                  <a:lnTo>
                    <a:pt x="618" y="547"/>
                  </a:lnTo>
                  <a:lnTo>
                    <a:pt x="581" y="549"/>
                  </a:lnTo>
                  <a:lnTo>
                    <a:pt x="584" y="570"/>
                  </a:lnTo>
                  <a:lnTo>
                    <a:pt x="253" y="403"/>
                  </a:lnTo>
                  <a:lnTo>
                    <a:pt x="179" y="445"/>
                  </a:lnTo>
                  <a:lnTo>
                    <a:pt x="170" y="428"/>
                  </a:lnTo>
                  <a:lnTo>
                    <a:pt x="157" y="416"/>
                  </a:lnTo>
                  <a:lnTo>
                    <a:pt x="143" y="412"/>
                  </a:lnTo>
                  <a:lnTo>
                    <a:pt x="130" y="412"/>
                  </a:lnTo>
                  <a:lnTo>
                    <a:pt x="116" y="410"/>
                  </a:lnTo>
                  <a:lnTo>
                    <a:pt x="104" y="407"/>
                  </a:lnTo>
                  <a:lnTo>
                    <a:pt x="94" y="398"/>
                  </a:lnTo>
                  <a:lnTo>
                    <a:pt x="89" y="388"/>
                  </a:lnTo>
                  <a:lnTo>
                    <a:pt x="85" y="377"/>
                  </a:lnTo>
                  <a:lnTo>
                    <a:pt x="80" y="368"/>
                  </a:lnTo>
                  <a:lnTo>
                    <a:pt x="71" y="362"/>
                  </a:lnTo>
                  <a:lnTo>
                    <a:pt x="50" y="358"/>
                  </a:lnTo>
                  <a:lnTo>
                    <a:pt x="28" y="356"/>
                  </a:lnTo>
                  <a:lnTo>
                    <a:pt x="25" y="335"/>
                  </a:lnTo>
                  <a:lnTo>
                    <a:pt x="16" y="316"/>
                  </a:lnTo>
                  <a:lnTo>
                    <a:pt x="2" y="298"/>
                  </a:lnTo>
                  <a:lnTo>
                    <a:pt x="0" y="296"/>
                  </a:lnTo>
                  <a:lnTo>
                    <a:pt x="0" y="293"/>
                  </a:lnTo>
                  <a:lnTo>
                    <a:pt x="0" y="290"/>
                  </a:lnTo>
                  <a:lnTo>
                    <a:pt x="0" y="289"/>
                  </a:lnTo>
                  <a:lnTo>
                    <a:pt x="2" y="287"/>
                  </a:lnTo>
                  <a:lnTo>
                    <a:pt x="7" y="284"/>
                  </a:lnTo>
                  <a:lnTo>
                    <a:pt x="11" y="283"/>
                  </a:lnTo>
                  <a:lnTo>
                    <a:pt x="16" y="280"/>
                  </a:lnTo>
                  <a:lnTo>
                    <a:pt x="19" y="278"/>
                  </a:lnTo>
                  <a:lnTo>
                    <a:pt x="22" y="275"/>
                  </a:lnTo>
                  <a:lnTo>
                    <a:pt x="23" y="272"/>
                  </a:lnTo>
                  <a:lnTo>
                    <a:pt x="25" y="269"/>
                  </a:lnTo>
                  <a:lnTo>
                    <a:pt x="23" y="266"/>
                  </a:lnTo>
                  <a:lnTo>
                    <a:pt x="19" y="249"/>
                  </a:lnTo>
                  <a:lnTo>
                    <a:pt x="19" y="233"/>
                  </a:lnTo>
                  <a:lnTo>
                    <a:pt x="22" y="218"/>
                  </a:lnTo>
                  <a:lnTo>
                    <a:pt x="22" y="203"/>
                  </a:lnTo>
                  <a:lnTo>
                    <a:pt x="20" y="182"/>
                  </a:lnTo>
                  <a:lnTo>
                    <a:pt x="22" y="161"/>
                  </a:lnTo>
                  <a:lnTo>
                    <a:pt x="17" y="140"/>
                  </a:lnTo>
                  <a:lnTo>
                    <a:pt x="16" y="137"/>
                  </a:lnTo>
                  <a:lnTo>
                    <a:pt x="14" y="134"/>
                  </a:lnTo>
                  <a:lnTo>
                    <a:pt x="13" y="129"/>
                  </a:lnTo>
                  <a:lnTo>
                    <a:pt x="10" y="126"/>
                  </a:lnTo>
                  <a:lnTo>
                    <a:pt x="10" y="126"/>
                  </a:lnTo>
                  <a:lnTo>
                    <a:pt x="10" y="126"/>
                  </a:lnTo>
                  <a:lnTo>
                    <a:pt x="11" y="125"/>
                  </a:lnTo>
                  <a:lnTo>
                    <a:pt x="13" y="123"/>
                  </a:lnTo>
                  <a:lnTo>
                    <a:pt x="14" y="122"/>
                  </a:lnTo>
                  <a:lnTo>
                    <a:pt x="17" y="120"/>
                  </a:lnTo>
                  <a:lnTo>
                    <a:pt x="22" y="120"/>
                  </a:lnTo>
                  <a:lnTo>
                    <a:pt x="28" y="120"/>
                  </a:lnTo>
                  <a:lnTo>
                    <a:pt x="41" y="95"/>
                  </a:lnTo>
                  <a:lnTo>
                    <a:pt x="43" y="86"/>
                  </a:lnTo>
                  <a:lnTo>
                    <a:pt x="44" y="78"/>
                  </a:lnTo>
                  <a:lnTo>
                    <a:pt x="43" y="71"/>
                  </a:lnTo>
                  <a:lnTo>
                    <a:pt x="44" y="60"/>
                  </a:lnTo>
                  <a:lnTo>
                    <a:pt x="46" y="60"/>
                  </a:lnTo>
                  <a:lnTo>
                    <a:pt x="49" y="60"/>
                  </a:lnTo>
                  <a:lnTo>
                    <a:pt x="52" y="60"/>
                  </a:lnTo>
                  <a:lnTo>
                    <a:pt x="55" y="60"/>
                  </a:lnTo>
                  <a:lnTo>
                    <a:pt x="56" y="59"/>
                  </a:lnTo>
                  <a:lnTo>
                    <a:pt x="67" y="43"/>
                  </a:lnTo>
                  <a:lnTo>
                    <a:pt x="68" y="43"/>
                  </a:lnTo>
                  <a:lnTo>
                    <a:pt x="73" y="42"/>
                  </a:lnTo>
                  <a:lnTo>
                    <a:pt x="80" y="39"/>
                  </a:lnTo>
                  <a:lnTo>
                    <a:pt x="86" y="33"/>
                  </a:lnTo>
                  <a:lnTo>
                    <a:pt x="92" y="25"/>
                  </a:lnTo>
                  <a:lnTo>
                    <a:pt x="95" y="15"/>
                  </a:lnTo>
                  <a:lnTo>
                    <a:pt x="9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Freeform 11"/>
            <p:cNvSpPr/>
            <p:nvPr/>
          </p:nvSpPr>
          <p:spPr bwMode="gray">
            <a:xfrm>
              <a:off x="4240" y="1469"/>
              <a:ext cx="413" cy="377"/>
            </a:xfrm>
            <a:custGeom>
              <a:avLst/>
              <a:gdLst>
                <a:gd name="T0" fmla="*/ 4 w 446"/>
                <a:gd name="T1" fmla="*/ 91 h 408"/>
                <a:gd name="T2" fmla="*/ 0 w 446"/>
                <a:gd name="T3" fmla="*/ 51 h 408"/>
                <a:gd name="T4" fmla="*/ 6 w 446"/>
                <a:gd name="T5" fmla="*/ 39 h 408"/>
                <a:gd name="T6" fmla="*/ 7 w 446"/>
                <a:gd name="T7" fmla="*/ 33 h 408"/>
                <a:gd name="T8" fmla="*/ 3 w 446"/>
                <a:gd name="T9" fmla="*/ 19 h 408"/>
                <a:gd name="T10" fmla="*/ 3 w 446"/>
                <a:gd name="T11" fmla="*/ 13 h 408"/>
                <a:gd name="T12" fmla="*/ 7 w 446"/>
                <a:gd name="T13" fmla="*/ 4 h 408"/>
                <a:gd name="T14" fmla="*/ 16 w 446"/>
                <a:gd name="T15" fmla="*/ 10 h 408"/>
                <a:gd name="T16" fmla="*/ 42 w 446"/>
                <a:gd name="T17" fmla="*/ 0 h 408"/>
                <a:gd name="T18" fmla="*/ 75 w 446"/>
                <a:gd name="T19" fmla="*/ 10 h 408"/>
                <a:gd name="T20" fmla="*/ 92 w 446"/>
                <a:gd name="T21" fmla="*/ 18 h 408"/>
                <a:gd name="T22" fmla="*/ 143 w 446"/>
                <a:gd name="T23" fmla="*/ 25 h 408"/>
                <a:gd name="T24" fmla="*/ 153 w 446"/>
                <a:gd name="T25" fmla="*/ 30 h 408"/>
                <a:gd name="T26" fmla="*/ 164 w 446"/>
                <a:gd name="T27" fmla="*/ 33 h 408"/>
                <a:gd name="T28" fmla="*/ 173 w 446"/>
                <a:gd name="T29" fmla="*/ 28 h 408"/>
                <a:gd name="T30" fmla="*/ 179 w 446"/>
                <a:gd name="T31" fmla="*/ 24 h 408"/>
                <a:gd name="T32" fmla="*/ 185 w 446"/>
                <a:gd name="T33" fmla="*/ 21 h 408"/>
                <a:gd name="T34" fmla="*/ 198 w 446"/>
                <a:gd name="T35" fmla="*/ 12 h 408"/>
                <a:gd name="T36" fmla="*/ 242 w 446"/>
                <a:gd name="T37" fmla="*/ 1 h 408"/>
                <a:gd name="T38" fmla="*/ 258 w 446"/>
                <a:gd name="T39" fmla="*/ 6 h 408"/>
                <a:gd name="T40" fmla="*/ 276 w 446"/>
                <a:gd name="T41" fmla="*/ 18 h 408"/>
                <a:gd name="T42" fmla="*/ 284 w 446"/>
                <a:gd name="T43" fmla="*/ 28 h 408"/>
                <a:gd name="T44" fmla="*/ 281 w 446"/>
                <a:gd name="T45" fmla="*/ 37 h 408"/>
                <a:gd name="T46" fmla="*/ 290 w 446"/>
                <a:gd name="T47" fmla="*/ 52 h 408"/>
                <a:gd name="T48" fmla="*/ 291 w 446"/>
                <a:gd name="T49" fmla="*/ 67 h 408"/>
                <a:gd name="T50" fmla="*/ 288 w 446"/>
                <a:gd name="T51" fmla="*/ 76 h 408"/>
                <a:gd name="T52" fmla="*/ 296 w 446"/>
                <a:gd name="T53" fmla="*/ 85 h 408"/>
                <a:gd name="T54" fmla="*/ 307 w 446"/>
                <a:gd name="T55" fmla="*/ 108 h 408"/>
                <a:gd name="T56" fmla="*/ 316 w 446"/>
                <a:gd name="T57" fmla="*/ 123 h 408"/>
                <a:gd name="T58" fmla="*/ 325 w 446"/>
                <a:gd name="T59" fmla="*/ 130 h 408"/>
                <a:gd name="T60" fmla="*/ 340 w 446"/>
                <a:gd name="T61" fmla="*/ 150 h 408"/>
                <a:gd name="T62" fmla="*/ 347 w 446"/>
                <a:gd name="T63" fmla="*/ 168 h 408"/>
                <a:gd name="T64" fmla="*/ 352 w 446"/>
                <a:gd name="T65" fmla="*/ 174 h 408"/>
                <a:gd name="T66" fmla="*/ 361 w 446"/>
                <a:gd name="T67" fmla="*/ 183 h 408"/>
                <a:gd name="T68" fmla="*/ 362 w 446"/>
                <a:gd name="T69" fmla="*/ 192 h 408"/>
                <a:gd name="T70" fmla="*/ 374 w 446"/>
                <a:gd name="T71" fmla="*/ 218 h 408"/>
                <a:gd name="T72" fmla="*/ 409 w 446"/>
                <a:gd name="T73" fmla="*/ 273 h 408"/>
                <a:gd name="T74" fmla="*/ 437 w 446"/>
                <a:gd name="T75" fmla="*/ 306 h 408"/>
                <a:gd name="T76" fmla="*/ 440 w 446"/>
                <a:gd name="T77" fmla="*/ 311 h 408"/>
                <a:gd name="T78" fmla="*/ 437 w 446"/>
                <a:gd name="T79" fmla="*/ 323 h 408"/>
                <a:gd name="T80" fmla="*/ 446 w 446"/>
                <a:gd name="T81" fmla="*/ 345 h 408"/>
                <a:gd name="T82" fmla="*/ 436 w 446"/>
                <a:gd name="T83" fmla="*/ 354 h 408"/>
                <a:gd name="T84" fmla="*/ 427 w 446"/>
                <a:gd name="T85" fmla="*/ 362 h 408"/>
                <a:gd name="T86" fmla="*/ 422 w 446"/>
                <a:gd name="T87" fmla="*/ 360 h 408"/>
                <a:gd name="T88" fmla="*/ 416 w 446"/>
                <a:gd name="T89" fmla="*/ 365 h 408"/>
                <a:gd name="T90" fmla="*/ 413 w 446"/>
                <a:gd name="T91" fmla="*/ 375 h 408"/>
                <a:gd name="T92" fmla="*/ 400 w 446"/>
                <a:gd name="T93" fmla="*/ 386 h 408"/>
                <a:gd name="T94" fmla="*/ 386 w 446"/>
                <a:gd name="T95" fmla="*/ 395 h 408"/>
                <a:gd name="T96" fmla="*/ 370 w 446"/>
                <a:gd name="T97" fmla="*/ 408 h 408"/>
                <a:gd name="T98" fmla="*/ 293 w 446"/>
                <a:gd name="T99" fmla="*/ 398 h 408"/>
                <a:gd name="T100" fmla="*/ 282 w 446"/>
                <a:gd name="T101" fmla="*/ 389 h 408"/>
                <a:gd name="T102" fmla="*/ 18 w 446"/>
                <a:gd name="T103" fmla="*/ 405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46" h="408">
                  <a:moveTo>
                    <a:pt x="9" y="103"/>
                  </a:moveTo>
                  <a:lnTo>
                    <a:pt x="7" y="100"/>
                  </a:lnTo>
                  <a:lnTo>
                    <a:pt x="4" y="91"/>
                  </a:lnTo>
                  <a:lnTo>
                    <a:pt x="1" y="78"/>
                  </a:lnTo>
                  <a:lnTo>
                    <a:pt x="0" y="64"/>
                  </a:lnTo>
                  <a:lnTo>
                    <a:pt x="0" y="51"/>
                  </a:lnTo>
                  <a:lnTo>
                    <a:pt x="4" y="39"/>
                  </a:lnTo>
                  <a:lnTo>
                    <a:pt x="4" y="39"/>
                  </a:lnTo>
                  <a:lnTo>
                    <a:pt x="6" y="39"/>
                  </a:lnTo>
                  <a:lnTo>
                    <a:pt x="6" y="37"/>
                  </a:lnTo>
                  <a:lnTo>
                    <a:pt x="7" y="34"/>
                  </a:lnTo>
                  <a:lnTo>
                    <a:pt x="7" y="33"/>
                  </a:lnTo>
                  <a:lnTo>
                    <a:pt x="7" y="28"/>
                  </a:lnTo>
                  <a:lnTo>
                    <a:pt x="6" y="24"/>
                  </a:lnTo>
                  <a:lnTo>
                    <a:pt x="3" y="19"/>
                  </a:lnTo>
                  <a:lnTo>
                    <a:pt x="3" y="18"/>
                  </a:lnTo>
                  <a:lnTo>
                    <a:pt x="3" y="16"/>
                  </a:lnTo>
                  <a:lnTo>
                    <a:pt x="3" y="13"/>
                  </a:lnTo>
                  <a:lnTo>
                    <a:pt x="4" y="9"/>
                  </a:lnTo>
                  <a:lnTo>
                    <a:pt x="6" y="6"/>
                  </a:lnTo>
                  <a:lnTo>
                    <a:pt x="7" y="4"/>
                  </a:lnTo>
                  <a:lnTo>
                    <a:pt x="9" y="6"/>
                  </a:lnTo>
                  <a:lnTo>
                    <a:pt x="12" y="9"/>
                  </a:lnTo>
                  <a:lnTo>
                    <a:pt x="16" y="10"/>
                  </a:lnTo>
                  <a:lnTo>
                    <a:pt x="24" y="9"/>
                  </a:lnTo>
                  <a:lnTo>
                    <a:pt x="33" y="3"/>
                  </a:lnTo>
                  <a:lnTo>
                    <a:pt x="42" y="0"/>
                  </a:lnTo>
                  <a:lnTo>
                    <a:pt x="52" y="0"/>
                  </a:lnTo>
                  <a:lnTo>
                    <a:pt x="64" y="4"/>
                  </a:lnTo>
                  <a:lnTo>
                    <a:pt x="75" y="10"/>
                  </a:lnTo>
                  <a:lnTo>
                    <a:pt x="87" y="13"/>
                  </a:lnTo>
                  <a:lnTo>
                    <a:pt x="89" y="15"/>
                  </a:lnTo>
                  <a:lnTo>
                    <a:pt x="92" y="18"/>
                  </a:lnTo>
                  <a:lnTo>
                    <a:pt x="95" y="19"/>
                  </a:lnTo>
                  <a:lnTo>
                    <a:pt x="119" y="22"/>
                  </a:lnTo>
                  <a:lnTo>
                    <a:pt x="143" y="25"/>
                  </a:lnTo>
                  <a:lnTo>
                    <a:pt x="146" y="27"/>
                  </a:lnTo>
                  <a:lnTo>
                    <a:pt x="149" y="28"/>
                  </a:lnTo>
                  <a:lnTo>
                    <a:pt x="153" y="30"/>
                  </a:lnTo>
                  <a:lnTo>
                    <a:pt x="156" y="33"/>
                  </a:lnTo>
                  <a:lnTo>
                    <a:pt x="159" y="33"/>
                  </a:lnTo>
                  <a:lnTo>
                    <a:pt x="164" y="33"/>
                  </a:lnTo>
                  <a:lnTo>
                    <a:pt x="167" y="31"/>
                  </a:lnTo>
                  <a:lnTo>
                    <a:pt x="170" y="30"/>
                  </a:lnTo>
                  <a:lnTo>
                    <a:pt x="173" y="28"/>
                  </a:lnTo>
                  <a:lnTo>
                    <a:pt x="174" y="25"/>
                  </a:lnTo>
                  <a:lnTo>
                    <a:pt x="176" y="24"/>
                  </a:lnTo>
                  <a:lnTo>
                    <a:pt x="179" y="24"/>
                  </a:lnTo>
                  <a:lnTo>
                    <a:pt x="180" y="22"/>
                  </a:lnTo>
                  <a:lnTo>
                    <a:pt x="183" y="22"/>
                  </a:lnTo>
                  <a:lnTo>
                    <a:pt x="185" y="21"/>
                  </a:lnTo>
                  <a:lnTo>
                    <a:pt x="189" y="19"/>
                  </a:lnTo>
                  <a:lnTo>
                    <a:pt x="194" y="15"/>
                  </a:lnTo>
                  <a:lnTo>
                    <a:pt x="198" y="12"/>
                  </a:lnTo>
                  <a:lnTo>
                    <a:pt x="212" y="4"/>
                  </a:lnTo>
                  <a:lnTo>
                    <a:pt x="227" y="1"/>
                  </a:lnTo>
                  <a:lnTo>
                    <a:pt x="242" y="1"/>
                  </a:lnTo>
                  <a:lnTo>
                    <a:pt x="248" y="1"/>
                  </a:lnTo>
                  <a:lnTo>
                    <a:pt x="252" y="3"/>
                  </a:lnTo>
                  <a:lnTo>
                    <a:pt x="258" y="6"/>
                  </a:lnTo>
                  <a:lnTo>
                    <a:pt x="264" y="10"/>
                  </a:lnTo>
                  <a:lnTo>
                    <a:pt x="270" y="13"/>
                  </a:lnTo>
                  <a:lnTo>
                    <a:pt x="276" y="18"/>
                  </a:lnTo>
                  <a:lnTo>
                    <a:pt x="279" y="21"/>
                  </a:lnTo>
                  <a:lnTo>
                    <a:pt x="281" y="24"/>
                  </a:lnTo>
                  <a:lnTo>
                    <a:pt x="284" y="28"/>
                  </a:lnTo>
                  <a:lnTo>
                    <a:pt x="284" y="33"/>
                  </a:lnTo>
                  <a:lnTo>
                    <a:pt x="282" y="34"/>
                  </a:lnTo>
                  <a:lnTo>
                    <a:pt x="281" y="37"/>
                  </a:lnTo>
                  <a:lnTo>
                    <a:pt x="281" y="40"/>
                  </a:lnTo>
                  <a:lnTo>
                    <a:pt x="285" y="46"/>
                  </a:lnTo>
                  <a:lnTo>
                    <a:pt x="290" y="52"/>
                  </a:lnTo>
                  <a:lnTo>
                    <a:pt x="294" y="58"/>
                  </a:lnTo>
                  <a:lnTo>
                    <a:pt x="293" y="64"/>
                  </a:lnTo>
                  <a:lnTo>
                    <a:pt x="291" y="67"/>
                  </a:lnTo>
                  <a:lnTo>
                    <a:pt x="290" y="70"/>
                  </a:lnTo>
                  <a:lnTo>
                    <a:pt x="288" y="73"/>
                  </a:lnTo>
                  <a:lnTo>
                    <a:pt x="288" y="76"/>
                  </a:lnTo>
                  <a:lnTo>
                    <a:pt x="290" y="79"/>
                  </a:lnTo>
                  <a:lnTo>
                    <a:pt x="293" y="84"/>
                  </a:lnTo>
                  <a:lnTo>
                    <a:pt x="296" y="85"/>
                  </a:lnTo>
                  <a:lnTo>
                    <a:pt x="299" y="88"/>
                  </a:lnTo>
                  <a:lnTo>
                    <a:pt x="300" y="93"/>
                  </a:lnTo>
                  <a:lnTo>
                    <a:pt x="307" y="108"/>
                  </a:lnTo>
                  <a:lnTo>
                    <a:pt x="314" y="123"/>
                  </a:lnTo>
                  <a:lnTo>
                    <a:pt x="314" y="123"/>
                  </a:lnTo>
                  <a:lnTo>
                    <a:pt x="316" y="123"/>
                  </a:lnTo>
                  <a:lnTo>
                    <a:pt x="317" y="123"/>
                  </a:lnTo>
                  <a:lnTo>
                    <a:pt x="317" y="124"/>
                  </a:lnTo>
                  <a:lnTo>
                    <a:pt x="325" y="130"/>
                  </a:lnTo>
                  <a:lnTo>
                    <a:pt x="332" y="138"/>
                  </a:lnTo>
                  <a:lnTo>
                    <a:pt x="337" y="145"/>
                  </a:lnTo>
                  <a:lnTo>
                    <a:pt x="340" y="150"/>
                  </a:lnTo>
                  <a:lnTo>
                    <a:pt x="341" y="156"/>
                  </a:lnTo>
                  <a:lnTo>
                    <a:pt x="344" y="162"/>
                  </a:lnTo>
                  <a:lnTo>
                    <a:pt x="347" y="168"/>
                  </a:lnTo>
                  <a:lnTo>
                    <a:pt x="349" y="169"/>
                  </a:lnTo>
                  <a:lnTo>
                    <a:pt x="350" y="171"/>
                  </a:lnTo>
                  <a:lnTo>
                    <a:pt x="352" y="174"/>
                  </a:lnTo>
                  <a:lnTo>
                    <a:pt x="355" y="177"/>
                  </a:lnTo>
                  <a:lnTo>
                    <a:pt x="358" y="180"/>
                  </a:lnTo>
                  <a:lnTo>
                    <a:pt x="361" y="183"/>
                  </a:lnTo>
                  <a:lnTo>
                    <a:pt x="362" y="187"/>
                  </a:lnTo>
                  <a:lnTo>
                    <a:pt x="362" y="189"/>
                  </a:lnTo>
                  <a:lnTo>
                    <a:pt x="362" y="192"/>
                  </a:lnTo>
                  <a:lnTo>
                    <a:pt x="361" y="195"/>
                  </a:lnTo>
                  <a:lnTo>
                    <a:pt x="362" y="198"/>
                  </a:lnTo>
                  <a:lnTo>
                    <a:pt x="374" y="218"/>
                  </a:lnTo>
                  <a:lnTo>
                    <a:pt x="388" y="236"/>
                  </a:lnTo>
                  <a:lnTo>
                    <a:pt x="400" y="255"/>
                  </a:lnTo>
                  <a:lnTo>
                    <a:pt x="409" y="273"/>
                  </a:lnTo>
                  <a:lnTo>
                    <a:pt x="421" y="290"/>
                  </a:lnTo>
                  <a:lnTo>
                    <a:pt x="436" y="305"/>
                  </a:lnTo>
                  <a:lnTo>
                    <a:pt x="437" y="306"/>
                  </a:lnTo>
                  <a:lnTo>
                    <a:pt x="440" y="308"/>
                  </a:lnTo>
                  <a:lnTo>
                    <a:pt x="443" y="308"/>
                  </a:lnTo>
                  <a:lnTo>
                    <a:pt x="440" y="311"/>
                  </a:lnTo>
                  <a:lnTo>
                    <a:pt x="439" y="315"/>
                  </a:lnTo>
                  <a:lnTo>
                    <a:pt x="437" y="320"/>
                  </a:lnTo>
                  <a:lnTo>
                    <a:pt x="437" y="323"/>
                  </a:lnTo>
                  <a:lnTo>
                    <a:pt x="440" y="330"/>
                  </a:lnTo>
                  <a:lnTo>
                    <a:pt x="445" y="339"/>
                  </a:lnTo>
                  <a:lnTo>
                    <a:pt x="446" y="345"/>
                  </a:lnTo>
                  <a:lnTo>
                    <a:pt x="446" y="348"/>
                  </a:lnTo>
                  <a:lnTo>
                    <a:pt x="442" y="351"/>
                  </a:lnTo>
                  <a:lnTo>
                    <a:pt x="436" y="354"/>
                  </a:lnTo>
                  <a:lnTo>
                    <a:pt x="431" y="359"/>
                  </a:lnTo>
                  <a:lnTo>
                    <a:pt x="427" y="362"/>
                  </a:lnTo>
                  <a:lnTo>
                    <a:pt x="427" y="362"/>
                  </a:lnTo>
                  <a:lnTo>
                    <a:pt x="425" y="360"/>
                  </a:lnTo>
                  <a:lnTo>
                    <a:pt x="424" y="360"/>
                  </a:lnTo>
                  <a:lnTo>
                    <a:pt x="422" y="360"/>
                  </a:lnTo>
                  <a:lnTo>
                    <a:pt x="419" y="360"/>
                  </a:lnTo>
                  <a:lnTo>
                    <a:pt x="418" y="362"/>
                  </a:lnTo>
                  <a:lnTo>
                    <a:pt x="416" y="365"/>
                  </a:lnTo>
                  <a:lnTo>
                    <a:pt x="415" y="368"/>
                  </a:lnTo>
                  <a:lnTo>
                    <a:pt x="413" y="374"/>
                  </a:lnTo>
                  <a:lnTo>
                    <a:pt x="413" y="375"/>
                  </a:lnTo>
                  <a:lnTo>
                    <a:pt x="412" y="380"/>
                  </a:lnTo>
                  <a:lnTo>
                    <a:pt x="407" y="383"/>
                  </a:lnTo>
                  <a:lnTo>
                    <a:pt x="400" y="386"/>
                  </a:lnTo>
                  <a:lnTo>
                    <a:pt x="389" y="387"/>
                  </a:lnTo>
                  <a:lnTo>
                    <a:pt x="388" y="390"/>
                  </a:lnTo>
                  <a:lnTo>
                    <a:pt x="386" y="395"/>
                  </a:lnTo>
                  <a:lnTo>
                    <a:pt x="383" y="401"/>
                  </a:lnTo>
                  <a:lnTo>
                    <a:pt x="377" y="405"/>
                  </a:lnTo>
                  <a:lnTo>
                    <a:pt x="370" y="408"/>
                  </a:lnTo>
                  <a:lnTo>
                    <a:pt x="359" y="407"/>
                  </a:lnTo>
                  <a:lnTo>
                    <a:pt x="347" y="398"/>
                  </a:lnTo>
                  <a:lnTo>
                    <a:pt x="293" y="398"/>
                  </a:lnTo>
                  <a:lnTo>
                    <a:pt x="291" y="396"/>
                  </a:lnTo>
                  <a:lnTo>
                    <a:pt x="288" y="392"/>
                  </a:lnTo>
                  <a:lnTo>
                    <a:pt x="282" y="389"/>
                  </a:lnTo>
                  <a:lnTo>
                    <a:pt x="276" y="390"/>
                  </a:lnTo>
                  <a:lnTo>
                    <a:pt x="267" y="399"/>
                  </a:lnTo>
                  <a:lnTo>
                    <a:pt x="18" y="405"/>
                  </a:lnTo>
                  <a:lnTo>
                    <a:pt x="9" y="10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Freeform 12"/>
            <p:cNvSpPr/>
            <p:nvPr/>
          </p:nvSpPr>
          <p:spPr bwMode="gray">
            <a:xfrm>
              <a:off x="2697" y="1574"/>
              <a:ext cx="344" cy="258"/>
            </a:xfrm>
            <a:custGeom>
              <a:avLst/>
              <a:gdLst>
                <a:gd name="T0" fmla="*/ 371 w 371"/>
                <a:gd name="T1" fmla="*/ 90 h 278"/>
                <a:gd name="T2" fmla="*/ 214 w 371"/>
                <a:gd name="T3" fmla="*/ 189 h 278"/>
                <a:gd name="T4" fmla="*/ 199 w 371"/>
                <a:gd name="T5" fmla="*/ 192 h 278"/>
                <a:gd name="T6" fmla="*/ 173 w 371"/>
                <a:gd name="T7" fmla="*/ 203 h 278"/>
                <a:gd name="T8" fmla="*/ 164 w 371"/>
                <a:gd name="T9" fmla="*/ 278 h 278"/>
                <a:gd name="T10" fmla="*/ 2 w 371"/>
                <a:gd name="T11" fmla="*/ 263 h 278"/>
                <a:gd name="T12" fmla="*/ 8 w 371"/>
                <a:gd name="T13" fmla="*/ 242 h 278"/>
                <a:gd name="T14" fmla="*/ 29 w 371"/>
                <a:gd name="T15" fmla="*/ 221 h 278"/>
                <a:gd name="T16" fmla="*/ 36 w 371"/>
                <a:gd name="T17" fmla="*/ 209 h 278"/>
                <a:gd name="T18" fmla="*/ 51 w 371"/>
                <a:gd name="T19" fmla="*/ 182 h 278"/>
                <a:gd name="T20" fmla="*/ 71 w 371"/>
                <a:gd name="T21" fmla="*/ 156 h 278"/>
                <a:gd name="T22" fmla="*/ 83 w 371"/>
                <a:gd name="T23" fmla="*/ 146 h 278"/>
                <a:gd name="T24" fmla="*/ 98 w 371"/>
                <a:gd name="T25" fmla="*/ 137 h 278"/>
                <a:gd name="T26" fmla="*/ 113 w 371"/>
                <a:gd name="T27" fmla="*/ 120 h 278"/>
                <a:gd name="T28" fmla="*/ 114 w 371"/>
                <a:gd name="T29" fmla="*/ 108 h 278"/>
                <a:gd name="T30" fmla="*/ 116 w 371"/>
                <a:gd name="T31" fmla="*/ 104 h 278"/>
                <a:gd name="T32" fmla="*/ 119 w 371"/>
                <a:gd name="T33" fmla="*/ 101 h 278"/>
                <a:gd name="T34" fmla="*/ 120 w 371"/>
                <a:gd name="T35" fmla="*/ 99 h 278"/>
                <a:gd name="T36" fmla="*/ 122 w 371"/>
                <a:gd name="T37" fmla="*/ 91 h 278"/>
                <a:gd name="T38" fmla="*/ 123 w 371"/>
                <a:gd name="T39" fmla="*/ 84 h 278"/>
                <a:gd name="T40" fmla="*/ 126 w 371"/>
                <a:gd name="T41" fmla="*/ 81 h 278"/>
                <a:gd name="T42" fmla="*/ 131 w 371"/>
                <a:gd name="T43" fmla="*/ 78 h 278"/>
                <a:gd name="T44" fmla="*/ 137 w 371"/>
                <a:gd name="T45" fmla="*/ 70 h 278"/>
                <a:gd name="T46" fmla="*/ 138 w 371"/>
                <a:gd name="T47" fmla="*/ 66 h 278"/>
                <a:gd name="T48" fmla="*/ 138 w 371"/>
                <a:gd name="T49" fmla="*/ 63 h 278"/>
                <a:gd name="T50" fmla="*/ 140 w 371"/>
                <a:gd name="T51" fmla="*/ 60 h 278"/>
                <a:gd name="T52" fmla="*/ 144 w 371"/>
                <a:gd name="T53" fmla="*/ 57 h 278"/>
                <a:gd name="T54" fmla="*/ 152 w 371"/>
                <a:gd name="T55" fmla="*/ 54 h 278"/>
                <a:gd name="T56" fmla="*/ 156 w 371"/>
                <a:gd name="T57" fmla="*/ 51 h 278"/>
                <a:gd name="T58" fmla="*/ 174 w 371"/>
                <a:gd name="T59" fmla="*/ 43 h 278"/>
                <a:gd name="T60" fmla="*/ 188 w 371"/>
                <a:gd name="T61" fmla="*/ 27 h 278"/>
                <a:gd name="T62" fmla="*/ 199 w 371"/>
                <a:gd name="T63" fmla="*/ 13 h 278"/>
                <a:gd name="T64" fmla="*/ 202 w 371"/>
                <a:gd name="T65" fmla="*/ 6 h 278"/>
                <a:gd name="T66" fmla="*/ 205 w 371"/>
                <a:gd name="T67" fmla="*/ 1 h 278"/>
                <a:gd name="T68" fmla="*/ 208 w 371"/>
                <a:gd name="T69" fmla="*/ 0 h 278"/>
                <a:gd name="T70" fmla="*/ 212 w 371"/>
                <a:gd name="T71" fmla="*/ 0 h 278"/>
                <a:gd name="T72" fmla="*/ 371 w 371"/>
                <a:gd name="T73" fmla="*/ 12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71" h="278">
                  <a:moveTo>
                    <a:pt x="371" y="40"/>
                  </a:moveTo>
                  <a:lnTo>
                    <a:pt x="371" y="90"/>
                  </a:lnTo>
                  <a:lnTo>
                    <a:pt x="232" y="79"/>
                  </a:lnTo>
                  <a:lnTo>
                    <a:pt x="214" y="189"/>
                  </a:lnTo>
                  <a:lnTo>
                    <a:pt x="209" y="189"/>
                  </a:lnTo>
                  <a:lnTo>
                    <a:pt x="199" y="192"/>
                  </a:lnTo>
                  <a:lnTo>
                    <a:pt x="187" y="195"/>
                  </a:lnTo>
                  <a:lnTo>
                    <a:pt x="173" y="203"/>
                  </a:lnTo>
                  <a:lnTo>
                    <a:pt x="164" y="212"/>
                  </a:lnTo>
                  <a:lnTo>
                    <a:pt x="164" y="278"/>
                  </a:lnTo>
                  <a:lnTo>
                    <a:pt x="0" y="266"/>
                  </a:lnTo>
                  <a:lnTo>
                    <a:pt x="2" y="263"/>
                  </a:lnTo>
                  <a:lnTo>
                    <a:pt x="3" y="254"/>
                  </a:lnTo>
                  <a:lnTo>
                    <a:pt x="8" y="242"/>
                  </a:lnTo>
                  <a:lnTo>
                    <a:pt x="15" y="230"/>
                  </a:lnTo>
                  <a:lnTo>
                    <a:pt x="29" y="221"/>
                  </a:lnTo>
                  <a:lnTo>
                    <a:pt x="32" y="218"/>
                  </a:lnTo>
                  <a:lnTo>
                    <a:pt x="36" y="209"/>
                  </a:lnTo>
                  <a:lnTo>
                    <a:pt x="42" y="197"/>
                  </a:lnTo>
                  <a:lnTo>
                    <a:pt x="51" y="182"/>
                  </a:lnTo>
                  <a:lnTo>
                    <a:pt x="60" y="168"/>
                  </a:lnTo>
                  <a:lnTo>
                    <a:pt x="71" y="156"/>
                  </a:lnTo>
                  <a:lnTo>
                    <a:pt x="80" y="147"/>
                  </a:lnTo>
                  <a:lnTo>
                    <a:pt x="83" y="146"/>
                  </a:lnTo>
                  <a:lnTo>
                    <a:pt x="89" y="143"/>
                  </a:lnTo>
                  <a:lnTo>
                    <a:pt x="98" y="137"/>
                  </a:lnTo>
                  <a:lnTo>
                    <a:pt x="105" y="129"/>
                  </a:lnTo>
                  <a:lnTo>
                    <a:pt x="113" y="120"/>
                  </a:lnTo>
                  <a:lnTo>
                    <a:pt x="114" y="111"/>
                  </a:lnTo>
                  <a:lnTo>
                    <a:pt x="114" y="108"/>
                  </a:lnTo>
                  <a:lnTo>
                    <a:pt x="116" y="107"/>
                  </a:lnTo>
                  <a:lnTo>
                    <a:pt x="116" y="104"/>
                  </a:lnTo>
                  <a:lnTo>
                    <a:pt x="117" y="102"/>
                  </a:lnTo>
                  <a:lnTo>
                    <a:pt x="119" y="101"/>
                  </a:lnTo>
                  <a:lnTo>
                    <a:pt x="120" y="101"/>
                  </a:lnTo>
                  <a:lnTo>
                    <a:pt x="120" y="99"/>
                  </a:lnTo>
                  <a:lnTo>
                    <a:pt x="120" y="95"/>
                  </a:lnTo>
                  <a:lnTo>
                    <a:pt x="122" y="91"/>
                  </a:lnTo>
                  <a:lnTo>
                    <a:pt x="123" y="87"/>
                  </a:lnTo>
                  <a:lnTo>
                    <a:pt x="123" y="84"/>
                  </a:lnTo>
                  <a:lnTo>
                    <a:pt x="125" y="82"/>
                  </a:lnTo>
                  <a:lnTo>
                    <a:pt x="126" y="81"/>
                  </a:lnTo>
                  <a:lnTo>
                    <a:pt x="129" y="79"/>
                  </a:lnTo>
                  <a:lnTo>
                    <a:pt x="131" y="78"/>
                  </a:lnTo>
                  <a:lnTo>
                    <a:pt x="134" y="73"/>
                  </a:lnTo>
                  <a:lnTo>
                    <a:pt x="137" y="70"/>
                  </a:lnTo>
                  <a:lnTo>
                    <a:pt x="137" y="67"/>
                  </a:lnTo>
                  <a:lnTo>
                    <a:pt x="138" y="66"/>
                  </a:lnTo>
                  <a:lnTo>
                    <a:pt x="138" y="64"/>
                  </a:lnTo>
                  <a:lnTo>
                    <a:pt x="138" y="63"/>
                  </a:lnTo>
                  <a:lnTo>
                    <a:pt x="138" y="61"/>
                  </a:lnTo>
                  <a:lnTo>
                    <a:pt x="140" y="60"/>
                  </a:lnTo>
                  <a:lnTo>
                    <a:pt x="141" y="58"/>
                  </a:lnTo>
                  <a:lnTo>
                    <a:pt x="144" y="57"/>
                  </a:lnTo>
                  <a:lnTo>
                    <a:pt x="149" y="55"/>
                  </a:lnTo>
                  <a:lnTo>
                    <a:pt x="152" y="54"/>
                  </a:lnTo>
                  <a:lnTo>
                    <a:pt x="153" y="52"/>
                  </a:lnTo>
                  <a:lnTo>
                    <a:pt x="156" y="51"/>
                  </a:lnTo>
                  <a:lnTo>
                    <a:pt x="165" y="48"/>
                  </a:lnTo>
                  <a:lnTo>
                    <a:pt x="174" y="43"/>
                  </a:lnTo>
                  <a:lnTo>
                    <a:pt x="184" y="36"/>
                  </a:lnTo>
                  <a:lnTo>
                    <a:pt x="188" y="27"/>
                  </a:lnTo>
                  <a:lnTo>
                    <a:pt x="194" y="18"/>
                  </a:lnTo>
                  <a:lnTo>
                    <a:pt x="199" y="13"/>
                  </a:lnTo>
                  <a:lnTo>
                    <a:pt x="202" y="7"/>
                  </a:lnTo>
                  <a:lnTo>
                    <a:pt x="202" y="6"/>
                  </a:lnTo>
                  <a:lnTo>
                    <a:pt x="203" y="3"/>
                  </a:lnTo>
                  <a:lnTo>
                    <a:pt x="205" y="1"/>
                  </a:lnTo>
                  <a:lnTo>
                    <a:pt x="206" y="0"/>
                  </a:lnTo>
                  <a:lnTo>
                    <a:pt x="208" y="0"/>
                  </a:lnTo>
                  <a:lnTo>
                    <a:pt x="211" y="0"/>
                  </a:lnTo>
                  <a:lnTo>
                    <a:pt x="212" y="0"/>
                  </a:lnTo>
                  <a:lnTo>
                    <a:pt x="215" y="0"/>
                  </a:lnTo>
                  <a:lnTo>
                    <a:pt x="371" y="12"/>
                  </a:lnTo>
                  <a:lnTo>
                    <a:pt x="371" y="4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Freeform 13"/>
            <p:cNvSpPr/>
            <p:nvPr/>
          </p:nvSpPr>
          <p:spPr bwMode="gray">
            <a:xfrm>
              <a:off x="2686" y="1611"/>
              <a:ext cx="468" cy="497"/>
            </a:xfrm>
            <a:custGeom>
              <a:avLst/>
              <a:gdLst>
                <a:gd name="T0" fmla="*/ 5 w 505"/>
                <a:gd name="T1" fmla="*/ 242 h 537"/>
                <a:gd name="T2" fmla="*/ 11 w 505"/>
                <a:gd name="T3" fmla="*/ 248 h 537"/>
                <a:gd name="T4" fmla="*/ 15 w 505"/>
                <a:gd name="T5" fmla="*/ 239 h 537"/>
                <a:gd name="T6" fmla="*/ 21 w 505"/>
                <a:gd name="T7" fmla="*/ 238 h 537"/>
                <a:gd name="T8" fmla="*/ 21 w 505"/>
                <a:gd name="T9" fmla="*/ 248 h 537"/>
                <a:gd name="T10" fmla="*/ 29 w 505"/>
                <a:gd name="T11" fmla="*/ 256 h 537"/>
                <a:gd name="T12" fmla="*/ 39 w 505"/>
                <a:gd name="T13" fmla="*/ 276 h 537"/>
                <a:gd name="T14" fmla="*/ 30 w 505"/>
                <a:gd name="T15" fmla="*/ 298 h 537"/>
                <a:gd name="T16" fmla="*/ 27 w 505"/>
                <a:gd name="T17" fmla="*/ 304 h 537"/>
                <a:gd name="T18" fmla="*/ 24 w 505"/>
                <a:gd name="T19" fmla="*/ 312 h 537"/>
                <a:gd name="T20" fmla="*/ 26 w 505"/>
                <a:gd name="T21" fmla="*/ 321 h 537"/>
                <a:gd name="T22" fmla="*/ 30 w 505"/>
                <a:gd name="T23" fmla="*/ 378 h 537"/>
                <a:gd name="T24" fmla="*/ 26 w 505"/>
                <a:gd name="T25" fmla="*/ 391 h 537"/>
                <a:gd name="T26" fmla="*/ 23 w 505"/>
                <a:gd name="T27" fmla="*/ 402 h 537"/>
                <a:gd name="T28" fmla="*/ 17 w 505"/>
                <a:gd name="T29" fmla="*/ 414 h 537"/>
                <a:gd name="T30" fmla="*/ 6 w 505"/>
                <a:gd name="T31" fmla="*/ 441 h 537"/>
                <a:gd name="T32" fmla="*/ 2 w 505"/>
                <a:gd name="T33" fmla="*/ 453 h 537"/>
                <a:gd name="T34" fmla="*/ 6 w 505"/>
                <a:gd name="T35" fmla="*/ 448 h 537"/>
                <a:gd name="T36" fmla="*/ 23 w 505"/>
                <a:gd name="T37" fmla="*/ 445 h 537"/>
                <a:gd name="T38" fmla="*/ 48 w 505"/>
                <a:gd name="T39" fmla="*/ 444 h 537"/>
                <a:gd name="T40" fmla="*/ 60 w 505"/>
                <a:gd name="T41" fmla="*/ 439 h 537"/>
                <a:gd name="T42" fmla="*/ 89 w 505"/>
                <a:gd name="T43" fmla="*/ 444 h 537"/>
                <a:gd name="T44" fmla="*/ 95 w 505"/>
                <a:gd name="T45" fmla="*/ 456 h 537"/>
                <a:gd name="T46" fmla="*/ 104 w 505"/>
                <a:gd name="T47" fmla="*/ 466 h 537"/>
                <a:gd name="T48" fmla="*/ 120 w 505"/>
                <a:gd name="T49" fmla="*/ 468 h 537"/>
                <a:gd name="T50" fmla="*/ 125 w 505"/>
                <a:gd name="T51" fmla="*/ 478 h 537"/>
                <a:gd name="T52" fmla="*/ 134 w 505"/>
                <a:gd name="T53" fmla="*/ 489 h 537"/>
                <a:gd name="T54" fmla="*/ 140 w 505"/>
                <a:gd name="T55" fmla="*/ 500 h 537"/>
                <a:gd name="T56" fmla="*/ 143 w 505"/>
                <a:gd name="T57" fmla="*/ 509 h 537"/>
                <a:gd name="T58" fmla="*/ 149 w 505"/>
                <a:gd name="T59" fmla="*/ 512 h 537"/>
                <a:gd name="T60" fmla="*/ 167 w 505"/>
                <a:gd name="T61" fmla="*/ 536 h 537"/>
                <a:gd name="T62" fmla="*/ 176 w 505"/>
                <a:gd name="T63" fmla="*/ 536 h 537"/>
                <a:gd name="T64" fmla="*/ 183 w 505"/>
                <a:gd name="T65" fmla="*/ 525 h 537"/>
                <a:gd name="T66" fmla="*/ 185 w 505"/>
                <a:gd name="T67" fmla="*/ 509 h 537"/>
                <a:gd name="T68" fmla="*/ 188 w 505"/>
                <a:gd name="T69" fmla="*/ 495 h 537"/>
                <a:gd name="T70" fmla="*/ 197 w 505"/>
                <a:gd name="T71" fmla="*/ 492 h 537"/>
                <a:gd name="T72" fmla="*/ 200 w 505"/>
                <a:gd name="T73" fmla="*/ 494 h 537"/>
                <a:gd name="T74" fmla="*/ 202 w 505"/>
                <a:gd name="T75" fmla="*/ 498 h 537"/>
                <a:gd name="T76" fmla="*/ 205 w 505"/>
                <a:gd name="T77" fmla="*/ 503 h 537"/>
                <a:gd name="T78" fmla="*/ 217 w 505"/>
                <a:gd name="T79" fmla="*/ 518 h 537"/>
                <a:gd name="T80" fmla="*/ 226 w 505"/>
                <a:gd name="T81" fmla="*/ 512 h 537"/>
                <a:gd name="T82" fmla="*/ 235 w 505"/>
                <a:gd name="T83" fmla="*/ 504 h 537"/>
                <a:gd name="T84" fmla="*/ 242 w 505"/>
                <a:gd name="T85" fmla="*/ 506 h 537"/>
                <a:gd name="T86" fmla="*/ 268 w 505"/>
                <a:gd name="T87" fmla="*/ 506 h 537"/>
                <a:gd name="T88" fmla="*/ 284 w 505"/>
                <a:gd name="T89" fmla="*/ 497 h 537"/>
                <a:gd name="T90" fmla="*/ 286 w 505"/>
                <a:gd name="T91" fmla="*/ 503 h 537"/>
                <a:gd name="T92" fmla="*/ 301 w 505"/>
                <a:gd name="T93" fmla="*/ 506 h 537"/>
                <a:gd name="T94" fmla="*/ 450 w 505"/>
                <a:gd name="T95" fmla="*/ 474 h 537"/>
                <a:gd name="T96" fmla="*/ 439 w 505"/>
                <a:gd name="T97" fmla="*/ 466 h 537"/>
                <a:gd name="T98" fmla="*/ 441 w 505"/>
                <a:gd name="T99" fmla="*/ 95 h 537"/>
                <a:gd name="T100" fmla="*/ 244 w 505"/>
                <a:gd name="T101" fmla="*/ 39 h 537"/>
                <a:gd name="T102" fmla="*/ 202 w 505"/>
                <a:gd name="T103" fmla="*/ 154 h 537"/>
                <a:gd name="T104" fmla="*/ 12 w 505"/>
                <a:gd name="T105" fmla="*/ 226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05" h="537">
                  <a:moveTo>
                    <a:pt x="11" y="232"/>
                  </a:moveTo>
                  <a:lnTo>
                    <a:pt x="8" y="235"/>
                  </a:lnTo>
                  <a:lnTo>
                    <a:pt x="6" y="238"/>
                  </a:lnTo>
                  <a:lnTo>
                    <a:pt x="5" y="242"/>
                  </a:lnTo>
                  <a:lnTo>
                    <a:pt x="6" y="245"/>
                  </a:lnTo>
                  <a:lnTo>
                    <a:pt x="8" y="248"/>
                  </a:lnTo>
                  <a:lnTo>
                    <a:pt x="9" y="248"/>
                  </a:lnTo>
                  <a:lnTo>
                    <a:pt x="11" y="248"/>
                  </a:lnTo>
                  <a:lnTo>
                    <a:pt x="12" y="247"/>
                  </a:lnTo>
                  <a:lnTo>
                    <a:pt x="14" y="245"/>
                  </a:lnTo>
                  <a:lnTo>
                    <a:pt x="14" y="242"/>
                  </a:lnTo>
                  <a:lnTo>
                    <a:pt x="15" y="239"/>
                  </a:lnTo>
                  <a:lnTo>
                    <a:pt x="17" y="238"/>
                  </a:lnTo>
                  <a:lnTo>
                    <a:pt x="17" y="236"/>
                  </a:lnTo>
                  <a:lnTo>
                    <a:pt x="20" y="236"/>
                  </a:lnTo>
                  <a:lnTo>
                    <a:pt x="21" y="238"/>
                  </a:lnTo>
                  <a:lnTo>
                    <a:pt x="21" y="241"/>
                  </a:lnTo>
                  <a:lnTo>
                    <a:pt x="21" y="242"/>
                  </a:lnTo>
                  <a:lnTo>
                    <a:pt x="21" y="245"/>
                  </a:lnTo>
                  <a:lnTo>
                    <a:pt x="21" y="248"/>
                  </a:lnTo>
                  <a:lnTo>
                    <a:pt x="21" y="251"/>
                  </a:lnTo>
                  <a:lnTo>
                    <a:pt x="24" y="253"/>
                  </a:lnTo>
                  <a:lnTo>
                    <a:pt x="26" y="254"/>
                  </a:lnTo>
                  <a:lnTo>
                    <a:pt x="29" y="256"/>
                  </a:lnTo>
                  <a:lnTo>
                    <a:pt x="32" y="257"/>
                  </a:lnTo>
                  <a:lnTo>
                    <a:pt x="33" y="259"/>
                  </a:lnTo>
                  <a:lnTo>
                    <a:pt x="36" y="268"/>
                  </a:lnTo>
                  <a:lnTo>
                    <a:pt x="39" y="276"/>
                  </a:lnTo>
                  <a:lnTo>
                    <a:pt x="39" y="282"/>
                  </a:lnTo>
                  <a:lnTo>
                    <a:pt x="38" y="288"/>
                  </a:lnTo>
                  <a:lnTo>
                    <a:pt x="35" y="294"/>
                  </a:lnTo>
                  <a:lnTo>
                    <a:pt x="30" y="298"/>
                  </a:lnTo>
                  <a:lnTo>
                    <a:pt x="30" y="298"/>
                  </a:lnTo>
                  <a:lnTo>
                    <a:pt x="30" y="300"/>
                  </a:lnTo>
                  <a:lnTo>
                    <a:pt x="32" y="301"/>
                  </a:lnTo>
                  <a:lnTo>
                    <a:pt x="27" y="304"/>
                  </a:lnTo>
                  <a:lnTo>
                    <a:pt x="23" y="307"/>
                  </a:lnTo>
                  <a:lnTo>
                    <a:pt x="20" y="312"/>
                  </a:lnTo>
                  <a:lnTo>
                    <a:pt x="23" y="310"/>
                  </a:lnTo>
                  <a:lnTo>
                    <a:pt x="24" y="312"/>
                  </a:lnTo>
                  <a:lnTo>
                    <a:pt x="24" y="313"/>
                  </a:lnTo>
                  <a:lnTo>
                    <a:pt x="26" y="315"/>
                  </a:lnTo>
                  <a:lnTo>
                    <a:pt x="26" y="318"/>
                  </a:lnTo>
                  <a:lnTo>
                    <a:pt x="26" y="321"/>
                  </a:lnTo>
                  <a:lnTo>
                    <a:pt x="27" y="324"/>
                  </a:lnTo>
                  <a:lnTo>
                    <a:pt x="32" y="342"/>
                  </a:lnTo>
                  <a:lnTo>
                    <a:pt x="32" y="360"/>
                  </a:lnTo>
                  <a:lnTo>
                    <a:pt x="30" y="378"/>
                  </a:lnTo>
                  <a:lnTo>
                    <a:pt x="30" y="382"/>
                  </a:lnTo>
                  <a:lnTo>
                    <a:pt x="27" y="385"/>
                  </a:lnTo>
                  <a:lnTo>
                    <a:pt x="27" y="388"/>
                  </a:lnTo>
                  <a:lnTo>
                    <a:pt x="26" y="391"/>
                  </a:lnTo>
                  <a:lnTo>
                    <a:pt x="24" y="396"/>
                  </a:lnTo>
                  <a:lnTo>
                    <a:pt x="23" y="399"/>
                  </a:lnTo>
                  <a:lnTo>
                    <a:pt x="23" y="403"/>
                  </a:lnTo>
                  <a:lnTo>
                    <a:pt x="23" y="402"/>
                  </a:lnTo>
                  <a:lnTo>
                    <a:pt x="23" y="402"/>
                  </a:lnTo>
                  <a:lnTo>
                    <a:pt x="23" y="403"/>
                  </a:lnTo>
                  <a:lnTo>
                    <a:pt x="23" y="406"/>
                  </a:lnTo>
                  <a:lnTo>
                    <a:pt x="17" y="414"/>
                  </a:lnTo>
                  <a:lnTo>
                    <a:pt x="9" y="421"/>
                  </a:lnTo>
                  <a:lnTo>
                    <a:pt x="6" y="430"/>
                  </a:lnTo>
                  <a:lnTo>
                    <a:pt x="5" y="436"/>
                  </a:lnTo>
                  <a:lnTo>
                    <a:pt x="6" y="441"/>
                  </a:lnTo>
                  <a:lnTo>
                    <a:pt x="5" y="445"/>
                  </a:lnTo>
                  <a:lnTo>
                    <a:pt x="5" y="448"/>
                  </a:lnTo>
                  <a:lnTo>
                    <a:pt x="3" y="450"/>
                  </a:lnTo>
                  <a:lnTo>
                    <a:pt x="2" y="453"/>
                  </a:lnTo>
                  <a:lnTo>
                    <a:pt x="0" y="454"/>
                  </a:lnTo>
                  <a:lnTo>
                    <a:pt x="2" y="453"/>
                  </a:lnTo>
                  <a:lnTo>
                    <a:pt x="3" y="450"/>
                  </a:lnTo>
                  <a:lnTo>
                    <a:pt x="6" y="448"/>
                  </a:lnTo>
                  <a:lnTo>
                    <a:pt x="9" y="447"/>
                  </a:lnTo>
                  <a:lnTo>
                    <a:pt x="12" y="445"/>
                  </a:lnTo>
                  <a:lnTo>
                    <a:pt x="15" y="444"/>
                  </a:lnTo>
                  <a:lnTo>
                    <a:pt x="23" y="445"/>
                  </a:lnTo>
                  <a:lnTo>
                    <a:pt x="32" y="447"/>
                  </a:lnTo>
                  <a:lnTo>
                    <a:pt x="41" y="447"/>
                  </a:lnTo>
                  <a:lnTo>
                    <a:pt x="44" y="445"/>
                  </a:lnTo>
                  <a:lnTo>
                    <a:pt x="48" y="444"/>
                  </a:lnTo>
                  <a:lnTo>
                    <a:pt x="51" y="441"/>
                  </a:lnTo>
                  <a:lnTo>
                    <a:pt x="54" y="441"/>
                  </a:lnTo>
                  <a:lnTo>
                    <a:pt x="57" y="439"/>
                  </a:lnTo>
                  <a:lnTo>
                    <a:pt x="60" y="439"/>
                  </a:lnTo>
                  <a:lnTo>
                    <a:pt x="69" y="438"/>
                  </a:lnTo>
                  <a:lnTo>
                    <a:pt x="77" y="441"/>
                  </a:lnTo>
                  <a:lnTo>
                    <a:pt x="86" y="442"/>
                  </a:lnTo>
                  <a:lnTo>
                    <a:pt x="89" y="444"/>
                  </a:lnTo>
                  <a:lnTo>
                    <a:pt x="92" y="445"/>
                  </a:lnTo>
                  <a:lnTo>
                    <a:pt x="93" y="448"/>
                  </a:lnTo>
                  <a:lnTo>
                    <a:pt x="95" y="453"/>
                  </a:lnTo>
                  <a:lnTo>
                    <a:pt x="95" y="456"/>
                  </a:lnTo>
                  <a:lnTo>
                    <a:pt x="95" y="459"/>
                  </a:lnTo>
                  <a:lnTo>
                    <a:pt x="98" y="462"/>
                  </a:lnTo>
                  <a:lnTo>
                    <a:pt x="101" y="465"/>
                  </a:lnTo>
                  <a:lnTo>
                    <a:pt x="104" y="466"/>
                  </a:lnTo>
                  <a:lnTo>
                    <a:pt x="108" y="468"/>
                  </a:lnTo>
                  <a:lnTo>
                    <a:pt x="113" y="468"/>
                  </a:lnTo>
                  <a:lnTo>
                    <a:pt x="117" y="468"/>
                  </a:lnTo>
                  <a:lnTo>
                    <a:pt x="120" y="468"/>
                  </a:lnTo>
                  <a:lnTo>
                    <a:pt x="122" y="469"/>
                  </a:lnTo>
                  <a:lnTo>
                    <a:pt x="123" y="472"/>
                  </a:lnTo>
                  <a:lnTo>
                    <a:pt x="123" y="475"/>
                  </a:lnTo>
                  <a:lnTo>
                    <a:pt x="125" y="478"/>
                  </a:lnTo>
                  <a:lnTo>
                    <a:pt x="125" y="481"/>
                  </a:lnTo>
                  <a:lnTo>
                    <a:pt x="128" y="483"/>
                  </a:lnTo>
                  <a:lnTo>
                    <a:pt x="131" y="487"/>
                  </a:lnTo>
                  <a:lnTo>
                    <a:pt x="134" y="489"/>
                  </a:lnTo>
                  <a:lnTo>
                    <a:pt x="137" y="490"/>
                  </a:lnTo>
                  <a:lnTo>
                    <a:pt x="137" y="494"/>
                  </a:lnTo>
                  <a:lnTo>
                    <a:pt x="137" y="497"/>
                  </a:lnTo>
                  <a:lnTo>
                    <a:pt x="140" y="500"/>
                  </a:lnTo>
                  <a:lnTo>
                    <a:pt x="143" y="503"/>
                  </a:lnTo>
                  <a:lnTo>
                    <a:pt x="143" y="504"/>
                  </a:lnTo>
                  <a:lnTo>
                    <a:pt x="143" y="507"/>
                  </a:lnTo>
                  <a:lnTo>
                    <a:pt x="143" y="509"/>
                  </a:lnTo>
                  <a:lnTo>
                    <a:pt x="144" y="510"/>
                  </a:lnTo>
                  <a:lnTo>
                    <a:pt x="146" y="512"/>
                  </a:lnTo>
                  <a:lnTo>
                    <a:pt x="147" y="512"/>
                  </a:lnTo>
                  <a:lnTo>
                    <a:pt x="149" y="512"/>
                  </a:lnTo>
                  <a:lnTo>
                    <a:pt x="150" y="512"/>
                  </a:lnTo>
                  <a:lnTo>
                    <a:pt x="152" y="512"/>
                  </a:lnTo>
                  <a:lnTo>
                    <a:pt x="159" y="525"/>
                  </a:lnTo>
                  <a:lnTo>
                    <a:pt x="167" y="536"/>
                  </a:lnTo>
                  <a:lnTo>
                    <a:pt x="167" y="537"/>
                  </a:lnTo>
                  <a:lnTo>
                    <a:pt x="170" y="537"/>
                  </a:lnTo>
                  <a:lnTo>
                    <a:pt x="173" y="536"/>
                  </a:lnTo>
                  <a:lnTo>
                    <a:pt x="176" y="536"/>
                  </a:lnTo>
                  <a:lnTo>
                    <a:pt x="177" y="534"/>
                  </a:lnTo>
                  <a:lnTo>
                    <a:pt x="180" y="531"/>
                  </a:lnTo>
                  <a:lnTo>
                    <a:pt x="182" y="528"/>
                  </a:lnTo>
                  <a:lnTo>
                    <a:pt x="183" y="525"/>
                  </a:lnTo>
                  <a:lnTo>
                    <a:pt x="183" y="521"/>
                  </a:lnTo>
                  <a:lnTo>
                    <a:pt x="183" y="518"/>
                  </a:lnTo>
                  <a:lnTo>
                    <a:pt x="183" y="513"/>
                  </a:lnTo>
                  <a:lnTo>
                    <a:pt x="185" y="509"/>
                  </a:lnTo>
                  <a:lnTo>
                    <a:pt x="185" y="504"/>
                  </a:lnTo>
                  <a:lnTo>
                    <a:pt x="185" y="500"/>
                  </a:lnTo>
                  <a:lnTo>
                    <a:pt x="183" y="495"/>
                  </a:lnTo>
                  <a:lnTo>
                    <a:pt x="188" y="495"/>
                  </a:lnTo>
                  <a:lnTo>
                    <a:pt x="193" y="495"/>
                  </a:lnTo>
                  <a:lnTo>
                    <a:pt x="194" y="495"/>
                  </a:lnTo>
                  <a:lnTo>
                    <a:pt x="196" y="494"/>
                  </a:lnTo>
                  <a:lnTo>
                    <a:pt x="197" y="492"/>
                  </a:lnTo>
                  <a:lnTo>
                    <a:pt x="199" y="490"/>
                  </a:lnTo>
                  <a:lnTo>
                    <a:pt x="200" y="490"/>
                  </a:lnTo>
                  <a:lnTo>
                    <a:pt x="200" y="492"/>
                  </a:lnTo>
                  <a:lnTo>
                    <a:pt x="200" y="494"/>
                  </a:lnTo>
                  <a:lnTo>
                    <a:pt x="199" y="494"/>
                  </a:lnTo>
                  <a:lnTo>
                    <a:pt x="199" y="495"/>
                  </a:lnTo>
                  <a:lnTo>
                    <a:pt x="200" y="497"/>
                  </a:lnTo>
                  <a:lnTo>
                    <a:pt x="202" y="498"/>
                  </a:lnTo>
                  <a:lnTo>
                    <a:pt x="203" y="498"/>
                  </a:lnTo>
                  <a:lnTo>
                    <a:pt x="205" y="498"/>
                  </a:lnTo>
                  <a:lnTo>
                    <a:pt x="205" y="500"/>
                  </a:lnTo>
                  <a:lnTo>
                    <a:pt x="205" y="503"/>
                  </a:lnTo>
                  <a:lnTo>
                    <a:pt x="206" y="503"/>
                  </a:lnTo>
                  <a:lnTo>
                    <a:pt x="211" y="507"/>
                  </a:lnTo>
                  <a:lnTo>
                    <a:pt x="214" y="512"/>
                  </a:lnTo>
                  <a:lnTo>
                    <a:pt x="217" y="518"/>
                  </a:lnTo>
                  <a:lnTo>
                    <a:pt x="217" y="522"/>
                  </a:lnTo>
                  <a:lnTo>
                    <a:pt x="220" y="519"/>
                  </a:lnTo>
                  <a:lnTo>
                    <a:pt x="223" y="515"/>
                  </a:lnTo>
                  <a:lnTo>
                    <a:pt x="226" y="512"/>
                  </a:lnTo>
                  <a:lnTo>
                    <a:pt x="229" y="509"/>
                  </a:lnTo>
                  <a:lnTo>
                    <a:pt x="232" y="506"/>
                  </a:lnTo>
                  <a:lnTo>
                    <a:pt x="233" y="504"/>
                  </a:lnTo>
                  <a:lnTo>
                    <a:pt x="235" y="504"/>
                  </a:lnTo>
                  <a:lnTo>
                    <a:pt x="238" y="504"/>
                  </a:lnTo>
                  <a:lnTo>
                    <a:pt x="239" y="506"/>
                  </a:lnTo>
                  <a:lnTo>
                    <a:pt x="241" y="506"/>
                  </a:lnTo>
                  <a:lnTo>
                    <a:pt x="242" y="506"/>
                  </a:lnTo>
                  <a:lnTo>
                    <a:pt x="244" y="504"/>
                  </a:lnTo>
                  <a:lnTo>
                    <a:pt x="245" y="504"/>
                  </a:lnTo>
                  <a:lnTo>
                    <a:pt x="256" y="506"/>
                  </a:lnTo>
                  <a:lnTo>
                    <a:pt x="268" y="506"/>
                  </a:lnTo>
                  <a:lnTo>
                    <a:pt x="278" y="503"/>
                  </a:lnTo>
                  <a:lnTo>
                    <a:pt x="286" y="495"/>
                  </a:lnTo>
                  <a:lnTo>
                    <a:pt x="284" y="495"/>
                  </a:lnTo>
                  <a:lnTo>
                    <a:pt x="284" y="497"/>
                  </a:lnTo>
                  <a:lnTo>
                    <a:pt x="284" y="498"/>
                  </a:lnTo>
                  <a:lnTo>
                    <a:pt x="284" y="498"/>
                  </a:lnTo>
                  <a:lnTo>
                    <a:pt x="283" y="498"/>
                  </a:lnTo>
                  <a:lnTo>
                    <a:pt x="286" y="503"/>
                  </a:lnTo>
                  <a:lnTo>
                    <a:pt x="289" y="504"/>
                  </a:lnTo>
                  <a:lnTo>
                    <a:pt x="293" y="506"/>
                  </a:lnTo>
                  <a:lnTo>
                    <a:pt x="296" y="506"/>
                  </a:lnTo>
                  <a:lnTo>
                    <a:pt x="301" y="506"/>
                  </a:lnTo>
                  <a:lnTo>
                    <a:pt x="305" y="506"/>
                  </a:lnTo>
                  <a:lnTo>
                    <a:pt x="441" y="512"/>
                  </a:lnTo>
                  <a:lnTo>
                    <a:pt x="451" y="474"/>
                  </a:lnTo>
                  <a:lnTo>
                    <a:pt x="450" y="474"/>
                  </a:lnTo>
                  <a:lnTo>
                    <a:pt x="448" y="474"/>
                  </a:lnTo>
                  <a:lnTo>
                    <a:pt x="445" y="472"/>
                  </a:lnTo>
                  <a:lnTo>
                    <a:pt x="442" y="469"/>
                  </a:lnTo>
                  <a:lnTo>
                    <a:pt x="439" y="466"/>
                  </a:lnTo>
                  <a:lnTo>
                    <a:pt x="436" y="463"/>
                  </a:lnTo>
                  <a:lnTo>
                    <a:pt x="435" y="459"/>
                  </a:lnTo>
                  <a:lnTo>
                    <a:pt x="433" y="451"/>
                  </a:lnTo>
                  <a:lnTo>
                    <a:pt x="441" y="95"/>
                  </a:lnTo>
                  <a:lnTo>
                    <a:pt x="505" y="101"/>
                  </a:lnTo>
                  <a:lnTo>
                    <a:pt x="383" y="0"/>
                  </a:lnTo>
                  <a:lnTo>
                    <a:pt x="383" y="50"/>
                  </a:lnTo>
                  <a:lnTo>
                    <a:pt x="244" y="39"/>
                  </a:lnTo>
                  <a:lnTo>
                    <a:pt x="226" y="149"/>
                  </a:lnTo>
                  <a:lnTo>
                    <a:pt x="223" y="149"/>
                  </a:lnTo>
                  <a:lnTo>
                    <a:pt x="214" y="151"/>
                  </a:lnTo>
                  <a:lnTo>
                    <a:pt x="202" y="154"/>
                  </a:lnTo>
                  <a:lnTo>
                    <a:pt x="188" y="161"/>
                  </a:lnTo>
                  <a:lnTo>
                    <a:pt x="176" y="172"/>
                  </a:lnTo>
                  <a:lnTo>
                    <a:pt x="176" y="238"/>
                  </a:lnTo>
                  <a:lnTo>
                    <a:pt x="12" y="226"/>
                  </a:lnTo>
                  <a:lnTo>
                    <a:pt x="11" y="23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" name="Freeform 14"/>
            <p:cNvSpPr/>
            <p:nvPr/>
          </p:nvSpPr>
          <p:spPr bwMode="gray">
            <a:xfrm>
              <a:off x="2836" y="1699"/>
              <a:ext cx="638" cy="602"/>
            </a:xfrm>
            <a:custGeom>
              <a:avLst/>
              <a:gdLst>
                <a:gd name="T0" fmla="*/ 32 w 689"/>
                <a:gd name="T1" fmla="*/ 559 h 650"/>
                <a:gd name="T2" fmla="*/ 44 w 689"/>
                <a:gd name="T3" fmla="*/ 555 h 650"/>
                <a:gd name="T4" fmla="*/ 61 w 689"/>
                <a:gd name="T5" fmla="*/ 561 h 650"/>
                <a:gd name="T6" fmla="*/ 79 w 689"/>
                <a:gd name="T7" fmla="*/ 559 h 650"/>
                <a:gd name="T8" fmla="*/ 89 w 689"/>
                <a:gd name="T9" fmla="*/ 562 h 650"/>
                <a:gd name="T10" fmla="*/ 97 w 689"/>
                <a:gd name="T11" fmla="*/ 556 h 650"/>
                <a:gd name="T12" fmla="*/ 119 w 689"/>
                <a:gd name="T13" fmla="*/ 544 h 650"/>
                <a:gd name="T14" fmla="*/ 125 w 689"/>
                <a:gd name="T15" fmla="*/ 570 h 650"/>
                <a:gd name="T16" fmla="*/ 128 w 689"/>
                <a:gd name="T17" fmla="*/ 586 h 650"/>
                <a:gd name="T18" fmla="*/ 133 w 689"/>
                <a:gd name="T19" fmla="*/ 603 h 650"/>
                <a:gd name="T20" fmla="*/ 136 w 689"/>
                <a:gd name="T21" fmla="*/ 610 h 650"/>
                <a:gd name="T22" fmla="*/ 143 w 689"/>
                <a:gd name="T23" fmla="*/ 630 h 650"/>
                <a:gd name="T24" fmla="*/ 164 w 689"/>
                <a:gd name="T25" fmla="*/ 641 h 650"/>
                <a:gd name="T26" fmla="*/ 170 w 689"/>
                <a:gd name="T27" fmla="*/ 630 h 650"/>
                <a:gd name="T28" fmla="*/ 188 w 689"/>
                <a:gd name="T29" fmla="*/ 642 h 650"/>
                <a:gd name="T30" fmla="*/ 211 w 689"/>
                <a:gd name="T31" fmla="*/ 632 h 650"/>
                <a:gd name="T32" fmla="*/ 224 w 689"/>
                <a:gd name="T33" fmla="*/ 624 h 650"/>
                <a:gd name="T34" fmla="*/ 239 w 689"/>
                <a:gd name="T35" fmla="*/ 650 h 650"/>
                <a:gd name="T36" fmla="*/ 256 w 689"/>
                <a:gd name="T37" fmla="*/ 636 h 650"/>
                <a:gd name="T38" fmla="*/ 265 w 689"/>
                <a:gd name="T39" fmla="*/ 609 h 650"/>
                <a:gd name="T40" fmla="*/ 276 w 689"/>
                <a:gd name="T41" fmla="*/ 583 h 650"/>
                <a:gd name="T42" fmla="*/ 301 w 689"/>
                <a:gd name="T43" fmla="*/ 570 h 650"/>
                <a:gd name="T44" fmla="*/ 316 w 689"/>
                <a:gd name="T45" fmla="*/ 541 h 650"/>
                <a:gd name="T46" fmla="*/ 321 w 689"/>
                <a:gd name="T47" fmla="*/ 526 h 650"/>
                <a:gd name="T48" fmla="*/ 337 w 689"/>
                <a:gd name="T49" fmla="*/ 511 h 650"/>
                <a:gd name="T50" fmla="*/ 351 w 689"/>
                <a:gd name="T51" fmla="*/ 528 h 650"/>
                <a:gd name="T52" fmla="*/ 358 w 689"/>
                <a:gd name="T53" fmla="*/ 516 h 650"/>
                <a:gd name="T54" fmla="*/ 370 w 689"/>
                <a:gd name="T55" fmla="*/ 501 h 650"/>
                <a:gd name="T56" fmla="*/ 418 w 689"/>
                <a:gd name="T57" fmla="*/ 472 h 650"/>
                <a:gd name="T58" fmla="*/ 480 w 689"/>
                <a:gd name="T59" fmla="*/ 445 h 650"/>
                <a:gd name="T60" fmla="*/ 509 w 689"/>
                <a:gd name="T61" fmla="*/ 447 h 650"/>
                <a:gd name="T62" fmla="*/ 543 w 689"/>
                <a:gd name="T63" fmla="*/ 454 h 650"/>
                <a:gd name="T64" fmla="*/ 614 w 689"/>
                <a:gd name="T65" fmla="*/ 442 h 650"/>
                <a:gd name="T66" fmla="*/ 657 w 689"/>
                <a:gd name="T67" fmla="*/ 432 h 650"/>
                <a:gd name="T68" fmla="*/ 669 w 689"/>
                <a:gd name="T69" fmla="*/ 414 h 650"/>
                <a:gd name="T70" fmla="*/ 683 w 689"/>
                <a:gd name="T71" fmla="*/ 358 h 650"/>
                <a:gd name="T72" fmla="*/ 650 w 689"/>
                <a:gd name="T73" fmla="*/ 280 h 650"/>
                <a:gd name="T74" fmla="*/ 645 w 689"/>
                <a:gd name="T75" fmla="*/ 265 h 650"/>
                <a:gd name="T76" fmla="*/ 639 w 689"/>
                <a:gd name="T77" fmla="*/ 245 h 650"/>
                <a:gd name="T78" fmla="*/ 612 w 689"/>
                <a:gd name="T79" fmla="*/ 230 h 650"/>
                <a:gd name="T80" fmla="*/ 600 w 689"/>
                <a:gd name="T81" fmla="*/ 230 h 650"/>
                <a:gd name="T82" fmla="*/ 588 w 689"/>
                <a:gd name="T83" fmla="*/ 220 h 650"/>
                <a:gd name="T84" fmla="*/ 564 w 689"/>
                <a:gd name="T85" fmla="*/ 202 h 650"/>
                <a:gd name="T86" fmla="*/ 279 w 689"/>
                <a:gd name="T87" fmla="*/ 0 h 650"/>
                <a:gd name="T88" fmla="*/ 289 w 689"/>
                <a:gd name="T89" fmla="*/ 379 h 650"/>
                <a:gd name="T90" fmla="*/ 122 w 689"/>
                <a:gd name="T91" fmla="*/ 405 h 650"/>
                <a:gd name="T92" fmla="*/ 103 w 689"/>
                <a:gd name="T93" fmla="*/ 411 h 650"/>
                <a:gd name="T94" fmla="*/ 56 w 689"/>
                <a:gd name="T95" fmla="*/ 429 h 650"/>
                <a:gd name="T96" fmla="*/ 44 w 689"/>
                <a:gd name="T97" fmla="*/ 406 h 650"/>
                <a:gd name="T98" fmla="*/ 37 w 689"/>
                <a:gd name="T99" fmla="*/ 397 h 650"/>
                <a:gd name="T100" fmla="*/ 23 w 689"/>
                <a:gd name="T101" fmla="*/ 403 h 650"/>
                <a:gd name="T102" fmla="*/ 14 w 689"/>
                <a:gd name="T103" fmla="*/ 439 h 650"/>
                <a:gd name="T104" fmla="*/ 0 w 689"/>
                <a:gd name="T105" fmla="*/ 444 h 650"/>
                <a:gd name="T106" fmla="*/ 5 w 689"/>
                <a:gd name="T107" fmla="*/ 477 h 650"/>
                <a:gd name="T108" fmla="*/ 0 w 689"/>
                <a:gd name="T109" fmla="*/ 484 h 650"/>
                <a:gd name="T110" fmla="*/ 14 w 689"/>
                <a:gd name="T111" fmla="*/ 496 h 650"/>
                <a:gd name="T112" fmla="*/ 26 w 689"/>
                <a:gd name="T113" fmla="*/ 511 h 650"/>
                <a:gd name="T114" fmla="*/ 23 w 689"/>
                <a:gd name="T115" fmla="*/ 540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89" h="650">
                  <a:moveTo>
                    <a:pt x="24" y="544"/>
                  </a:moveTo>
                  <a:lnTo>
                    <a:pt x="24" y="547"/>
                  </a:lnTo>
                  <a:lnTo>
                    <a:pt x="24" y="550"/>
                  </a:lnTo>
                  <a:lnTo>
                    <a:pt x="24" y="553"/>
                  </a:lnTo>
                  <a:lnTo>
                    <a:pt x="26" y="556"/>
                  </a:lnTo>
                  <a:lnTo>
                    <a:pt x="28" y="558"/>
                  </a:lnTo>
                  <a:lnTo>
                    <a:pt x="31" y="559"/>
                  </a:lnTo>
                  <a:lnTo>
                    <a:pt x="32" y="559"/>
                  </a:lnTo>
                  <a:lnTo>
                    <a:pt x="35" y="558"/>
                  </a:lnTo>
                  <a:lnTo>
                    <a:pt x="35" y="555"/>
                  </a:lnTo>
                  <a:lnTo>
                    <a:pt x="37" y="553"/>
                  </a:lnTo>
                  <a:lnTo>
                    <a:pt x="38" y="552"/>
                  </a:lnTo>
                  <a:lnTo>
                    <a:pt x="40" y="550"/>
                  </a:lnTo>
                  <a:lnTo>
                    <a:pt x="41" y="550"/>
                  </a:lnTo>
                  <a:lnTo>
                    <a:pt x="44" y="552"/>
                  </a:lnTo>
                  <a:lnTo>
                    <a:pt x="44" y="555"/>
                  </a:lnTo>
                  <a:lnTo>
                    <a:pt x="46" y="556"/>
                  </a:lnTo>
                  <a:lnTo>
                    <a:pt x="47" y="559"/>
                  </a:lnTo>
                  <a:lnTo>
                    <a:pt x="47" y="562"/>
                  </a:lnTo>
                  <a:lnTo>
                    <a:pt x="49" y="564"/>
                  </a:lnTo>
                  <a:lnTo>
                    <a:pt x="52" y="565"/>
                  </a:lnTo>
                  <a:lnTo>
                    <a:pt x="53" y="565"/>
                  </a:lnTo>
                  <a:lnTo>
                    <a:pt x="58" y="564"/>
                  </a:lnTo>
                  <a:lnTo>
                    <a:pt x="61" y="561"/>
                  </a:lnTo>
                  <a:lnTo>
                    <a:pt x="62" y="558"/>
                  </a:lnTo>
                  <a:lnTo>
                    <a:pt x="65" y="556"/>
                  </a:lnTo>
                  <a:lnTo>
                    <a:pt x="68" y="553"/>
                  </a:lnTo>
                  <a:lnTo>
                    <a:pt x="71" y="552"/>
                  </a:lnTo>
                  <a:lnTo>
                    <a:pt x="74" y="552"/>
                  </a:lnTo>
                  <a:lnTo>
                    <a:pt x="77" y="555"/>
                  </a:lnTo>
                  <a:lnTo>
                    <a:pt x="77" y="556"/>
                  </a:lnTo>
                  <a:lnTo>
                    <a:pt x="79" y="559"/>
                  </a:lnTo>
                  <a:lnTo>
                    <a:pt x="80" y="561"/>
                  </a:lnTo>
                  <a:lnTo>
                    <a:pt x="82" y="562"/>
                  </a:lnTo>
                  <a:lnTo>
                    <a:pt x="83" y="561"/>
                  </a:lnTo>
                  <a:lnTo>
                    <a:pt x="85" y="561"/>
                  </a:lnTo>
                  <a:lnTo>
                    <a:pt x="86" y="561"/>
                  </a:lnTo>
                  <a:lnTo>
                    <a:pt x="86" y="562"/>
                  </a:lnTo>
                  <a:lnTo>
                    <a:pt x="88" y="562"/>
                  </a:lnTo>
                  <a:lnTo>
                    <a:pt x="89" y="562"/>
                  </a:lnTo>
                  <a:lnTo>
                    <a:pt x="91" y="562"/>
                  </a:lnTo>
                  <a:lnTo>
                    <a:pt x="92" y="564"/>
                  </a:lnTo>
                  <a:lnTo>
                    <a:pt x="94" y="564"/>
                  </a:lnTo>
                  <a:lnTo>
                    <a:pt x="94" y="564"/>
                  </a:lnTo>
                  <a:lnTo>
                    <a:pt x="95" y="564"/>
                  </a:lnTo>
                  <a:lnTo>
                    <a:pt x="95" y="559"/>
                  </a:lnTo>
                  <a:lnTo>
                    <a:pt x="95" y="558"/>
                  </a:lnTo>
                  <a:lnTo>
                    <a:pt x="97" y="556"/>
                  </a:lnTo>
                  <a:lnTo>
                    <a:pt x="101" y="555"/>
                  </a:lnTo>
                  <a:lnTo>
                    <a:pt x="106" y="553"/>
                  </a:lnTo>
                  <a:lnTo>
                    <a:pt x="109" y="552"/>
                  </a:lnTo>
                  <a:lnTo>
                    <a:pt x="112" y="549"/>
                  </a:lnTo>
                  <a:lnTo>
                    <a:pt x="115" y="544"/>
                  </a:lnTo>
                  <a:lnTo>
                    <a:pt x="116" y="544"/>
                  </a:lnTo>
                  <a:lnTo>
                    <a:pt x="118" y="544"/>
                  </a:lnTo>
                  <a:lnTo>
                    <a:pt x="119" y="544"/>
                  </a:lnTo>
                  <a:lnTo>
                    <a:pt x="119" y="544"/>
                  </a:lnTo>
                  <a:lnTo>
                    <a:pt x="121" y="550"/>
                  </a:lnTo>
                  <a:lnTo>
                    <a:pt x="122" y="555"/>
                  </a:lnTo>
                  <a:lnTo>
                    <a:pt x="124" y="559"/>
                  </a:lnTo>
                  <a:lnTo>
                    <a:pt x="127" y="564"/>
                  </a:lnTo>
                  <a:lnTo>
                    <a:pt x="128" y="565"/>
                  </a:lnTo>
                  <a:lnTo>
                    <a:pt x="127" y="567"/>
                  </a:lnTo>
                  <a:lnTo>
                    <a:pt x="125" y="570"/>
                  </a:lnTo>
                  <a:lnTo>
                    <a:pt x="124" y="571"/>
                  </a:lnTo>
                  <a:lnTo>
                    <a:pt x="125" y="573"/>
                  </a:lnTo>
                  <a:lnTo>
                    <a:pt x="125" y="576"/>
                  </a:lnTo>
                  <a:lnTo>
                    <a:pt x="127" y="579"/>
                  </a:lnTo>
                  <a:lnTo>
                    <a:pt x="127" y="580"/>
                  </a:lnTo>
                  <a:lnTo>
                    <a:pt x="127" y="583"/>
                  </a:lnTo>
                  <a:lnTo>
                    <a:pt x="127" y="585"/>
                  </a:lnTo>
                  <a:lnTo>
                    <a:pt x="128" y="586"/>
                  </a:lnTo>
                  <a:lnTo>
                    <a:pt x="133" y="589"/>
                  </a:lnTo>
                  <a:lnTo>
                    <a:pt x="137" y="592"/>
                  </a:lnTo>
                  <a:lnTo>
                    <a:pt x="140" y="595"/>
                  </a:lnTo>
                  <a:lnTo>
                    <a:pt x="137" y="597"/>
                  </a:lnTo>
                  <a:lnTo>
                    <a:pt x="133" y="600"/>
                  </a:lnTo>
                  <a:lnTo>
                    <a:pt x="133" y="600"/>
                  </a:lnTo>
                  <a:lnTo>
                    <a:pt x="133" y="601"/>
                  </a:lnTo>
                  <a:lnTo>
                    <a:pt x="133" y="603"/>
                  </a:lnTo>
                  <a:lnTo>
                    <a:pt x="133" y="603"/>
                  </a:lnTo>
                  <a:lnTo>
                    <a:pt x="131" y="604"/>
                  </a:lnTo>
                  <a:lnTo>
                    <a:pt x="131" y="604"/>
                  </a:lnTo>
                  <a:lnTo>
                    <a:pt x="130" y="606"/>
                  </a:lnTo>
                  <a:lnTo>
                    <a:pt x="130" y="607"/>
                  </a:lnTo>
                  <a:lnTo>
                    <a:pt x="131" y="609"/>
                  </a:lnTo>
                  <a:lnTo>
                    <a:pt x="133" y="610"/>
                  </a:lnTo>
                  <a:lnTo>
                    <a:pt x="136" y="610"/>
                  </a:lnTo>
                  <a:lnTo>
                    <a:pt x="139" y="610"/>
                  </a:lnTo>
                  <a:lnTo>
                    <a:pt x="140" y="609"/>
                  </a:lnTo>
                  <a:lnTo>
                    <a:pt x="142" y="612"/>
                  </a:lnTo>
                  <a:lnTo>
                    <a:pt x="140" y="616"/>
                  </a:lnTo>
                  <a:lnTo>
                    <a:pt x="140" y="620"/>
                  </a:lnTo>
                  <a:lnTo>
                    <a:pt x="142" y="624"/>
                  </a:lnTo>
                  <a:lnTo>
                    <a:pt x="142" y="627"/>
                  </a:lnTo>
                  <a:lnTo>
                    <a:pt x="143" y="630"/>
                  </a:lnTo>
                  <a:lnTo>
                    <a:pt x="143" y="632"/>
                  </a:lnTo>
                  <a:lnTo>
                    <a:pt x="143" y="635"/>
                  </a:lnTo>
                  <a:lnTo>
                    <a:pt x="145" y="636"/>
                  </a:lnTo>
                  <a:lnTo>
                    <a:pt x="149" y="639"/>
                  </a:lnTo>
                  <a:lnTo>
                    <a:pt x="152" y="641"/>
                  </a:lnTo>
                  <a:lnTo>
                    <a:pt x="155" y="642"/>
                  </a:lnTo>
                  <a:lnTo>
                    <a:pt x="160" y="642"/>
                  </a:lnTo>
                  <a:lnTo>
                    <a:pt x="164" y="641"/>
                  </a:lnTo>
                  <a:lnTo>
                    <a:pt x="164" y="641"/>
                  </a:lnTo>
                  <a:lnTo>
                    <a:pt x="164" y="639"/>
                  </a:lnTo>
                  <a:lnTo>
                    <a:pt x="164" y="638"/>
                  </a:lnTo>
                  <a:lnTo>
                    <a:pt x="166" y="636"/>
                  </a:lnTo>
                  <a:lnTo>
                    <a:pt x="167" y="636"/>
                  </a:lnTo>
                  <a:lnTo>
                    <a:pt x="169" y="633"/>
                  </a:lnTo>
                  <a:lnTo>
                    <a:pt x="170" y="632"/>
                  </a:lnTo>
                  <a:lnTo>
                    <a:pt x="170" y="630"/>
                  </a:lnTo>
                  <a:lnTo>
                    <a:pt x="172" y="630"/>
                  </a:lnTo>
                  <a:lnTo>
                    <a:pt x="173" y="632"/>
                  </a:lnTo>
                  <a:lnTo>
                    <a:pt x="175" y="632"/>
                  </a:lnTo>
                  <a:lnTo>
                    <a:pt x="178" y="630"/>
                  </a:lnTo>
                  <a:lnTo>
                    <a:pt x="179" y="635"/>
                  </a:lnTo>
                  <a:lnTo>
                    <a:pt x="182" y="638"/>
                  </a:lnTo>
                  <a:lnTo>
                    <a:pt x="185" y="641"/>
                  </a:lnTo>
                  <a:lnTo>
                    <a:pt x="188" y="642"/>
                  </a:lnTo>
                  <a:lnTo>
                    <a:pt x="193" y="644"/>
                  </a:lnTo>
                  <a:lnTo>
                    <a:pt x="196" y="642"/>
                  </a:lnTo>
                  <a:lnTo>
                    <a:pt x="199" y="641"/>
                  </a:lnTo>
                  <a:lnTo>
                    <a:pt x="202" y="639"/>
                  </a:lnTo>
                  <a:lnTo>
                    <a:pt x="205" y="638"/>
                  </a:lnTo>
                  <a:lnTo>
                    <a:pt x="208" y="636"/>
                  </a:lnTo>
                  <a:lnTo>
                    <a:pt x="209" y="635"/>
                  </a:lnTo>
                  <a:lnTo>
                    <a:pt x="211" y="632"/>
                  </a:lnTo>
                  <a:lnTo>
                    <a:pt x="211" y="629"/>
                  </a:lnTo>
                  <a:lnTo>
                    <a:pt x="212" y="626"/>
                  </a:lnTo>
                  <a:lnTo>
                    <a:pt x="215" y="624"/>
                  </a:lnTo>
                  <a:lnTo>
                    <a:pt x="215" y="626"/>
                  </a:lnTo>
                  <a:lnTo>
                    <a:pt x="217" y="627"/>
                  </a:lnTo>
                  <a:lnTo>
                    <a:pt x="220" y="627"/>
                  </a:lnTo>
                  <a:lnTo>
                    <a:pt x="221" y="626"/>
                  </a:lnTo>
                  <a:lnTo>
                    <a:pt x="224" y="624"/>
                  </a:lnTo>
                  <a:lnTo>
                    <a:pt x="227" y="624"/>
                  </a:lnTo>
                  <a:lnTo>
                    <a:pt x="229" y="623"/>
                  </a:lnTo>
                  <a:lnTo>
                    <a:pt x="232" y="624"/>
                  </a:lnTo>
                  <a:lnTo>
                    <a:pt x="235" y="629"/>
                  </a:lnTo>
                  <a:lnTo>
                    <a:pt x="235" y="636"/>
                  </a:lnTo>
                  <a:lnTo>
                    <a:pt x="235" y="644"/>
                  </a:lnTo>
                  <a:lnTo>
                    <a:pt x="238" y="650"/>
                  </a:lnTo>
                  <a:lnTo>
                    <a:pt x="239" y="650"/>
                  </a:lnTo>
                  <a:lnTo>
                    <a:pt x="239" y="648"/>
                  </a:lnTo>
                  <a:lnTo>
                    <a:pt x="241" y="647"/>
                  </a:lnTo>
                  <a:lnTo>
                    <a:pt x="241" y="644"/>
                  </a:lnTo>
                  <a:lnTo>
                    <a:pt x="242" y="642"/>
                  </a:lnTo>
                  <a:lnTo>
                    <a:pt x="245" y="639"/>
                  </a:lnTo>
                  <a:lnTo>
                    <a:pt x="248" y="638"/>
                  </a:lnTo>
                  <a:lnTo>
                    <a:pt x="253" y="638"/>
                  </a:lnTo>
                  <a:lnTo>
                    <a:pt x="256" y="636"/>
                  </a:lnTo>
                  <a:lnTo>
                    <a:pt x="259" y="635"/>
                  </a:lnTo>
                  <a:lnTo>
                    <a:pt x="262" y="633"/>
                  </a:lnTo>
                  <a:lnTo>
                    <a:pt x="265" y="629"/>
                  </a:lnTo>
                  <a:lnTo>
                    <a:pt x="267" y="624"/>
                  </a:lnTo>
                  <a:lnTo>
                    <a:pt x="267" y="620"/>
                  </a:lnTo>
                  <a:lnTo>
                    <a:pt x="265" y="615"/>
                  </a:lnTo>
                  <a:lnTo>
                    <a:pt x="264" y="610"/>
                  </a:lnTo>
                  <a:lnTo>
                    <a:pt x="265" y="609"/>
                  </a:lnTo>
                  <a:lnTo>
                    <a:pt x="268" y="609"/>
                  </a:lnTo>
                  <a:lnTo>
                    <a:pt x="270" y="609"/>
                  </a:lnTo>
                  <a:lnTo>
                    <a:pt x="271" y="607"/>
                  </a:lnTo>
                  <a:lnTo>
                    <a:pt x="274" y="603"/>
                  </a:lnTo>
                  <a:lnTo>
                    <a:pt x="277" y="598"/>
                  </a:lnTo>
                  <a:lnTo>
                    <a:pt x="279" y="592"/>
                  </a:lnTo>
                  <a:lnTo>
                    <a:pt x="279" y="588"/>
                  </a:lnTo>
                  <a:lnTo>
                    <a:pt x="276" y="583"/>
                  </a:lnTo>
                  <a:lnTo>
                    <a:pt x="274" y="580"/>
                  </a:lnTo>
                  <a:lnTo>
                    <a:pt x="270" y="577"/>
                  </a:lnTo>
                  <a:lnTo>
                    <a:pt x="267" y="577"/>
                  </a:lnTo>
                  <a:lnTo>
                    <a:pt x="268" y="576"/>
                  </a:lnTo>
                  <a:lnTo>
                    <a:pt x="271" y="574"/>
                  </a:lnTo>
                  <a:lnTo>
                    <a:pt x="282" y="573"/>
                  </a:lnTo>
                  <a:lnTo>
                    <a:pt x="291" y="573"/>
                  </a:lnTo>
                  <a:lnTo>
                    <a:pt x="301" y="570"/>
                  </a:lnTo>
                  <a:lnTo>
                    <a:pt x="306" y="567"/>
                  </a:lnTo>
                  <a:lnTo>
                    <a:pt x="309" y="564"/>
                  </a:lnTo>
                  <a:lnTo>
                    <a:pt x="310" y="559"/>
                  </a:lnTo>
                  <a:lnTo>
                    <a:pt x="312" y="555"/>
                  </a:lnTo>
                  <a:lnTo>
                    <a:pt x="312" y="550"/>
                  </a:lnTo>
                  <a:lnTo>
                    <a:pt x="313" y="546"/>
                  </a:lnTo>
                  <a:lnTo>
                    <a:pt x="315" y="543"/>
                  </a:lnTo>
                  <a:lnTo>
                    <a:pt x="316" y="541"/>
                  </a:lnTo>
                  <a:lnTo>
                    <a:pt x="318" y="543"/>
                  </a:lnTo>
                  <a:lnTo>
                    <a:pt x="319" y="541"/>
                  </a:lnTo>
                  <a:lnTo>
                    <a:pt x="322" y="540"/>
                  </a:lnTo>
                  <a:lnTo>
                    <a:pt x="324" y="537"/>
                  </a:lnTo>
                  <a:lnTo>
                    <a:pt x="324" y="532"/>
                  </a:lnTo>
                  <a:lnTo>
                    <a:pt x="324" y="529"/>
                  </a:lnTo>
                  <a:lnTo>
                    <a:pt x="322" y="528"/>
                  </a:lnTo>
                  <a:lnTo>
                    <a:pt x="321" y="526"/>
                  </a:lnTo>
                  <a:lnTo>
                    <a:pt x="319" y="523"/>
                  </a:lnTo>
                  <a:lnTo>
                    <a:pt x="318" y="522"/>
                  </a:lnTo>
                  <a:lnTo>
                    <a:pt x="318" y="520"/>
                  </a:lnTo>
                  <a:lnTo>
                    <a:pt x="322" y="517"/>
                  </a:lnTo>
                  <a:lnTo>
                    <a:pt x="325" y="514"/>
                  </a:lnTo>
                  <a:lnTo>
                    <a:pt x="328" y="513"/>
                  </a:lnTo>
                  <a:lnTo>
                    <a:pt x="333" y="511"/>
                  </a:lnTo>
                  <a:lnTo>
                    <a:pt x="337" y="511"/>
                  </a:lnTo>
                  <a:lnTo>
                    <a:pt x="340" y="514"/>
                  </a:lnTo>
                  <a:lnTo>
                    <a:pt x="343" y="516"/>
                  </a:lnTo>
                  <a:lnTo>
                    <a:pt x="348" y="519"/>
                  </a:lnTo>
                  <a:lnTo>
                    <a:pt x="346" y="522"/>
                  </a:lnTo>
                  <a:lnTo>
                    <a:pt x="348" y="525"/>
                  </a:lnTo>
                  <a:lnTo>
                    <a:pt x="349" y="528"/>
                  </a:lnTo>
                  <a:lnTo>
                    <a:pt x="349" y="528"/>
                  </a:lnTo>
                  <a:lnTo>
                    <a:pt x="351" y="528"/>
                  </a:lnTo>
                  <a:lnTo>
                    <a:pt x="351" y="526"/>
                  </a:lnTo>
                  <a:lnTo>
                    <a:pt x="351" y="525"/>
                  </a:lnTo>
                  <a:lnTo>
                    <a:pt x="352" y="523"/>
                  </a:lnTo>
                  <a:lnTo>
                    <a:pt x="352" y="523"/>
                  </a:lnTo>
                  <a:lnTo>
                    <a:pt x="354" y="522"/>
                  </a:lnTo>
                  <a:lnTo>
                    <a:pt x="354" y="519"/>
                  </a:lnTo>
                  <a:lnTo>
                    <a:pt x="355" y="517"/>
                  </a:lnTo>
                  <a:lnTo>
                    <a:pt x="358" y="516"/>
                  </a:lnTo>
                  <a:lnTo>
                    <a:pt x="361" y="514"/>
                  </a:lnTo>
                  <a:lnTo>
                    <a:pt x="364" y="513"/>
                  </a:lnTo>
                  <a:lnTo>
                    <a:pt x="363" y="511"/>
                  </a:lnTo>
                  <a:lnTo>
                    <a:pt x="361" y="508"/>
                  </a:lnTo>
                  <a:lnTo>
                    <a:pt x="361" y="507"/>
                  </a:lnTo>
                  <a:lnTo>
                    <a:pt x="364" y="504"/>
                  </a:lnTo>
                  <a:lnTo>
                    <a:pt x="367" y="501"/>
                  </a:lnTo>
                  <a:lnTo>
                    <a:pt x="370" y="501"/>
                  </a:lnTo>
                  <a:lnTo>
                    <a:pt x="373" y="501"/>
                  </a:lnTo>
                  <a:lnTo>
                    <a:pt x="378" y="489"/>
                  </a:lnTo>
                  <a:lnTo>
                    <a:pt x="388" y="480"/>
                  </a:lnTo>
                  <a:lnTo>
                    <a:pt x="402" y="477"/>
                  </a:lnTo>
                  <a:lnTo>
                    <a:pt x="415" y="477"/>
                  </a:lnTo>
                  <a:lnTo>
                    <a:pt x="417" y="477"/>
                  </a:lnTo>
                  <a:lnTo>
                    <a:pt x="417" y="475"/>
                  </a:lnTo>
                  <a:lnTo>
                    <a:pt x="418" y="472"/>
                  </a:lnTo>
                  <a:lnTo>
                    <a:pt x="420" y="469"/>
                  </a:lnTo>
                  <a:lnTo>
                    <a:pt x="420" y="466"/>
                  </a:lnTo>
                  <a:lnTo>
                    <a:pt x="421" y="466"/>
                  </a:lnTo>
                  <a:lnTo>
                    <a:pt x="423" y="465"/>
                  </a:lnTo>
                  <a:lnTo>
                    <a:pt x="423" y="463"/>
                  </a:lnTo>
                  <a:lnTo>
                    <a:pt x="424" y="462"/>
                  </a:lnTo>
                  <a:lnTo>
                    <a:pt x="453" y="454"/>
                  </a:lnTo>
                  <a:lnTo>
                    <a:pt x="480" y="445"/>
                  </a:lnTo>
                  <a:lnTo>
                    <a:pt x="485" y="445"/>
                  </a:lnTo>
                  <a:lnTo>
                    <a:pt x="489" y="447"/>
                  </a:lnTo>
                  <a:lnTo>
                    <a:pt x="494" y="448"/>
                  </a:lnTo>
                  <a:lnTo>
                    <a:pt x="497" y="450"/>
                  </a:lnTo>
                  <a:lnTo>
                    <a:pt x="497" y="448"/>
                  </a:lnTo>
                  <a:lnTo>
                    <a:pt x="498" y="448"/>
                  </a:lnTo>
                  <a:lnTo>
                    <a:pt x="503" y="447"/>
                  </a:lnTo>
                  <a:lnTo>
                    <a:pt x="509" y="447"/>
                  </a:lnTo>
                  <a:lnTo>
                    <a:pt x="513" y="447"/>
                  </a:lnTo>
                  <a:lnTo>
                    <a:pt x="518" y="450"/>
                  </a:lnTo>
                  <a:lnTo>
                    <a:pt x="521" y="451"/>
                  </a:lnTo>
                  <a:lnTo>
                    <a:pt x="525" y="454"/>
                  </a:lnTo>
                  <a:lnTo>
                    <a:pt x="528" y="457"/>
                  </a:lnTo>
                  <a:lnTo>
                    <a:pt x="533" y="457"/>
                  </a:lnTo>
                  <a:lnTo>
                    <a:pt x="537" y="457"/>
                  </a:lnTo>
                  <a:lnTo>
                    <a:pt x="543" y="454"/>
                  </a:lnTo>
                  <a:lnTo>
                    <a:pt x="548" y="450"/>
                  </a:lnTo>
                  <a:lnTo>
                    <a:pt x="554" y="447"/>
                  </a:lnTo>
                  <a:lnTo>
                    <a:pt x="560" y="442"/>
                  </a:lnTo>
                  <a:lnTo>
                    <a:pt x="572" y="439"/>
                  </a:lnTo>
                  <a:lnTo>
                    <a:pt x="584" y="439"/>
                  </a:lnTo>
                  <a:lnTo>
                    <a:pt x="596" y="438"/>
                  </a:lnTo>
                  <a:lnTo>
                    <a:pt x="605" y="439"/>
                  </a:lnTo>
                  <a:lnTo>
                    <a:pt x="614" y="442"/>
                  </a:lnTo>
                  <a:lnTo>
                    <a:pt x="623" y="442"/>
                  </a:lnTo>
                  <a:lnTo>
                    <a:pt x="638" y="441"/>
                  </a:lnTo>
                  <a:lnTo>
                    <a:pt x="651" y="442"/>
                  </a:lnTo>
                  <a:lnTo>
                    <a:pt x="650" y="441"/>
                  </a:lnTo>
                  <a:lnTo>
                    <a:pt x="650" y="439"/>
                  </a:lnTo>
                  <a:lnTo>
                    <a:pt x="650" y="439"/>
                  </a:lnTo>
                  <a:lnTo>
                    <a:pt x="653" y="435"/>
                  </a:lnTo>
                  <a:lnTo>
                    <a:pt x="657" y="432"/>
                  </a:lnTo>
                  <a:lnTo>
                    <a:pt x="660" y="429"/>
                  </a:lnTo>
                  <a:lnTo>
                    <a:pt x="665" y="427"/>
                  </a:lnTo>
                  <a:lnTo>
                    <a:pt x="669" y="424"/>
                  </a:lnTo>
                  <a:lnTo>
                    <a:pt x="671" y="423"/>
                  </a:lnTo>
                  <a:lnTo>
                    <a:pt x="671" y="421"/>
                  </a:lnTo>
                  <a:lnTo>
                    <a:pt x="669" y="418"/>
                  </a:lnTo>
                  <a:lnTo>
                    <a:pt x="669" y="417"/>
                  </a:lnTo>
                  <a:lnTo>
                    <a:pt x="669" y="414"/>
                  </a:lnTo>
                  <a:lnTo>
                    <a:pt x="672" y="411"/>
                  </a:lnTo>
                  <a:lnTo>
                    <a:pt x="674" y="408"/>
                  </a:lnTo>
                  <a:lnTo>
                    <a:pt x="675" y="403"/>
                  </a:lnTo>
                  <a:lnTo>
                    <a:pt x="677" y="399"/>
                  </a:lnTo>
                  <a:lnTo>
                    <a:pt x="680" y="395"/>
                  </a:lnTo>
                  <a:lnTo>
                    <a:pt x="683" y="383"/>
                  </a:lnTo>
                  <a:lnTo>
                    <a:pt x="683" y="370"/>
                  </a:lnTo>
                  <a:lnTo>
                    <a:pt x="683" y="358"/>
                  </a:lnTo>
                  <a:lnTo>
                    <a:pt x="684" y="335"/>
                  </a:lnTo>
                  <a:lnTo>
                    <a:pt x="687" y="311"/>
                  </a:lnTo>
                  <a:lnTo>
                    <a:pt x="687" y="296"/>
                  </a:lnTo>
                  <a:lnTo>
                    <a:pt x="689" y="281"/>
                  </a:lnTo>
                  <a:lnTo>
                    <a:pt x="689" y="280"/>
                  </a:lnTo>
                  <a:lnTo>
                    <a:pt x="689" y="280"/>
                  </a:lnTo>
                  <a:lnTo>
                    <a:pt x="669" y="281"/>
                  </a:lnTo>
                  <a:lnTo>
                    <a:pt x="650" y="280"/>
                  </a:lnTo>
                  <a:lnTo>
                    <a:pt x="647" y="280"/>
                  </a:lnTo>
                  <a:lnTo>
                    <a:pt x="644" y="278"/>
                  </a:lnTo>
                  <a:lnTo>
                    <a:pt x="641" y="275"/>
                  </a:lnTo>
                  <a:lnTo>
                    <a:pt x="639" y="272"/>
                  </a:lnTo>
                  <a:lnTo>
                    <a:pt x="636" y="269"/>
                  </a:lnTo>
                  <a:lnTo>
                    <a:pt x="639" y="268"/>
                  </a:lnTo>
                  <a:lnTo>
                    <a:pt x="642" y="266"/>
                  </a:lnTo>
                  <a:lnTo>
                    <a:pt x="645" y="265"/>
                  </a:lnTo>
                  <a:lnTo>
                    <a:pt x="647" y="263"/>
                  </a:lnTo>
                  <a:lnTo>
                    <a:pt x="648" y="259"/>
                  </a:lnTo>
                  <a:lnTo>
                    <a:pt x="648" y="256"/>
                  </a:lnTo>
                  <a:lnTo>
                    <a:pt x="648" y="253"/>
                  </a:lnTo>
                  <a:lnTo>
                    <a:pt x="647" y="251"/>
                  </a:lnTo>
                  <a:lnTo>
                    <a:pt x="645" y="250"/>
                  </a:lnTo>
                  <a:lnTo>
                    <a:pt x="642" y="247"/>
                  </a:lnTo>
                  <a:lnTo>
                    <a:pt x="639" y="245"/>
                  </a:lnTo>
                  <a:lnTo>
                    <a:pt x="632" y="242"/>
                  </a:lnTo>
                  <a:lnTo>
                    <a:pt x="626" y="241"/>
                  </a:lnTo>
                  <a:lnTo>
                    <a:pt x="618" y="239"/>
                  </a:lnTo>
                  <a:lnTo>
                    <a:pt x="617" y="239"/>
                  </a:lnTo>
                  <a:lnTo>
                    <a:pt x="615" y="238"/>
                  </a:lnTo>
                  <a:lnTo>
                    <a:pt x="614" y="235"/>
                  </a:lnTo>
                  <a:lnTo>
                    <a:pt x="614" y="232"/>
                  </a:lnTo>
                  <a:lnTo>
                    <a:pt x="612" y="230"/>
                  </a:lnTo>
                  <a:lnTo>
                    <a:pt x="611" y="229"/>
                  </a:lnTo>
                  <a:lnTo>
                    <a:pt x="609" y="229"/>
                  </a:lnTo>
                  <a:lnTo>
                    <a:pt x="608" y="227"/>
                  </a:lnTo>
                  <a:lnTo>
                    <a:pt x="606" y="229"/>
                  </a:lnTo>
                  <a:lnTo>
                    <a:pt x="605" y="229"/>
                  </a:lnTo>
                  <a:lnTo>
                    <a:pt x="603" y="229"/>
                  </a:lnTo>
                  <a:lnTo>
                    <a:pt x="602" y="229"/>
                  </a:lnTo>
                  <a:lnTo>
                    <a:pt x="600" y="230"/>
                  </a:lnTo>
                  <a:lnTo>
                    <a:pt x="599" y="229"/>
                  </a:lnTo>
                  <a:lnTo>
                    <a:pt x="596" y="227"/>
                  </a:lnTo>
                  <a:lnTo>
                    <a:pt x="594" y="226"/>
                  </a:lnTo>
                  <a:lnTo>
                    <a:pt x="591" y="224"/>
                  </a:lnTo>
                  <a:lnTo>
                    <a:pt x="588" y="224"/>
                  </a:lnTo>
                  <a:lnTo>
                    <a:pt x="588" y="224"/>
                  </a:lnTo>
                  <a:lnTo>
                    <a:pt x="588" y="223"/>
                  </a:lnTo>
                  <a:lnTo>
                    <a:pt x="588" y="220"/>
                  </a:lnTo>
                  <a:lnTo>
                    <a:pt x="587" y="217"/>
                  </a:lnTo>
                  <a:lnTo>
                    <a:pt x="584" y="215"/>
                  </a:lnTo>
                  <a:lnTo>
                    <a:pt x="581" y="212"/>
                  </a:lnTo>
                  <a:lnTo>
                    <a:pt x="576" y="209"/>
                  </a:lnTo>
                  <a:lnTo>
                    <a:pt x="573" y="208"/>
                  </a:lnTo>
                  <a:lnTo>
                    <a:pt x="569" y="205"/>
                  </a:lnTo>
                  <a:lnTo>
                    <a:pt x="566" y="202"/>
                  </a:lnTo>
                  <a:lnTo>
                    <a:pt x="564" y="202"/>
                  </a:lnTo>
                  <a:lnTo>
                    <a:pt x="564" y="200"/>
                  </a:lnTo>
                  <a:lnTo>
                    <a:pt x="564" y="199"/>
                  </a:lnTo>
                  <a:lnTo>
                    <a:pt x="564" y="196"/>
                  </a:lnTo>
                  <a:lnTo>
                    <a:pt x="566" y="193"/>
                  </a:lnTo>
                  <a:lnTo>
                    <a:pt x="566" y="190"/>
                  </a:lnTo>
                  <a:lnTo>
                    <a:pt x="566" y="187"/>
                  </a:lnTo>
                  <a:lnTo>
                    <a:pt x="343" y="6"/>
                  </a:lnTo>
                  <a:lnTo>
                    <a:pt x="279" y="0"/>
                  </a:lnTo>
                  <a:lnTo>
                    <a:pt x="271" y="361"/>
                  </a:lnTo>
                  <a:lnTo>
                    <a:pt x="273" y="362"/>
                  </a:lnTo>
                  <a:lnTo>
                    <a:pt x="273" y="365"/>
                  </a:lnTo>
                  <a:lnTo>
                    <a:pt x="274" y="368"/>
                  </a:lnTo>
                  <a:lnTo>
                    <a:pt x="277" y="371"/>
                  </a:lnTo>
                  <a:lnTo>
                    <a:pt x="280" y="374"/>
                  </a:lnTo>
                  <a:lnTo>
                    <a:pt x="283" y="377"/>
                  </a:lnTo>
                  <a:lnTo>
                    <a:pt x="289" y="379"/>
                  </a:lnTo>
                  <a:lnTo>
                    <a:pt x="279" y="417"/>
                  </a:lnTo>
                  <a:lnTo>
                    <a:pt x="133" y="411"/>
                  </a:lnTo>
                  <a:lnTo>
                    <a:pt x="130" y="411"/>
                  </a:lnTo>
                  <a:lnTo>
                    <a:pt x="128" y="409"/>
                  </a:lnTo>
                  <a:lnTo>
                    <a:pt x="125" y="409"/>
                  </a:lnTo>
                  <a:lnTo>
                    <a:pt x="124" y="408"/>
                  </a:lnTo>
                  <a:lnTo>
                    <a:pt x="124" y="406"/>
                  </a:lnTo>
                  <a:lnTo>
                    <a:pt x="122" y="405"/>
                  </a:lnTo>
                  <a:lnTo>
                    <a:pt x="122" y="402"/>
                  </a:lnTo>
                  <a:lnTo>
                    <a:pt x="124" y="402"/>
                  </a:lnTo>
                  <a:lnTo>
                    <a:pt x="122" y="405"/>
                  </a:lnTo>
                  <a:lnTo>
                    <a:pt x="119" y="406"/>
                  </a:lnTo>
                  <a:lnTo>
                    <a:pt x="116" y="408"/>
                  </a:lnTo>
                  <a:lnTo>
                    <a:pt x="112" y="411"/>
                  </a:lnTo>
                  <a:lnTo>
                    <a:pt x="107" y="411"/>
                  </a:lnTo>
                  <a:lnTo>
                    <a:pt x="103" y="411"/>
                  </a:lnTo>
                  <a:lnTo>
                    <a:pt x="86" y="409"/>
                  </a:lnTo>
                  <a:lnTo>
                    <a:pt x="71" y="411"/>
                  </a:lnTo>
                  <a:lnTo>
                    <a:pt x="68" y="411"/>
                  </a:lnTo>
                  <a:lnTo>
                    <a:pt x="65" y="414"/>
                  </a:lnTo>
                  <a:lnTo>
                    <a:pt x="62" y="417"/>
                  </a:lnTo>
                  <a:lnTo>
                    <a:pt x="59" y="420"/>
                  </a:lnTo>
                  <a:lnTo>
                    <a:pt x="58" y="424"/>
                  </a:lnTo>
                  <a:lnTo>
                    <a:pt x="56" y="429"/>
                  </a:lnTo>
                  <a:lnTo>
                    <a:pt x="55" y="424"/>
                  </a:lnTo>
                  <a:lnTo>
                    <a:pt x="53" y="421"/>
                  </a:lnTo>
                  <a:lnTo>
                    <a:pt x="53" y="418"/>
                  </a:lnTo>
                  <a:lnTo>
                    <a:pt x="50" y="415"/>
                  </a:lnTo>
                  <a:lnTo>
                    <a:pt x="49" y="412"/>
                  </a:lnTo>
                  <a:lnTo>
                    <a:pt x="46" y="411"/>
                  </a:lnTo>
                  <a:lnTo>
                    <a:pt x="44" y="408"/>
                  </a:lnTo>
                  <a:lnTo>
                    <a:pt x="44" y="406"/>
                  </a:lnTo>
                  <a:lnTo>
                    <a:pt x="44" y="406"/>
                  </a:lnTo>
                  <a:lnTo>
                    <a:pt x="44" y="405"/>
                  </a:lnTo>
                  <a:lnTo>
                    <a:pt x="41" y="403"/>
                  </a:lnTo>
                  <a:lnTo>
                    <a:pt x="40" y="402"/>
                  </a:lnTo>
                  <a:lnTo>
                    <a:pt x="38" y="400"/>
                  </a:lnTo>
                  <a:lnTo>
                    <a:pt x="38" y="397"/>
                  </a:lnTo>
                  <a:lnTo>
                    <a:pt x="38" y="397"/>
                  </a:lnTo>
                  <a:lnTo>
                    <a:pt x="37" y="397"/>
                  </a:lnTo>
                  <a:lnTo>
                    <a:pt x="35" y="397"/>
                  </a:lnTo>
                  <a:lnTo>
                    <a:pt x="34" y="399"/>
                  </a:lnTo>
                  <a:lnTo>
                    <a:pt x="31" y="400"/>
                  </a:lnTo>
                  <a:lnTo>
                    <a:pt x="28" y="400"/>
                  </a:lnTo>
                  <a:lnTo>
                    <a:pt x="26" y="400"/>
                  </a:lnTo>
                  <a:lnTo>
                    <a:pt x="23" y="402"/>
                  </a:lnTo>
                  <a:lnTo>
                    <a:pt x="23" y="402"/>
                  </a:lnTo>
                  <a:lnTo>
                    <a:pt x="23" y="403"/>
                  </a:lnTo>
                  <a:lnTo>
                    <a:pt x="23" y="405"/>
                  </a:lnTo>
                  <a:lnTo>
                    <a:pt x="23" y="420"/>
                  </a:lnTo>
                  <a:lnTo>
                    <a:pt x="21" y="433"/>
                  </a:lnTo>
                  <a:lnTo>
                    <a:pt x="20" y="435"/>
                  </a:lnTo>
                  <a:lnTo>
                    <a:pt x="20" y="436"/>
                  </a:lnTo>
                  <a:lnTo>
                    <a:pt x="17" y="438"/>
                  </a:lnTo>
                  <a:lnTo>
                    <a:pt x="15" y="438"/>
                  </a:lnTo>
                  <a:lnTo>
                    <a:pt x="14" y="439"/>
                  </a:lnTo>
                  <a:lnTo>
                    <a:pt x="12" y="441"/>
                  </a:lnTo>
                  <a:lnTo>
                    <a:pt x="11" y="441"/>
                  </a:lnTo>
                  <a:lnTo>
                    <a:pt x="9" y="441"/>
                  </a:lnTo>
                  <a:lnTo>
                    <a:pt x="8" y="441"/>
                  </a:lnTo>
                  <a:lnTo>
                    <a:pt x="6" y="441"/>
                  </a:lnTo>
                  <a:lnTo>
                    <a:pt x="3" y="441"/>
                  </a:lnTo>
                  <a:lnTo>
                    <a:pt x="2" y="442"/>
                  </a:lnTo>
                  <a:lnTo>
                    <a:pt x="0" y="444"/>
                  </a:lnTo>
                  <a:lnTo>
                    <a:pt x="0" y="448"/>
                  </a:lnTo>
                  <a:lnTo>
                    <a:pt x="0" y="451"/>
                  </a:lnTo>
                  <a:lnTo>
                    <a:pt x="2" y="454"/>
                  </a:lnTo>
                  <a:lnTo>
                    <a:pt x="5" y="456"/>
                  </a:lnTo>
                  <a:lnTo>
                    <a:pt x="6" y="466"/>
                  </a:lnTo>
                  <a:lnTo>
                    <a:pt x="8" y="477"/>
                  </a:lnTo>
                  <a:lnTo>
                    <a:pt x="6" y="477"/>
                  </a:lnTo>
                  <a:lnTo>
                    <a:pt x="5" y="477"/>
                  </a:lnTo>
                  <a:lnTo>
                    <a:pt x="5" y="477"/>
                  </a:lnTo>
                  <a:lnTo>
                    <a:pt x="5" y="477"/>
                  </a:lnTo>
                  <a:lnTo>
                    <a:pt x="5" y="478"/>
                  </a:lnTo>
                  <a:lnTo>
                    <a:pt x="3" y="478"/>
                  </a:lnTo>
                  <a:lnTo>
                    <a:pt x="3" y="480"/>
                  </a:lnTo>
                  <a:lnTo>
                    <a:pt x="3" y="481"/>
                  </a:lnTo>
                  <a:lnTo>
                    <a:pt x="2" y="483"/>
                  </a:lnTo>
                  <a:lnTo>
                    <a:pt x="0" y="484"/>
                  </a:lnTo>
                  <a:lnTo>
                    <a:pt x="2" y="487"/>
                  </a:lnTo>
                  <a:lnTo>
                    <a:pt x="3" y="489"/>
                  </a:lnTo>
                  <a:lnTo>
                    <a:pt x="5" y="490"/>
                  </a:lnTo>
                  <a:lnTo>
                    <a:pt x="5" y="492"/>
                  </a:lnTo>
                  <a:lnTo>
                    <a:pt x="5" y="492"/>
                  </a:lnTo>
                  <a:lnTo>
                    <a:pt x="8" y="495"/>
                  </a:lnTo>
                  <a:lnTo>
                    <a:pt x="12" y="496"/>
                  </a:lnTo>
                  <a:lnTo>
                    <a:pt x="14" y="496"/>
                  </a:lnTo>
                  <a:lnTo>
                    <a:pt x="14" y="498"/>
                  </a:lnTo>
                  <a:lnTo>
                    <a:pt x="15" y="499"/>
                  </a:lnTo>
                  <a:lnTo>
                    <a:pt x="18" y="501"/>
                  </a:lnTo>
                  <a:lnTo>
                    <a:pt x="20" y="502"/>
                  </a:lnTo>
                  <a:lnTo>
                    <a:pt x="21" y="504"/>
                  </a:lnTo>
                  <a:lnTo>
                    <a:pt x="23" y="505"/>
                  </a:lnTo>
                  <a:lnTo>
                    <a:pt x="24" y="508"/>
                  </a:lnTo>
                  <a:lnTo>
                    <a:pt x="26" y="511"/>
                  </a:lnTo>
                  <a:lnTo>
                    <a:pt x="26" y="517"/>
                  </a:lnTo>
                  <a:lnTo>
                    <a:pt x="26" y="523"/>
                  </a:lnTo>
                  <a:lnTo>
                    <a:pt x="24" y="529"/>
                  </a:lnTo>
                  <a:lnTo>
                    <a:pt x="23" y="532"/>
                  </a:lnTo>
                  <a:lnTo>
                    <a:pt x="23" y="535"/>
                  </a:lnTo>
                  <a:lnTo>
                    <a:pt x="24" y="537"/>
                  </a:lnTo>
                  <a:lnTo>
                    <a:pt x="24" y="540"/>
                  </a:lnTo>
                  <a:lnTo>
                    <a:pt x="23" y="540"/>
                  </a:lnTo>
                  <a:lnTo>
                    <a:pt x="23" y="540"/>
                  </a:lnTo>
                  <a:lnTo>
                    <a:pt x="23" y="540"/>
                  </a:lnTo>
                  <a:lnTo>
                    <a:pt x="23" y="543"/>
                  </a:lnTo>
                  <a:lnTo>
                    <a:pt x="24" y="544"/>
                  </a:lnTo>
                  <a:lnTo>
                    <a:pt x="24" y="547"/>
                  </a:lnTo>
                  <a:lnTo>
                    <a:pt x="24" y="54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Freeform 15"/>
            <p:cNvSpPr/>
            <p:nvPr/>
          </p:nvSpPr>
          <p:spPr bwMode="gray">
            <a:xfrm>
              <a:off x="2719" y="2180"/>
              <a:ext cx="266" cy="233"/>
            </a:xfrm>
            <a:custGeom>
              <a:avLst/>
              <a:gdLst>
                <a:gd name="T0" fmla="*/ 4 w 288"/>
                <a:gd name="T1" fmla="*/ 84 h 252"/>
                <a:gd name="T2" fmla="*/ 6 w 288"/>
                <a:gd name="T3" fmla="*/ 78 h 252"/>
                <a:gd name="T4" fmla="*/ 10 w 288"/>
                <a:gd name="T5" fmla="*/ 84 h 252"/>
                <a:gd name="T6" fmla="*/ 18 w 288"/>
                <a:gd name="T7" fmla="*/ 107 h 252"/>
                <a:gd name="T8" fmla="*/ 34 w 288"/>
                <a:gd name="T9" fmla="*/ 119 h 252"/>
                <a:gd name="T10" fmla="*/ 42 w 288"/>
                <a:gd name="T11" fmla="*/ 119 h 252"/>
                <a:gd name="T12" fmla="*/ 48 w 288"/>
                <a:gd name="T13" fmla="*/ 132 h 252"/>
                <a:gd name="T14" fmla="*/ 69 w 288"/>
                <a:gd name="T15" fmla="*/ 162 h 252"/>
                <a:gd name="T16" fmla="*/ 81 w 288"/>
                <a:gd name="T17" fmla="*/ 152 h 252"/>
                <a:gd name="T18" fmla="*/ 88 w 288"/>
                <a:gd name="T19" fmla="*/ 146 h 252"/>
                <a:gd name="T20" fmla="*/ 97 w 288"/>
                <a:gd name="T21" fmla="*/ 128 h 252"/>
                <a:gd name="T22" fmla="*/ 130 w 288"/>
                <a:gd name="T23" fmla="*/ 122 h 252"/>
                <a:gd name="T24" fmla="*/ 147 w 288"/>
                <a:gd name="T25" fmla="*/ 125 h 252"/>
                <a:gd name="T26" fmla="*/ 155 w 288"/>
                <a:gd name="T27" fmla="*/ 132 h 252"/>
                <a:gd name="T28" fmla="*/ 174 w 288"/>
                <a:gd name="T29" fmla="*/ 162 h 252"/>
                <a:gd name="T30" fmla="*/ 176 w 288"/>
                <a:gd name="T31" fmla="*/ 182 h 252"/>
                <a:gd name="T32" fmla="*/ 174 w 288"/>
                <a:gd name="T33" fmla="*/ 194 h 252"/>
                <a:gd name="T34" fmla="*/ 183 w 288"/>
                <a:gd name="T35" fmla="*/ 197 h 252"/>
                <a:gd name="T36" fmla="*/ 194 w 288"/>
                <a:gd name="T37" fmla="*/ 195 h 252"/>
                <a:gd name="T38" fmla="*/ 209 w 288"/>
                <a:gd name="T39" fmla="*/ 194 h 252"/>
                <a:gd name="T40" fmla="*/ 213 w 288"/>
                <a:gd name="T41" fmla="*/ 207 h 252"/>
                <a:gd name="T42" fmla="*/ 222 w 288"/>
                <a:gd name="T43" fmla="*/ 222 h 252"/>
                <a:gd name="T44" fmla="*/ 221 w 288"/>
                <a:gd name="T45" fmla="*/ 246 h 252"/>
                <a:gd name="T46" fmla="*/ 240 w 288"/>
                <a:gd name="T47" fmla="*/ 246 h 252"/>
                <a:gd name="T48" fmla="*/ 255 w 288"/>
                <a:gd name="T49" fmla="*/ 236 h 252"/>
                <a:gd name="T50" fmla="*/ 273 w 288"/>
                <a:gd name="T51" fmla="*/ 225 h 252"/>
                <a:gd name="T52" fmla="*/ 267 w 288"/>
                <a:gd name="T53" fmla="*/ 207 h 252"/>
                <a:gd name="T54" fmla="*/ 279 w 288"/>
                <a:gd name="T55" fmla="*/ 197 h 252"/>
                <a:gd name="T56" fmla="*/ 285 w 288"/>
                <a:gd name="T57" fmla="*/ 194 h 252"/>
                <a:gd name="T58" fmla="*/ 284 w 288"/>
                <a:gd name="T59" fmla="*/ 179 h 252"/>
                <a:gd name="T60" fmla="*/ 284 w 288"/>
                <a:gd name="T61" fmla="*/ 168 h 252"/>
                <a:gd name="T62" fmla="*/ 273 w 288"/>
                <a:gd name="T63" fmla="*/ 153 h 252"/>
                <a:gd name="T64" fmla="*/ 273 w 288"/>
                <a:gd name="T65" fmla="*/ 135 h 252"/>
                <a:gd name="T66" fmla="*/ 281 w 288"/>
                <a:gd name="T67" fmla="*/ 126 h 252"/>
                <a:gd name="T68" fmla="*/ 273 w 288"/>
                <a:gd name="T69" fmla="*/ 116 h 252"/>
                <a:gd name="T70" fmla="*/ 263 w 288"/>
                <a:gd name="T71" fmla="*/ 91 h 252"/>
                <a:gd name="T72" fmla="*/ 266 w 288"/>
                <a:gd name="T73" fmla="*/ 78 h 252"/>
                <a:gd name="T74" fmla="*/ 263 w 288"/>
                <a:gd name="T75" fmla="*/ 72 h 252"/>
                <a:gd name="T76" fmla="*/ 254 w 288"/>
                <a:gd name="T77" fmla="*/ 60 h 252"/>
                <a:gd name="T78" fmla="*/ 246 w 288"/>
                <a:gd name="T79" fmla="*/ 28 h 252"/>
                <a:gd name="T80" fmla="*/ 233 w 288"/>
                <a:gd name="T81" fmla="*/ 34 h 252"/>
                <a:gd name="T82" fmla="*/ 222 w 288"/>
                <a:gd name="T83" fmla="*/ 46 h 252"/>
                <a:gd name="T84" fmla="*/ 213 w 288"/>
                <a:gd name="T85" fmla="*/ 43 h 252"/>
                <a:gd name="T86" fmla="*/ 198 w 288"/>
                <a:gd name="T87" fmla="*/ 36 h 252"/>
                <a:gd name="T88" fmla="*/ 177 w 288"/>
                <a:gd name="T89" fmla="*/ 45 h 252"/>
                <a:gd name="T90" fmla="*/ 170 w 288"/>
                <a:gd name="T91" fmla="*/ 33 h 252"/>
                <a:gd name="T92" fmla="*/ 159 w 288"/>
                <a:gd name="T93" fmla="*/ 39 h 252"/>
                <a:gd name="T94" fmla="*/ 151 w 288"/>
                <a:gd name="T95" fmla="*/ 24 h 252"/>
                <a:gd name="T96" fmla="*/ 102 w 288"/>
                <a:gd name="T97" fmla="*/ 19 h 252"/>
                <a:gd name="T98" fmla="*/ 61 w 288"/>
                <a:gd name="T99" fmla="*/ 0 h 252"/>
                <a:gd name="T100" fmla="*/ 57 w 288"/>
                <a:gd name="T101" fmla="*/ 13 h 252"/>
                <a:gd name="T102" fmla="*/ 54 w 288"/>
                <a:gd name="T103" fmla="*/ 27 h 252"/>
                <a:gd name="T104" fmla="*/ 63 w 288"/>
                <a:gd name="T105" fmla="*/ 34 h 252"/>
                <a:gd name="T106" fmla="*/ 30 w 288"/>
                <a:gd name="T107" fmla="*/ 51 h 252"/>
                <a:gd name="T108" fmla="*/ 4 w 288"/>
                <a:gd name="T109" fmla="*/ 64 h 252"/>
                <a:gd name="T110" fmla="*/ 1 w 288"/>
                <a:gd name="T111" fmla="*/ 8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88" h="252">
                  <a:moveTo>
                    <a:pt x="0" y="81"/>
                  </a:moveTo>
                  <a:lnTo>
                    <a:pt x="0" y="84"/>
                  </a:lnTo>
                  <a:lnTo>
                    <a:pt x="1" y="87"/>
                  </a:lnTo>
                  <a:lnTo>
                    <a:pt x="1" y="90"/>
                  </a:lnTo>
                  <a:lnTo>
                    <a:pt x="3" y="87"/>
                  </a:lnTo>
                  <a:lnTo>
                    <a:pt x="4" y="84"/>
                  </a:lnTo>
                  <a:lnTo>
                    <a:pt x="4" y="82"/>
                  </a:lnTo>
                  <a:lnTo>
                    <a:pt x="4" y="81"/>
                  </a:lnTo>
                  <a:lnTo>
                    <a:pt x="4" y="79"/>
                  </a:lnTo>
                  <a:lnTo>
                    <a:pt x="4" y="79"/>
                  </a:lnTo>
                  <a:lnTo>
                    <a:pt x="4" y="79"/>
                  </a:lnTo>
                  <a:lnTo>
                    <a:pt x="6" y="78"/>
                  </a:lnTo>
                  <a:lnTo>
                    <a:pt x="7" y="76"/>
                  </a:lnTo>
                  <a:lnTo>
                    <a:pt x="10" y="75"/>
                  </a:lnTo>
                  <a:lnTo>
                    <a:pt x="9" y="78"/>
                  </a:lnTo>
                  <a:lnTo>
                    <a:pt x="9" y="79"/>
                  </a:lnTo>
                  <a:lnTo>
                    <a:pt x="9" y="82"/>
                  </a:lnTo>
                  <a:lnTo>
                    <a:pt x="10" y="84"/>
                  </a:lnTo>
                  <a:lnTo>
                    <a:pt x="13" y="85"/>
                  </a:lnTo>
                  <a:lnTo>
                    <a:pt x="12" y="90"/>
                  </a:lnTo>
                  <a:lnTo>
                    <a:pt x="12" y="94"/>
                  </a:lnTo>
                  <a:lnTo>
                    <a:pt x="13" y="99"/>
                  </a:lnTo>
                  <a:lnTo>
                    <a:pt x="16" y="102"/>
                  </a:lnTo>
                  <a:lnTo>
                    <a:pt x="18" y="107"/>
                  </a:lnTo>
                  <a:lnTo>
                    <a:pt x="19" y="110"/>
                  </a:lnTo>
                  <a:lnTo>
                    <a:pt x="22" y="114"/>
                  </a:lnTo>
                  <a:lnTo>
                    <a:pt x="27" y="117"/>
                  </a:lnTo>
                  <a:lnTo>
                    <a:pt x="30" y="120"/>
                  </a:lnTo>
                  <a:lnTo>
                    <a:pt x="33" y="120"/>
                  </a:lnTo>
                  <a:lnTo>
                    <a:pt x="34" y="119"/>
                  </a:lnTo>
                  <a:lnTo>
                    <a:pt x="36" y="117"/>
                  </a:lnTo>
                  <a:lnTo>
                    <a:pt x="37" y="117"/>
                  </a:lnTo>
                  <a:lnTo>
                    <a:pt x="39" y="117"/>
                  </a:lnTo>
                  <a:lnTo>
                    <a:pt x="39" y="117"/>
                  </a:lnTo>
                  <a:lnTo>
                    <a:pt x="40" y="119"/>
                  </a:lnTo>
                  <a:lnTo>
                    <a:pt x="42" y="119"/>
                  </a:lnTo>
                  <a:lnTo>
                    <a:pt x="43" y="119"/>
                  </a:lnTo>
                  <a:lnTo>
                    <a:pt x="43" y="123"/>
                  </a:lnTo>
                  <a:lnTo>
                    <a:pt x="43" y="128"/>
                  </a:lnTo>
                  <a:lnTo>
                    <a:pt x="45" y="129"/>
                  </a:lnTo>
                  <a:lnTo>
                    <a:pt x="46" y="131"/>
                  </a:lnTo>
                  <a:lnTo>
                    <a:pt x="48" y="132"/>
                  </a:lnTo>
                  <a:lnTo>
                    <a:pt x="49" y="134"/>
                  </a:lnTo>
                  <a:lnTo>
                    <a:pt x="55" y="147"/>
                  </a:lnTo>
                  <a:lnTo>
                    <a:pt x="61" y="159"/>
                  </a:lnTo>
                  <a:lnTo>
                    <a:pt x="63" y="162"/>
                  </a:lnTo>
                  <a:lnTo>
                    <a:pt x="66" y="162"/>
                  </a:lnTo>
                  <a:lnTo>
                    <a:pt x="69" y="162"/>
                  </a:lnTo>
                  <a:lnTo>
                    <a:pt x="72" y="161"/>
                  </a:lnTo>
                  <a:lnTo>
                    <a:pt x="75" y="158"/>
                  </a:lnTo>
                  <a:lnTo>
                    <a:pt x="76" y="155"/>
                  </a:lnTo>
                  <a:lnTo>
                    <a:pt x="78" y="153"/>
                  </a:lnTo>
                  <a:lnTo>
                    <a:pt x="79" y="153"/>
                  </a:lnTo>
                  <a:lnTo>
                    <a:pt x="81" y="152"/>
                  </a:lnTo>
                  <a:lnTo>
                    <a:pt x="82" y="152"/>
                  </a:lnTo>
                  <a:lnTo>
                    <a:pt x="84" y="150"/>
                  </a:lnTo>
                  <a:lnTo>
                    <a:pt x="84" y="149"/>
                  </a:lnTo>
                  <a:lnTo>
                    <a:pt x="85" y="147"/>
                  </a:lnTo>
                  <a:lnTo>
                    <a:pt x="87" y="146"/>
                  </a:lnTo>
                  <a:lnTo>
                    <a:pt x="88" y="146"/>
                  </a:lnTo>
                  <a:lnTo>
                    <a:pt x="90" y="143"/>
                  </a:lnTo>
                  <a:lnTo>
                    <a:pt x="91" y="140"/>
                  </a:lnTo>
                  <a:lnTo>
                    <a:pt x="91" y="137"/>
                  </a:lnTo>
                  <a:lnTo>
                    <a:pt x="93" y="134"/>
                  </a:lnTo>
                  <a:lnTo>
                    <a:pt x="94" y="131"/>
                  </a:lnTo>
                  <a:lnTo>
                    <a:pt x="97" y="128"/>
                  </a:lnTo>
                  <a:lnTo>
                    <a:pt x="105" y="126"/>
                  </a:lnTo>
                  <a:lnTo>
                    <a:pt x="112" y="126"/>
                  </a:lnTo>
                  <a:lnTo>
                    <a:pt x="121" y="126"/>
                  </a:lnTo>
                  <a:lnTo>
                    <a:pt x="124" y="125"/>
                  </a:lnTo>
                  <a:lnTo>
                    <a:pt x="127" y="123"/>
                  </a:lnTo>
                  <a:lnTo>
                    <a:pt x="130" y="122"/>
                  </a:lnTo>
                  <a:lnTo>
                    <a:pt x="133" y="122"/>
                  </a:lnTo>
                  <a:lnTo>
                    <a:pt x="136" y="123"/>
                  </a:lnTo>
                  <a:lnTo>
                    <a:pt x="141" y="123"/>
                  </a:lnTo>
                  <a:lnTo>
                    <a:pt x="145" y="123"/>
                  </a:lnTo>
                  <a:lnTo>
                    <a:pt x="145" y="123"/>
                  </a:lnTo>
                  <a:lnTo>
                    <a:pt x="147" y="125"/>
                  </a:lnTo>
                  <a:lnTo>
                    <a:pt x="145" y="126"/>
                  </a:lnTo>
                  <a:lnTo>
                    <a:pt x="148" y="126"/>
                  </a:lnTo>
                  <a:lnTo>
                    <a:pt x="150" y="126"/>
                  </a:lnTo>
                  <a:lnTo>
                    <a:pt x="151" y="128"/>
                  </a:lnTo>
                  <a:lnTo>
                    <a:pt x="153" y="129"/>
                  </a:lnTo>
                  <a:lnTo>
                    <a:pt x="155" y="132"/>
                  </a:lnTo>
                  <a:lnTo>
                    <a:pt x="155" y="135"/>
                  </a:lnTo>
                  <a:lnTo>
                    <a:pt x="156" y="137"/>
                  </a:lnTo>
                  <a:lnTo>
                    <a:pt x="162" y="144"/>
                  </a:lnTo>
                  <a:lnTo>
                    <a:pt x="167" y="152"/>
                  </a:lnTo>
                  <a:lnTo>
                    <a:pt x="173" y="159"/>
                  </a:lnTo>
                  <a:lnTo>
                    <a:pt x="174" y="162"/>
                  </a:lnTo>
                  <a:lnTo>
                    <a:pt x="174" y="167"/>
                  </a:lnTo>
                  <a:lnTo>
                    <a:pt x="174" y="170"/>
                  </a:lnTo>
                  <a:lnTo>
                    <a:pt x="176" y="174"/>
                  </a:lnTo>
                  <a:lnTo>
                    <a:pt x="176" y="176"/>
                  </a:lnTo>
                  <a:lnTo>
                    <a:pt x="176" y="179"/>
                  </a:lnTo>
                  <a:lnTo>
                    <a:pt x="176" y="182"/>
                  </a:lnTo>
                  <a:lnTo>
                    <a:pt x="177" y="185"/>
                  </a:lnTo>
                  <a:lnTo>
                    <a:pt x="177" y="186"/>
                  </a:lnTo>
                  <a:lnTo>
                    <a:pt x="176" y="188"/>
                  </a:lnTo>
                  <a:lnTo>
                    <a:pt x="176" y="189"/>
                  </a:lnTo>
                  <a:lnTo>
                    <a:pt x="176" y="191"/>
                  </a:lnTo>
                  <a:lnTo>
                    <a:pt x="174" y="194"/>
                  </a:lnTo>
                  <a:lnTo>
                    <a:pt x="174" y="195"/>
                  </a:lnTo>
                  <a:lnTo>
                    <a:pt x="174" y="197"/>
                  </a:lnTo>
                  <a:lnTo>
                    <a:pt x="174" y="197"/>
                  </a:lnTo>
                  <a:lnTo>
                    <a:pt x="176" y="197"/>
                  </a:lnTo>
                  <a:lnTo>
                    <a:pt x="179" y="197"/>
                  </a:lnTo>
                  <a:lnTo>
                    <a:pt x="183" y="197"/>
                  </a:lnTo>
                  <a:lnTo>
                    <a:pt x="188" y="194"/>
                  </a:lnTo>
                  <a:lnTo>
                    <a:pt x="188" y="192"/>
                  </a:lnTo>
                  <a:lnTo>
                    <a:pt x="188" y="192"/>
                  </a:lnTo>
                  <a:lnTo>
                    <a:pt x="191" y="192"/>
                  </a:lnTo>
                  <a:lnTo>
                    <a:pt x="192" y="194"/>
                  </a:lnTo>
                  <a:lnTo>
                    <a:pt x="194" y="195"/>
                  </a:lnTo>
                  <a:lnTo>
                    <a:pt x="194" y="197"/>
                  </a:lnTo>
                  <a:lnTo>
                    <a:pt x="195" y="200"/>
                  </a:lnTo>
                  <a:lnTo>
                    <a:pt x="198" y="195"/>
                  </a:lnTo>
                  <a:lnTo>
                    <a:pt x="203" y="194"/>
                  </a:lnTo>
                  <a:lnTo>
                    <a:pt x="207" y="194"/>
                  </a:lnTo>
                  <a:lnTo>
                    <a:pt x="209" y="194"/>
                  </a:lnTo>
                  <a:lnTo>
                    <a:pt x="212" y="197"/>
                  </a:lnTo>
                  <a:lnTo>
                    <a:pt x="213" y="198"/>
                  </a:lnTo>
                  <a:lnTo>
                    <a:pt x="215" y="201"/>
                  </a:lnTo>
                  <a:lnTo>
                    <a:pt x="215" y="203"/>
                  </a:lnTo>
                  <a:lnTo>
                    <a:pt x="215" y="206"/>
                  </a:lnTo>
                  <a:lnTo>
                    <a:pt x="213" y="207"/>
                  </a:lnTo>
                  <a:lnTo>
                    <a:pt x="213" y="210"/>
                  </a:lnTo>
                  <a:lnTo>
                    <a:pt x="215" y="212"/>
                  </a:lnTo>
                  <a:lnTo>
                    <a:pt x="218" y="215"/>
                  </a:lnTo>
                  <a:lnTo>
                    <a:pt x="219" y="216"/>
                  </a:lnTo>
                  <a:lnTo>
                    <a:pt x="221" y="219"/>
                  </a:lnTo>
                  <a:lnTo>
                    <a:pt x="222" y="222"/>
                  </a:lnTo>
                  <a:lnTo>
                    <a:pt x="221" y="230"/>
                  </a:lnTo>
                  <a:lnTo>
                    <a:pt x="219" y="236"/>
                  </a:lnTo>
                  <a:lnTo>
                    <a:pt x="218" y="240"/>
                  </a:lnTo>
                  <a:lnTo>
                    <a:pt x="213" y="245"/>
                  </a:lnTo>
                  <a:lnTo>
                    <a:pt x="218" y="245"/>
                  </a:lnTo>
                  <a:lnTo>
                    <a:pt x="221" y="246"/>
                  </a:lnTo>
                  <a:lnTo>
                    <a:pt x="225" y="248"/>
                  </a:lnTo>
                  <a:lnTo>
                    <a:pt x="228" y="251"/>
                  </a:lnTo>
                  <a:lnTo>
                    <a:pt x="231" y="252"/>
                  </a:lnTo>
                  <a:lnTo>
                    <a:pt x="234" y="251"/>
                  </a:lnTo>
                  <a:lnTo>
                    <a:pt x="237" y="249"/>
                  </a:lnTo>
                  <a:lnTo>
                    <a:pt x="240" y="246"/>
                  </a:lnTo>
                  <a:lnTo>
                    <a:pt x="243" y="243"/>
                  </a:lnTo>
                  <a:lnTo>
                    <a:pt x="245" y="239"/>
                  </a:lnTo>
                  <a:lnTo>
                    <a:pt x="248" y="234"/>
                  </a:lnTo>
                  <a:lnTo>
                    <a:pt x="251" y="231"/>
                  </a:lnTo>
                  <a:lnTo>
                    <a:pt x="254" y="234"/>
                  </a:lnTo>
                  <a:lnTo>
                    <a:pt x="255" y="236"/>
                  </a:lnTo>
                  <a:lnTo>
                    <a:pt x="258" y="237"/>
                  </a:lnTo>
                  <a:lnTo>
                    <a:pt x="261" y="236"/>
                  </a:lnTo>
                  <a:lnTo>
                    <a:pt x="266" y="234"/>
                  </a:lnTo>
                  <a:lnTo>
                    <a:pt x="269" y="233"/>
                  </a:lnTo>
                  <a:lnTo>
                    <a:pt x="272" y="228"/>
                  </a:lnTo>
                  <a:lnTo>
                    <a:pt x="273" y="225"/>
                  </a:lnTo>
                  <a:lnTo>
                    <a:pt x="273" y="221"/>
                  </a:lnTo>
                  <a:lnTo>
                    <a:pt x="273" y="219"/>
                  </a:lnTo>
                  <a:lnTo>
                    <a:pt x="272" y="216"/>
                  </a:lnTo>
                  <a:lnTo>
                    <a:pt x="270" y="213"/>
                  </a:lnTo>
                  <a:lnTo>
                    <a:pt x="269" y="210"/>
                  </a:lnTo>
                  <a:lnTo>
                    <a:pt x="267" y="207"/>
                  </a:lnTo>
                  <a:lnTo>
                    <a:pt x="267" y="204"/>
                  </a:lnTo>
                  <a:lnTo>
                    <a:pt x="269" y="201"/>
                  </a:lnTo>
                  <a:lnTo>
                    <a:pt x="270" y="200"/>
                  </a:lnTo>
                  <a:lnTo>
                    <a:pt x="272" y="197"/>
                  </a:lnTo>
                  <a:lnTo>
                    <a:pt x="276" y="197"/>
                  </a:lnTo>
                  <a:lnTo>
                    <a:pt x="279" y="197"/>
                  </a:lnTo>
                  <a:lnTo>
                    <a:pt x="282" y="198"/>
                  </a:lnTo>
                  <a:lnTo>
                    <a:pt x="285" y="201"/>
                  </a:lnTo>
                  <a:lnTo>
                    <a:pt x="288" y="204"/>
                  </a:lnTo>
                  <a:lnTo>
                    <a:pt x="288" y="200"/>
                  </a:lnTo>
                  <a:lnTo>
                    <a:pt x="287" y="197"/>
                  </a:lnTo>
                  <a:lnTo>
                    <a:pt x="285" y="194"/>
                  </a:lnTo>
                  <a:lnTo>
                    <a:pt x="284" y="191"/>
                  </a:lnTo>
                  <a:lnTo>
                    <a:pt x="281" y="188"/>
                  </a:lnTo>
                  <a:lnTo>
                    <a:pt x="279" y="183"/>
                  </a:lnTo>
                  <a:lnTo>
                    <a:pt x="281" y="182"/>
                  </a:lnTo>
                  <a:lnTo>
                    <a:pt x="282" y="180"/>
                  </a:lnTo>
                  <a:lnTo>
                    <a:pt x="284" y="179"/>
                  </a:lnTo>
                  <a:lnTo>
                    <a:pt x="285" y="176"/>
                  </a:lnTo>
                  <a:lnTo>
                    <a:pt x="287" y="174"/>
                  </a:lnTo>
                  <a:lnTo>
                    <a:pt x="288" y="173"/>
                  </a:lnTo>
                  <a:lnTo>
                    <a:pt x="287" y="173"/>
                  </a:lnTo>
                  <a:lnTo>
                    <a:pt x="285" y="171"/>
                  </a:lnTo>
                  <a:lnTo>
                    <a:pt x="284" y="168"/>
                  </a:lnTo>
                  <a:lnTo>
                    <a:pt x="284" y="165"/>
                  </a:lnTo>
                  <a:lnTo>
                    <a:pt x="279" y="165"/>
                  </a:lnTo>
                  <a:lnTo>
                    <a:pt x="276" y="164"/>
                  </a:lnTo>
                  <a:lnTo>
                    <a:pt x="273" y="161"/>
                  </a:lnTo>
                  <a:lnTo>
                    <a:pt x="273" y="158"/>
                  </a:lnTo>
                  <a:lnTo>
                    <a:pt x="273" y="153"/>
                  </a:lnTo>
                  <a:lnTo>
                    <a:pt x="273" y="149"/>
                  </a:lnTo>
                  <a:lnTo>
                    <a:pt x="273" y="144"/>
                  </a:lnTo>
                  <a:lnTo>
                    <a:pt x="275" y="140"/>
                  </a:lnTo>
                  <a:lnTo>
                    <a:pt x="275" y="140"/>
                  </a:lnTo>
                  <a:lnTo>
                    <a:pt x="275" y="137"/>
                  </a:lnTo>
                  <a:lnTo>
                    <a:pt x="273" y="135"/>
                  </a:lnTo>
                  <a:lnTo>
                    <a:pt x="273" y="134"/>
                  </a:lnTo>
                  <a:lnTo>
                    <a:pt x="273" y="131"/>
                  </a:lnTo>
                  <a:lnTo>
                    <a:pt x="275" y="129"/>
                  </a:lnTo>
                  <a:lnTo>
                    <a:pt x="278" y="128"/>
                  </a:lnTo>
                  <a:lnTo>
                    <a:pt x="279" y="128"/>
                  </a:lnTo>
                  <a:lnTo>
                    <a:pt x="281" y="126"/>
                  </a:lnTo>
                  <a:lnTo>
                    <a:pt x="281" y="123"/>
                  </a:lnTo>
                  <a:lnTo>
                    <a:pt x="281" y="122"/>
                  </a:lnTo>
                  <a:lnTo>
                    <a:pt x="279" y="120"/>
                  </a:lnTo>
                  <a:lnTo>
                    <a:pt x="278" y="119"/>
                  </a:lnTo>
                  <a:lnTo>
                    <a:pt x="275" y="117"/>
                  </a:lnTo>
                  <a:lnTo>
                    <a:pt x="273" y="116"/>
                  </a:lnTo>
                  <a:lnTo>
                    <a:pt x="270" y="104"/>
                  </a:lnTo>
                  <a:lnTo>
                    <a:pt x="269" y="90"/>
                  </a:lnTo>
                  <a:lnTo>
                    <a:pt x="267" y="90"/>
                  </a:lnTo>
                  <a:lnTo>
                    <a:pt x="266" y="90"/>
                  </a:lnTo>
                  <a:lnTo>
                    <a:pt x="264" y="90"/>
                  </a:lnTo>
                  <a:lnTo>
                    <a:pt x="263" y="91"/>
                  </a:lnTo>
                  <a:lnTo>
                    <a:pt x="260" y="91"/>
                  </a:lnTo>
                  <a:lnTo>
                    <a:pt x="261" y="88"/>
                  </a:lnTo>
                  <a:lnTo>
                    <a:pt x="261" y="85"/>
                  </a:lnTo>
                  <a:lnTo>
                    <a:pt x="263" y="82"/>
                  </a:lnTo>
                  <a:lnTo>
                    <a:pt x="264" y="79"/>
                  </a:lnTo>
                  <a:lnTo>
                    <a:pt x="266" y="78"/>
                  </a:lnTo>
                  <a:lnTo>
                    <a:pt x="269" y="76"/>
                  </a:lnTo>
                  <a:lnTo>
                    <a:pt x="267" y="76"/>
                  </a:lnTo>
                  <a:lnTo>
                    <a:pt x="267" y="78"/>
                  </a:lnTo>
                  <a:lnTo>
                    <a:pt x="266" y="76"/>
                  </a:lnTo>
                  <a:lnTo>
                    <a:pt x="264" y="75"/>
                  </a:lnTo>
                  <a:lnTo>
                    <a:pt x="263" y="72"/>
                  </a:lnTo>
                  <a:lnTo>
                    <a:pt x="261" y="70"/>
                  </a:lnTo>
                  <a:lnTo>
                    <a:pt x="258" y="70"/>
                  </a:lnTo>
                  <a:lnTo>
                    <a:pt x="257" y="69"/>
                  </a:lnTo>
                  <a:lnTo>
                    <a:pt x="255" y="67"/>
                  </a:lnTo>
                  <a:lnTo>
                    <a:pt x="254" y="63"/>
                  </a:lnTo>
                  <a:lnTo>
                    <a:pt x="254" y="60"/>
                  </a:lnTo>
                  <a:lnTo>
                    <a:pt x="254" y="55"/>
                  </a:lnTo>
                  <a:lnTo>
                    <a:pt x="254" y="52"/>
                  </a:lnTo>
                  <a:lnTo>
                    <a:pt x="255" y="43"/>
                  </a:lnTo>
                  <a:lnTo>
                    <a:pt x="252" y="36"/>
                  </a:lnTo>
                  <a:lnTo>
                    <a:pt x="246" y="28"/>
                  </a:lnTo>
                  <a:lnTo>
                    <a:pt x="246" y="28"/>
                  </a:lnTo>
                  <a:lnTo>
                    <a:pt x="245" y="28"/>
                  </a:lnTo>
                  <a:lnTo>
                    <a:pt x="242" y="30"/>
                  </a:lnTo>
                  <a:lnTo>
                    <a:pt x="240" y="31"/>
                  </a:lnTo>
                  <a:lnTo>
                    <a:pt x="239" y="33"/>
                  </a:lnTo>
                  <a:lnTo>
                    <a:pt x="236" y="33"/>
                  </a:lnTo>
                  <a:lnTo>
                    <a:pt x="233" y="34"/>
                  </a:lnTo>
                  <a:lnTo>
                    <a:pt x="230" y="36"/>
                  </a:lnTo>
                  <a:lnTo>
                    <a:pt x="227" y="36"/>
                  </a:lnTo>
                  <a:lnTo>
                    <a:pt x="225" y="37"/>
                  </a:lnTo>
                  <a:lnTo>
                    <a:pt x="224" y="39"/>
                  </a:lnTo>
                  <a:lnTo>
                    <a:pt x="222" y="42"/>
                  </a:lnTo>
                  <a:lnTo>
                    <a:pt x="222" y="46"/>
                  </a:lnTo>
                  <a:lnTo>
                    <a:pt x="221" y="46"/>
                  </a:lnTo>
                  <a:lnTo>
                    <a:pt x="219" y="46"/>
                  </a:lnTo>
                  <a:lnTo>
                    <a:pt x="218" y="46"/>
                  </a:lnTo>
                  <a:lnTo>
                    <a:pt x="216" y="45"/>
                  </a:lnTo>
                  <a:lnTo>
                    <a:pt x="216" y="43"/>
                  </a:lnTo>
                  <a:lnTo>
                    <a:pt x="213" y="43"/>
                  </a:lnTo>
                  <a:lnTo>
                    <a:pt x="209" y="42"/>
                  </a:lnTo>
                  <a:lnTo>
                    <a:pt x="207" y="39"/>
                  </a:lnTo>
                  <a:lnTo>
                    <a:pt x="206" y="36"/>
                  </a:lnTo>
                  <a:lnTo>
                    <a:pt x="203" y="36"/>
                  </a:lnTo>
                  <a:lnTo>
                    <a:pt x="201" y="34"/>
                  </a:lnTo>
                  <a:lnTo>
                    <a:pt x="198" y="36"/>
                  </a:lnTo>
                  <a:lnTo>
                    <a:pt x="197" y="36"/>
                  </a:lnTo>
                  <a:lnTo>
                    <a:pt x="192" y="39"/>
                  </a:lnTo>
                  <a:lnTo>
                    <a:pt x="189" y="42"/>
                  </a:lnTo>
                  <a:lnTo>
                    <a:pt x="185" y="45"/>
                  </a:lnTo>
                  <a:lnTo>
                    <a:pt x="182" y="46"/>
                  </a:lnTo>
                  <a:lnTo>
                    <a:pt x="177" y="45"/>
                  </a:lnTo>
                  <a:lnTo>
                    <a:pt x="176" y="43"/>
                  </a:lnTo>
                  <a:lnTo>
                    <a:pt x="174" y="42"/>
                  </a:lnTo>
                  <a:lnTo>
                    <a:pt x="174" y="39"/>
                  </a:lnTo>
                  <a:lnTo>
                    <a:pt x="173" y="36"/>
                  </a:lnTo>
                  <a:lnTo>
                    <a:pt x="171" y="33"/>
                  </a:lnTo>
                  <a:lnTo>
                    <a:pt x="170" y="33"/>
                  </a:lnTo>
                  <a:lnTo>
                    <a:pt x="168" y="33"/>
                  </a:lnTo>
                  <a:lnTo>
                    <a:pt x="168" y="33"/>
                  </a:lnTo>
                  <a:lnTo>
                    <a:pt x="165" y="36"/>
                  </a:lnTo>
                  <a:lnTo>
                    <a:pt x="164" y="37"/>
                  </a:lnTo>
                  <a:lnTo>
                    <a:pt x="161" y="39"/>
                  </a:lnTo>
                  <a:lnTo>
                    <a:pt x="159" y="39"/>
                  </a:lnTo>
                  <a:lnTo>
                    <a:pt x="156" y="39"/>
                  </a:lnTo>
                  <a:lnTo>
                    <a:pt x="155" y="36"/>
                  </a:lnTo>
                  <a:lnTo>
                    <a:pt x="153" y="33"/>
                  </a:lnTo>
                  <a:lnTo>
                    <a:pt x="151" y="30"/>
                  </a:lnTo>
                  <a:lnTo>
                    <a:pt x="151" y="27"/>
                  </a:lnTo>
                  <a:lnTo>
                    <a:pt x="151" y="24"/>
                  </a:lnTo>
                  <a:lnTo>
                    <a:pt x="151" y="21"/>
                  </a:lnTo>
                  <a:lnTo>
                    <a:pt x="150" y="21"/>
                  </a:lnTo>
                  <a:lnTo>
                    <a:pt x="139" y="21"/>
                  </a:lnTo>
                  <a:lnTo>
                    <a:pt x="127" y="22"/>
                  </a:lnTo>
                  <a:lnTo>
                    <a:pt x="115" y="22"/>
                  </a:lnTo>
                  <a:lnTo>
                    <a:pt x="102" y="19"/>
                  </a:lnTo>
                  <a:lnTo>
                    <a:pt x="90" y="13"/>
                  </a:lnTo>
                  <a:lnTo>
                    <a:pt x="76" y="7"/>
                  </a:lnTo>
                  <a:lnTo>
                    <a:pt x="73" y="6"/>
                  </a:lnTo>
                  <a:lnTo>
                    <a:pt x="69" y="4"/>
                  </a:lnTo>
                  <a:lnTo>
                    <a:pt x="66" y="3"/>
                  </a:lnTo>
                  <a:lnTo>
                    <a:pt x="61" y="0"/>
                  </a:lnTo>
                  <a:lnTo>
                    <a:pt x="61" y="3"/>
                  </a:lnTo>
                  <a:lnTo>
                    <a:pt x="61" y="6"/>
                  </a:lnTo>
                  <a:lnTo>
                    <a:pt x="61" y="7"/>
                  </a:lnTo>
                  <a:lnTo>
                    <a:pt x="61" y="9"/>
                  </a:lnTo>
                  <a:lnTo>
                    <a:pt x="58" y="12"/>
                  </a:lnTo>
                  <a:lnTo>
                    <a:pt x="57" y="13"/>
                  </a:lnTo>
                  <a:lnTo>
                    <a:pt x="54" y="16"/>
                  </a:lnTo>
                  <a:lnTo>
                    <a:pt x="52" y="18"/>
                  </a:lnTo>
                  <a:lnTo>
                    <a:pt x="52" y="21"/>
                  </a:lnTo>
                  <a:lnTo>
                    <a:pt x="51" y="22"/>
                  </a:lnTo>
                  <a:lnTo>
                    <a:pt x="52" y="24"/>
                  </a:lnTo>
                  <a:lnTo>
                    <a:pt x="54" y="27"/>
                  </a:lnTo>
                  <a:lnTo>
                    <a:pt x="55" y="27"/>
                  </a:lnTo>
                  <a:lnTo>
                    <a:pt x="57" y="28"/>
                  </a:lnTo>
                  <a:lnTo>
                    <a:pt x="58" y="30"/>
                  </a:lnTo>
                  <a:lnTo>
                    <a:pt x="60" y="31"/>
                  </a:lnTo>
                  <a:lnTo>
                    <a:pt x="61" y="33"/>
                  </a:lnTo>
                  <a:lnTo>
                    <a:pt x="63" y="34"/>
                  </a:lnTo>
                  <a:lnTo>
                    <a:pt x="64" y="37"/>
                  </a:lnTo>
                  <a:lnTo>
                    <a:pt x="64" y="39"/>
                  </a:lnTo>
                  <a:lnTo>
                    <a:pt x="64" y="39"/>
                  </a:lnTo>
                  <a:lnTo>
                    <a:pt x="54" y="46"/>
                  </a:lnTo>
                  <a:lnTo>
                    <a:pt x="42" y="49"/>
                  </a:lnTo>
                  <a:lnTo>
                    <a:pt x="30" y="51"/>
                  </a:lnTo>
                  <a:lnTo>
                    <a:pt x="24" y="49"/>
                  </a:lnTo>
                  <a:lnTo>
                    <a:pt x="21" y="51"/>
                  </a:lnTo>
                  <a:lnTo>
                    <a:pt x="16" y="52"/>
                  </a:lnTo>
                  <a:lnTo>
                    <a:pt x="12" y="57"/>
                  </a:lnTo>
                  <a:lnTo>
                    <a:pt x="7" y="60"/>
                  </a:lnTo>
                  <a:lnTo>
                    <a:pt x="4" y="64"/>
                  </a:lnTo>
                  <a:lnTo>
                    <a:pt x="1" y="70"/>
                  </a:lnTo>
                  <a:lnTo>
                    <a:pt x="0" y="72"/>
                  </a:lnTo>
                  <a:lnTo>
                    <a:pt x="0" y="75"/>
                  </a:lnTo>
                  <a:lnTo>
                    <a:pt x="1" y="78"/>
                  </a:lnTo>
                  <a:lnTo>
                    <a:pt x="1" y="81"/>
                  </a:lnTo>
                  <a:lnTo>
                    <a:pt x="1" y="82"/>
                  </a:lnTo>
                  <a:lnTo>
                    <a:pt x="0" y="85"/>
                  </a:lnTo>
                  <a:lnTo>
                    <a:pt x="0" y="8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Freeform 16"/>
            <p:cNvSpPr/>
            <p:nvPr/>
          </p:nvSpPr>
          <p:spPr bwMode="gray">
            <a:xfrm>
              <a:off x="2774" y="2293"/>
              <a:ext cx="127" cy="137"/>
            </a:xfrm>
            <a:custGeom>
              <a:avLst/>
              <a:gdLst>
                <a:gd name="T0" fmla="*/ 4 w 137"/>
                <a:gd name="T1" fmla="*/ 42 h 147"/>
                <a:gd name="T2" fmla="*/ 3 w 137"/>
                <a:gd name="T3" fmla="*/ 44 h 147"/>
                <a:gd name="T4" fmla="*/ 6 w 137"/>
                <a:gd name="T5" fmla="*/ 47 h 147"/>
                <a:gd name="T6" fmla="*/ 9 w 137"/>
                <a:gd name="T7" fmla="*/ 50 h 147"/>
                <a:gd name="T8" fmla="*/ 4 w 137"/>
                <a:gd name="T9" fmla="*/ 54 h 147"/>
                <a:gd name="T10" fmla="*/ 1 w 137"/>
                <a:gd name="T11" fmla="*/ 63 h 147"/>
                <a:gd name="T12" fmla="*/ 7 w 137"/>
                <a:gd name="T13" fmla="*/ 72 h 147"/>
                <a:gd name="T14" fmla="*/ 12 w 137"/>
                <a:gd name="T15" fmla="*/ 77 h 147"/>
                <a:gd name="T16" fmla="*/ 12 w 137"/>
                <a:gd name="T17" fmla="*/ 81 h 147"/>
                <a:gd name="T18" fmla="*/ 15 w 137"/>
                <a:gd name="T19" fmla="*/ 84 h 147"/>
                <a:gd name="T20" fmla="*/ 18 w 137"/>
                <a:gd name="T21" fmla="*/ 87 h 147"/>
                <a:gd name="T22" fmla="*/ 21 w 137"/>
                <a:gd name="T23" fmla="*/ 93 h 147"/>
                <a:gd name="T24" fmla="*/ 25 w 137"/>
                <a:gd name="T25" fmla="*/ 102 h 147"/>
                <a:gd name="T26" fmla="*/ 33 w 137"/>
                <a:gd name="T27" fmla="*/ 107 h 147"/>
                <a:gd name="T28" fmla="*/ 40 w 137"/>
                <a:gd name="T29" fmla="*/ 111 h 147"/>
                <a:gd name="T30" fmla="*/ 43 w 137"/>
                <a:gd name="T31" fmla="*/ 116 h 147"/>
                <a:gd name="T32" fmla="*/ 55 w 137"/>
                <a:gd name="T33" fmla="*/ 128 h 147"/>
                <a:gd name="T34" fmla="*/ 69 w 137"/>
                <a:gd name="T35" fmla="*/ 137 h 147"/>
                <a:gd name="T36" fmla="*/ 73 w 137"/>
                <a:gd name="T37" fmla="*/ 143 h 147"/>
                <a:gd name="T38" fmla="*/ 76 w 137"/>
                <a:gd name="T39" fmla="*/ 146 h 147"/>
                <a:gd name="T40" fmla="*/ 78 w 137"/>
                <a:gd name="T41" fmla="*/ 146 h 147"/>
                <a:gd name="T42" fmla="*/ 81 w 137"/>
                <a:gd name="T43" fmla="*/ 141 h 147"/>
                <a:gd name="T44" fmla="*/ 85 w 137"/>
                <a:gd name="T45" fmla="*/ 131 h 147"/>
                <a:gd name="T46" fmla="*/ 90 w 137"/>
                <a:gd name="T47" fmla="*/ 126 h 147"/>
                <a:gd name="T48" fmla="*/ 98 w 137"/>
                <a:gd name="T49" fmla="*/ 123 h 147"/>
                <a:gd name="T50" fmla="*/ 104 w 137"/>
                <a:gd name="T51" fmla="*/ 122 h 147"/>
                <a:gd name="T52" fmla="*/ 108 w 137"/>
                <a:gd name="T53" fmla="*/ 116 h 147"/>
                <a:gd name="T54" fmla="*/ 114 w 137"/>
                <a:gd name="T55" fmla="*/ 111 h 147"/>
                <a:gd name="T56" fmla="*/ 114 w 137"/>
                <a:gd name="T57" fmla="*/ 108 h 147"/>
                <a:gd name="T58" fmla="*/ 114 w 137"/>
                <a:gd name="T59" fmla="*/ 104 h 147"/>
                <a:gd name="T60" fmla="*/ 114 w 137"/>
                <a:gd name="T61" fmla="*/ 101 h 147"/>
                <a:gd name="T62" fmla="*/ 116 w 137"/>
                <a:gd name="T63" fmla="*/ 98 h 147"/>
                <a:gd name="T64" fmla="*/ 117 w 137"/>
                <a:gd name="T65" fmla="*/ 90 h 147"/>
                <a:gd name="T66" fmla="*/ 122 w 137"/>
                <a:gd name="T67" fmla="*/ 87 h 147"/>
                <a:gd name="T68" fmla="*/ 129 w 137"/>
                <a:gd name="T69" fmla="*/ 83 h 147"/>
                <a:gd name="T70" fmla="*/ 137 w 137"/>
                <a:gd name="T71" fmla="*/ 77 h 147"/>
                <a:gd name="T72" fmla="*/ 137 w 137"/>
                <a:gd name="T73" fmla="*/ 71 h 147"/>
                <a:gd name="T74" fmla="*/ 134 w 137"/>
                <a:gd name="T75" fmla="*/ 69 h 147"/>
                <a:gd name="T76" fmla="*/ 129 w 137"/>
                <a:gd name="T77" fmla="*/ 69 h 147"/>
                <a:gd name="T78" fmla="*/ 125 w 137"/>
                <a:gd name="T79" fmla="*/ 71 h 147"/>
                <a:gd name="T80" fmla="*/ 120 w 137"/>
                <a:gd name="T81" fmla="*/ 72 h 147"/>
                <a:gd name="T82" fmla="*/ 116 w 137"/>
                <a:gd name="T83" fmla="*/ 74 h 147"/>
                <a:gd name="T84" fmla="*/ 119 w 137"/>
                <a:gd name="T85" fmla="*/ 68 h 147"/>
                <a:gd name="T86" fmla="*/ 116 w 137"/>
                <a:gd name="T87" fmla="*/ 51 h 147"/>
                <a:gd name="T88" fmla="*/ 107 w 137"/>
                <a:gd name="T89" fmla="*/ 29 h 147"/>
                <a:gd name="T90" fmla="*/ 99 w 137"/>
                <a:gd name="T91" fmla="*/ 17 h 147"/>
                <a:gd name="T92" fmla="*/ 96 w 137"/>
                <a:gd name="T93" fmla="*/ 12 h 147"/>
                <a:gd name="T94" fmla="*/ 95 w 137"/>
                <a:gd name="T95" fmla="*/ 9 h 147"/>
                <a:gd name="T96" fmla="*/ 93 w 137"/>
                <a:gd name="T97" fmla="*/ 8 h 147"/>
                <a:gd name="T98" fmla="*/ 90 w 137"/>
                <a:gd name="T99" fmla="*/ 3 h 147"/>
                <a:gd name="T100" fmla="*/ 85 w 137"/>
                <a:gd name="T101" fmla="*/ 0 h 147"/>
                <a:gd name="T102" fmla="*/ 72 w 137"/>
                <a:gd name="T103" fmla="*/ 2 h 147"/>
                <a:gd name="T104" fmla="*/ 61 w 137"/>
                <a:gd name="T105" fmla="*/ 3 h 147"/>
                <a:gd name="T106" fmla="*/ 54 w 137"/>
                <a:gd name="T107" fmla="*/ 3 h 147"/>
                <a:gd name="T108" fmla="*/ 49 w 137"/>
                <a:gd name="T109" fmla="*/ 3 h 147"/>
                <a:gd name="T110" fmla="*/ 40 w 137"/>
                <a:gd name="T111" fmla="*/ 5 h 147"/>
                <a:gd name="T112" fmla="*/ 34 w 137"/>
                <a:gd name="T113" fmla="*/ 8 h 147"/>
                <a:gd name="T114" fmla="*/ 31 w 137"/>
                <a:gd name="T115" fmla="*/ 17 h 147"/>
                <a:gd name="T116" fmla="*/ 28 w 137"/>
                <a:gd name="T117" fmla="*/ 24 h 147"/>
                <a:gd name="T118" fmla="*/ 24 w 137"/>
                <a:gd name="T119" fmla="*/ 29 h 147"/>
                <a:gd name="T120" fmla="*/ 18 w 137"/>
                <a:gd name="T121" fmla="*/ 32 h 147"/>
                <a:gd name="T122" fmla="*/ 12 w 137"/>
                <a:gd name="T123" fmla="*/ 36 h 147"/>
                <a:gd name="T124" fmla="*/ 7 w 137"/>
                <a:gd name="T125" fmla="*/ 41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7" h="147">
                  <a:moveTo>
                    <a:pt x="7" y="41"/>
                  </a:moveTo>
                  <a:lnTo>
                    <a:pt x="4" y="42"/>
                  </a:lnTo>
                  <a:lnTo>
                    <a:pt x="0" y="42"/>
                  </a:lnTo>
                  <a:lnTo>
                    <a:pt x="3" y="44"/>
                  </a:lnTo>
                  <a:lnTo>
                    <a:pt x="4" y="45"/>
                  </a:lnTo>
                  <a:lnTo>
                    <a:pt x="6" y="47"/>
                  </a:lnTo>
                  <a:lnTo>
                    <a:pt x="7" y="48"/>
                  </a:lnTo>
                  <a:lnTo>
                    <a:pt x="9" y="50"/>
                  </a:lnTo>
                  <a:lnTo>
                    <a:pt x="7" y="51"/>
                  </a:lnTo>
                  <a:lnTo>
                    <a:pt x="4" y="54"/>
                  </a:lnTo>
                  <a:lnTo>
                    <a:pt x="1" y="59"/>
                  </a:lnTo>
                  <a:lnTo>
                    <a:pt x="1" y="63"/>
                  </a:lnTo>
                  <a:lnTo>
                    <a:pt x="3" y="68"/>
                  </a:lnTo>
                  <a:lnTo>
                    <a:pt x="7" y="72"/>
                  </a:lnTo>
                  <a:lnTo>
                    <a:pt x="12" y="77"/>
                  </a:lnTo>
                  <a:lnTo>
                    <a:pt x="12" y="77"/>
                  </a:lnTo>
                  <a:lnTo>
                    <a:pt x="12" y="80"/>
                  </a:lnTo>
                  <a:lnTo>
                    <a:pt x="12" y="81"/>
                  </a:lnTo>
                  <a:lnTo>
                    <a:pt x="12" y="83"/>
                  </a:lnTo>
                  <a:lnTo>
                    <a:pt x="15" y="84"/>
                  </a:lnTo>
                  <a:lnTo>
                    <a:pt x="16" y="86"/>
                  </a:lnTo>
                  <a:lnTo>
                    <a:pt x="18" y="87"/>
                  </a:lnTo>
                  <a:lnTo>
                    <a:pt x="19" y="89"/>
                  </a:lnTo>
                  <a:lnTo>
                    <a:pt x="21" y="93"/>
                  </a:lnTo>
                  <a:lnTo>
                    <a:pt x="24" y="98"/>
                  </a:lnTo>
                  <a:lnTo>
                    <a:pt x="25" y="102"/>
                  </a:lnTo>
                  <a:lnTo>
                    <a:pt x="28" y="104"/>
                  </a:lnTo>
                  <a:lnTo>
                    <a:pt x="33" y="107"/>
                  </a:lnTo>
                  <a:lnTo>
                    <a:pt x="36" y="108"/>
                  </a:lnTo>
                  <a:lnTo>
                    <a:pt x="40" y="111"/>
                  </a:lnTo>
                  <a:lnTo>
                    <a:pt x="42" y="113"/>
                  </a:lnTo>
                  <a:lnTo>
                    <a:pt x="43" y="116"/>
                  </a:lnTo>
                  <a:lnTo>
                    <a:pt x="48" y="123"/>
                  </a:lnTo>
                  <a:lnTo>
                    <a:pt x="55" y="128"/>
                  </a:lnTo>
                  <a:lnTo>
                    <a:pt x="63" y="132"/>
                  </a:lnTo>
                  <a:lnTo>
                    <a:pt x="69" y="137"/>
                  </a:lnTo>
                  <a:lnTo>
                    <a:pt x="72" y="141"/>
                  </a:lnTo>
                  <a:lnTo>
                    <a:pt x="73" y="143"/>
                  </a:lnTo>
                  <a:lnTo>
                    <a:pt x="75" y="144"/>
                  </a:lnTo>
                  <a:lnTo>
                    <a:pt x="76" y="146"/>
                  </a:lnTo>
                  <a:lnTo>
                    <a:pt x="78" y="146"/>
                  </a:lnTo>
                  <a:lnTo>
                    <a:pt x="78" y="146"/>
                  </a:lnTo>
                  <a:lnTo>
                    <a:pt x="81" y="147"/>
                  </a:lnTo>
                  <a:lnTo>
                    <a:pt x="81" y="141"/>
                  </a:lnTo>
                  <a:lnTo>
                    <a:pt x="82" y="135"/>
                  </a:lnTo>
                  <a:lnTo>
                    <a:pt x="85" y="131"/>
                  </a:lnTo>
                  <a:lnTo>
                    <a:pt x="88" y="128"/>
                  </a:lnTo>
                  <a:lnTo>
                    <a:pt x="90" y="126"/>
                  </a:lnTo>
                  <a:lnTo>
                    <a:pt x="93" y="125"/>
                  </a:lnTo>
                  <a:lnTo>
                    <a:pt x="98" y="123"/>
                  </a:lnTo>
                  <a:lnTo>
                    <a:pt x="101" y="123"/>
                  </a:lnTo>
                  <a:lnTo>
                    <a:pt x="104" y="122"/>
                  </a:lnTo>
                  <a:lnTo>
                    <a:pt x="105" y="119"/>
                  </a:lnTo>
                  <a:lnTo>
                    <a:pt x="108" y="116"/>
                  </a:lnTo>
                  <a:lnTo>
                    <a:pt x="111" y="113"/>
                  </a:lnTo>
                  <a:lnTo>
                    <a:pt x="114" y="111"/>
                  </a:lnTo>
                  <a:lnTo>
                    <a:pt x="114" y="110"/>
                  </a:lnTo>
                  <a:lnTo>
                    <a:pt x="114" y="108"/>
                  </a:lnTo>
                  <a:lnTo>
                    <a:pt x="114" y="107"/>
                  </a:lnTo>
                  <a:lnTo>
                    <a:pt x="114" y="104"/>
                  </a:lnTo>
                  <a:lnTo>
                    <a:pt x="114" y="102"/>
                  </a:lnTo>
                  <a:lnTo>
                    <a:pt x="114" y="101"/>
                  </a:lnTo>
                  <a:lnTo>
                    <a:pt x="116" y="101"/>
                  </a:lnTo>
                  <a:lnTo>
                    <a:pt x="116" y="98"/>
                  </a:lnTo>
                  <a:lnTo>
                    <a:pt x="117" y="93"/>
                  </a:lnTo>
                  <a:lnTo>
                    <a:pt x="117" y="90"/>
                  </a:lnTo>
                  <a:lnTo>
                    <a:pt x="119" y="89"/>
                  </a:lnTo>
                  <a:lnTo>
                    <a:pt x="122" y="87"/>
                  </a:lnTo>
                  <a:lnTo>
                    <a:pt x="126" y="86"/>
                  </a:lnTo>
                  <a:lnTo>
                    <a:pt x="129" y="83"/>
                  </a:lnTo>
                  <a:lnTo>
                    <a:pt x="134" y="80"/>
                  </a:lnTo>
                  <a:lnTo>
                    <a:pt x="137" y="77"/>
                  </a:lnTo>
                  <a:lnTo>
                    <a:pt x="137" y="74"/>
                  </a:lnTo>
                  <a:lnTo>
                    <a:pt x="137" y="71"/>
                  </a:lnTo>
                  <a:lnTo>
                    <a:pt x="137" y="69"/>
                  </a:lnTo>
                  <a:lnTo>
                    <a:pt x="134" y="69"/>
                  </a:lnTo>
                  <a:lnTo>
                    <a:pt x="132" y="68"/>
                  </a:lnTo>
                  <a:lnTo>
                    <a:pt x="129" y="69"/>
                  </a:lnTo>
                  <a:lnTo>
                    <a:pt x="126" y="69"/>
                  </a:lnTo>
                  <a:lnTo>
                    <a:pt x="125" y="71"/>
                  </a:lnTo>
                  <a:lnTo>
                    <a:pt x="122" y="71"/>
                  </a:lnTo>
                  <a:lnTo>
                    <a:pt x="120" y="72"/>
                  </a:lnTo>
                  <a:lnTo>
                    <a:pt x="117" y="72"/>
                  </a:lnTo>
                  <a:lnTo>
                    <a:pt x="116" y="74"/>
                  </a:lnTo>
                  <a:lnTo>
                    <a:pt x="114" y="77"/>
                  </a:lnTo>
                  <a:lnTo>
                    <a:pt x="119" y="68"/>
                  </a:lnTo>
                  <a:lnTo>
                    <a:pt x="117" y="60"/>
                  </a:lnTo>
                  <a:lnTo>
                    <a:pt x="116" y="51"/>
                  </a:lnTo>
                  <a:lnTo>
                    <a:pt x="111" y="39"/>
                  </a:lnTo>
                  <a:lnTo>
                    <a:pt x="107" y="29"/>
                  </a:lnTo>
                  <a:lnTo>
                    <a:pt x="99" y="18"/>
                  </a:lnTo>
                  <a:lnTo>
                    <a:pt x="99" y="17"/>
                  </a:lnTo>
                  <a:lnTo>
                    <a:pt x="98" y="15"/>
                  </a:lnTo>
                  <a:lnTo>
                    <a:pt x="96" y="12"/>
                  </a:lnTo>
                  <a:lnTo>
                    <a:pt x="96" y="11"/>
                  </a:lnTo>
                  <a:lnTo>
                    <a:pt x="95" y="9"/>
                  </a:lnTo>
                  <a:lnTo>
                    <a:pt x="95" y="9"/>
                  </a:lnTo>
                  <a:lnTo>
                    <a:pt x="93" y="8"/>
                  </a:lnTo>
                  <a:lnTo>
                    <a:pt x="91" y="5"/>
                  </a:lnTo>
                  <a:lnTo>
                    <a:pt x="90" y="3"/>
                  </a:lnTo>
                  <a:lnTo>
                    <a:pt x="90" y="3"/>
                  </a:lnTo>
                  <a:lnTo>
                    <a:pt x="85" y="0"/>
                  </a:lnTo>
                  <a:lnTo>
                    <a:pt x="79" y="0"/>
                  </a:lnTo>
                  <a:lnTo>
                    <a:pt x="72" y="2"/>
                  </a:lnTo>
                  <a:lnTo>
                    <a:pt x="66" y="3"/>
                  </a:lnTo>
                  <a:lnTo>
                    <a:pt x="61" y="3"/>
                  </a:lnTo>
                  <a:lnTo>
                    <a:pt x="57" y="3"/>
                  </a:lnTo>
                  <a:lnTo>
                    <a:pt x="54" y="3"/>
                  </a:lnTo>
                  <a:lnTo>
                    <a:pt x="51" y="3"/>
                  </a:lnTo>
                  <a:lnTo>
                    <a:pt x="49" y="3"/>
                  </a:lnTo>
                  <a:lnTo>
                    <a:pt x="45" y="3"/>
                  </a:lnTo>
                  <a:lnTo>
                    <a:pt x="40" y="5"/>
                  </a:lnTo>
                  <a:lnTo>
                    <a:pt x="37" y="6"/>
                  </a:lnTo>
                  <a:lnTo>
                    <a:pt x="34" y="8"/>
                  </a:lnTo>
                  <a:lnTo>
                    <a:pt x="33" y="12"/>
                  </a:lnTo>
                  <a:lnTo>
                    <a:pt x="31" y="17"/>
                  </a:lnTo>
                  <a:lnTo>
                    <a:pt x="30" y="20"/>
                  </a:lnTo>
                  <a:lnTo>
                    <a:pt x="28" y="24"/>
                  </a:lnTo>
                  <a:lnTo>
                    <a:pt x="27" y="27"/>
                  </a:lnTo>
                  <a:lnTo>
                    <a:pt x="24" y="29"/>
                  </a:lnTo>
                  <a:lnTo>
                    <a:pt x="21" y="30"/>
                  </a:lnTo>
                  <a:lnTo>
                    <a:pt x="18" y="32"/>
                  </a:lnTo>
                  <a:lnTo>
                    <a:pt x="15" y="33"/>
                  </a:lnTo>
                  <a:lnTo>
                    <a:pt x="12" y="36"/>
                  </a:lnTo>
                  <a:lnTo>
                    <a:pt x="10" y="39"/>
                  </a:lnTo>
                  <a:lnTo>
                    <a:pt x="7" y="4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Freeform 17"/>
            <p:cNvSpPr/>
            <p:nvPr/>
          </p:nvSpPr>
          <p:spPr bwMode="gray">
            <a:xfrm>
              <a:off x="2661" y="2175"/>
              <a:ext cx="117" cy="81"/>
            </a:xfrm>
            <a:custGeom>
              <a:avLst/>
              <a:gdLst>
                <a:gd name="T0" fmla="*/ 5 w 126"/>
                <a:gd name="T1" fmla="*/ 18 h 87"/>
                <a:gd name="T2" fmla="*/ 6 w 126"/>
                <a:gd name="T3" fmla="*/ 21 h 87"/>
                <a:gd name="T4" fmla="*/ 9 w 126"/>
                <a:gd name="T5" fmla="*/ 24 h 87"/>
                <a:gd name="T6" fmla="*/ 11 w 126"/>
                <a:gd name="T7" fmla="*/ 27 h 87"/>
                <a:gd name="T8" fmla="*/ 12 w 126"/>
                <a:gd name="T9" fmla="*/ 35 h 87"/>
                <a:gd name="T10" fmla="*/ 20 w 126"/>
                <a:gd name="T11" fmla="*/ 41 h 87"/>
                <a:gd name="T12" fmla="*/ 32 w 126"/>
                <a:gd name="T13" fmla="*/ 44 h 87"/>
                <a:gd name="T14" fmla="*/ 50 w 126"/>
                <a:gd name="T15" fmla="*/ 38 h 87"/>
                <a:gd name="T16" fmla="*/ 47 w 126"/>
                <a:gd name="T17" fmla="*/ 42 h 87"/>
                <a:gd name="T18" fmla="*/ 42 w 126"/>
                <a:gd name="T19" fmla="*/ 44 h 87"/>
                <a:gd name="T20" fmla="*/ 39 w 126"/>
                <a:gd name="T21" fmla="*/ 45 h 87"/>
                <a:gd name="T22" fmla="*/ 39 w 126"/>
                <a:gd name="T23" fmla="*/ 48 h 87"/>
                <a:gd name="T24" fmla="*/ 42 w 126"/>
                <a:gd name="T25" fmla="*/ 48 h 87"/>
                <a:gd name="T26" fmla="*/ 47 w 126"/>
                <a:gd name="T27" fmla="*/ 50 h 87"/>
                <a:gd name="T28" fmla="*/ 51 w 126"/>
                <a:gd name="T29" fmla="*/ 51 h 87"/>
                <a:gd name="T30" fmla="*/ 50 w 126"/>
                <a:gd name="T31" fmla="*/ 56 h 87"/>
                <a:gd name="T32" fmla="*/ 39 w 126"/>
                <a:gd name="T33" fmla="*/ 62 h 87"/>
                <a:gd name="T34" fmla="*/ 39 w 126"/>
                <a:gd name="T35" fmla="*/ 63 h 87"/>
                <a:gd name="T36" fmla="*/ 41 w 126"/>
                <a:gd name="T37" fmla="*/ 65 h 87"/>
                <a:gd name="T38" fmla="*/ 42 w 126"/>
                <a:gd name="T39" fmla="*/ 66 h 87"/>
                <a:gd name="T40" fmla="*/ 39 w 126"/>
                <a:gd name="T41" fmla="*/ 69 h 87"/>
                <a:gd name="T42" fmla="*/ 42 w 126"/>
                <a:gd name="T43" fmla="*/ 71 h 87"/>
                <a:gd name="T44" fmla="*/ 47 w 126"/>
                <a:gd name="T45" fmla="*/ 69 h 87"/>
                <a:gd name="T46" fmla="*/ 53 w 126"/>
                <a:gd name="T47" fmla="*/ 74 h 87"/>
                <a:gd name="T48" fmla="*/ 57 w 126"/>
                <a:gd name="T49" fmla="*/ 83 h 87"/>
                <a:gd name="T50" fmla="*/ 57 w 126"/>
                <a:gd name="T51" fmla="*/ 84 h 87"/>
                <a:gd name="T52" fmla="*/ 59 w 126"/>
                <a:gd name="T53" fmla="*/ 87 h 87"/>
                <a:gd name="T54" fmla="*/ 62 w 126"/>
                <a:gd name="T55" fmla="*/ 84 h 87"/>
                <a:gd name="T56" fmla="*/ 63 w 126"/>
                <a:gd name="T57" fmla="*/ 78 h 87"/>
                <a:gd name="T58" fmla="*/ 65 w 126"/>
                <a:gd name="T59" fmla="*/ 72 h 87"/>
                <a:gd name="T60" fmla="*/ 68 w 126"/>
                <a:gd name="T61" fmla="*/ 68 h 87"/>
                <a:gd name="T62" fmla="*/ 72 w 126"/>
                <a:gd name="T63" fmla="*/ 63 h 87"/>
                <a:gd name="T64" fmla="*/ 74 w 126"/>
                <a:gd name="T65" fmla="*/ 60 h 87"/>
                <a:gd name="T66" fmla="*/ 77 w 126"/>
                <a:gd name="T67" fmla="*/ 59 h 87"/>
                <a:gd name="T68" fmla="*/ 80 w 126"/>
                <a:gd name="T69" fmla="*/ 56 h 87"/>
                <a:gd name="T70" fmla="*/ 93 w 126"/>
                <a:gd name="T71" fmla="*/ 56 h 87"/>
                <a:gd name="T72" fmla="*/ 113 w 126"/>
                <a:gd name="T73" fmla="*/ 53 h 87"/>
                <a:gd name="T74" fmla="*/ 120 w 126"/>
                <a:gd name="T75" fmla="*/ 50 h 87"/>
                <a:gd name="T76" fmla="*/ 126 w 126"/>
                <a:gd name="T77" fmla="*/ 45 h 87"/>
                <a:gd name="T78" fmla="*/ 123 w 126"/>
                <a:gd name="T79" fmla="*/ 41 h 87"/>
                <a:gd name="T80" fmla="*/ 120 w 126"/>
                <a:gd name="T81" fmla="*/ 36 h 87"/>
                <a:gd name="T82" fmla="*/ 116 w 126"/>
                <a:gd name="T83" fmla="*/ 32 h 87"/>
                <a:gd name="T84" fmla="*/ 113 w 126"/>
                <a:gd name="T85" fmla="*/ 29 h 87"/>
                <a:gd name="T86" fmla="*/ 114 w 126"/>
                <a:gd name="T87" fmla="*/ 23 h 87"/>
                <a:gd name="T88" fmla="*/ 119 w 126"/>
                <a:gd name="T89" fmla="*/ 20 h 87"/>
                <a:gd name="T90" fmla="*/ 120 w 126"/>
                <a:gd name="T91" fmla="*/ 15 h 87"/>
                <a:gd name="T92" fmla="*/ 123 w 126"/>
                <a:gd name="T93" fmla="*/ 6 h 87"/>
                <a:gd name="T94" fmla="*/ 75 w 126"/>
                <a:gd name="T95" fmla="*/ 0 h 87"/>
                <a:gd name="T96" fmla="*/ 68 w 126"/>
                <a:gd name="T97" fmla="*/ 5 h 87"/>
                <a:gd name="T98" fmla="*/ 62 w 126"/>
                <a:gd name="T99" fmla="*/ 11 h 87"/>
                <a:gd name="T100" fmla="*/ 51 w 126"/>
                <a:gd name="T101" fmla="*/ 14 h 87"/>
                <a:gd name="T102" fmla="*/ 41 w 126"/>
                <a:gd name="T103" fmla="*/ 11 h 87"/>
                <a:gd name="T104" fmla="*/ 30 w 126"/>
                <a:gd name="T105" fmla="*/ 8 h 87"/>
                <a:gd name="T106" fmla="*/ 18 w 126"/>
                <a:gd name="T107" fmla="*/ 11 h 87"/>
                <a:gd name="T108" fmla="*/ 11 w 126"/>
                <a:gd name="T109" fmla="*/ 12 h 87"/>
                <a:gd name="T110" fmla="*/ 3 w 126"/>
                <a:gd name="T111" fmla="*/ 11 h 87"/>
                <a:gd name="T112" fmla="*/ 3 w 126"/>
                <a:gd name="T113" fmla="*/ 18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6" h="87">
                  <a:moveTo>
                    <a:pt x="3" y="18"/>
                  </a:moveTo>
                  <a:lnTo>
                    <a:pt x="5" y="18"/>
                  </a:lnTo>
                  <a:lnTo>
                    <a:pt x="6" y="20"/>
                  </a:lnTo>
                  <a:lnTo>
                    <a:pt x="6" y="21"/>
                  </a:lnTo>
                  <a:lnTo>
                    <a:pt x="8" y="23"/>
                  </a:lnTo>
                  <a:lnTo>
                    <a:pt x="9" y="24"/>
                  </a:lnTo>
                  <a:lnTo>
                    <a:pt x="11" y="26"/>
                  </a:lnTo>
                  <a:lnTo>
                    <a:pt x="11" y="27"/>
                  </a:lnTo>
                  <a:lnTo>
                    <a:pt x="11" y="30"/>
                  </a:lnTo>
                  <a:lnTo>
                    <a:pt x="12" y="35"/>
                  </a:lnTo>
                  <a:lnTo>
                    <a:pt x="15" y="38"/>
                  </a:lnTo>
                  <a:lnTo>
                    <a:pt x="20" y="41"/>
                  </a:lnTo>
                  <a:lnTo>
                    <a:pt x="23" y="42"/>
                  </a:lnTo>
                  <a:lnTo>
                    <a:pt x="32" y="44"/>
                  </a:lnTo>
                  <a:lnTo>
                    <a:pt x="39" y="39"/>
                  </a:lnTo>
                  <a:lnTo>
                    <a:pt x="50" y="38"/>
                  </a:lnTo>
                  <a:lnTo>
                    <a:pt x="48" y="41"/>
                  </a:lnTo>
                  <a:lnTo>
                    <a:pt x="47" y="42"/>
                  </a:lnTo>
                  <a:lnTo>
                    <a:pt x="45" y="42"/>
                  </a:lnTo>
                  <a:lnTo>
                    <a:pt x="42" y="44"/>
                  </a:lnTo>
                  <a:lnTo>
                    <a:pt x="41" y="44"/>
                  </a:lnTo>
                  <a:lnTo>
                    <a:pt x="39" y="45"/>
                  </a:lnTo>
                  <a:lnTo>
                    <a:pt x="39" y="47"/>
                  </a:lnTo>
                  <a:lnTo>
                    <a:pt x="39" y="48"/>
                  </a:lnTo>
                  <a:lnTo>
                    <a:pt x="41" y="48"/>
                  </a:lnTo>
                  <a:lnTo>
                    <a:pt x="42" y="48"/>
                  </a:lnTo>
                  <a:lnTo>
                    <a:pt x="45" y="48"/>
                  </a:lnTo>
                  <a:lnTo>
                    <a:pt x="47" y="50"/>
                  </a:lnTo>
                  <a:lnTo>
                    <a:pt x="48" y="51"/>
                  </a:lnTo>
                  <a:lnTo>
                    <a:pt x="51" y="51"/>
                  </a:lnTo>
                  <a:lnTo>
                    <a:pt x="53" y="51"/>
                  </a:lnTo>
                  <a:lnTo>
                    <a:pt x="50" y="56"/>
                  </a:lnTo>
                  <a:lnTo>
                    <a:pt x="45" y="59"/>
                  </a:lnTo>
                  <a:lnTo>
                    <a:pt x="39" y="62"/>
                  </a:lnTo>
                  <a:lnTo>
                    <a:pt x="39" y="62"/>
                  </a:lnTo>
                  <a:lnTo>
                    <a:pt x="39" y="63"/>
                  </a:lnTo>
                  <a:lnTo>
                    <a:pt x="39" y="65"/>
                  </a:lnTo>
                  <a:lnTo>
                    <a:pt x="41" y="65"/>
                  </a:lnTo>
                  <a:lnTo>
                    <a:pt x="42" y="65"/>
                  </a:lnTo>
                  <a:lnTo>
                    <a:pt x="42" y="66"/>
                  </a:lnTo>
                  <a:lnTo>
                    <a:pt x="41" y="68"/>
                  </a:lnTo>
                  <a:lnTo>
                    <a:pt x="39" y="69"/>
                  </a:lnTo>
                  <a:lnTo>
                    <a:pt x="41" y="71"/>
                  </a:lnTo>
                  <a:lnTo>
                    <a:pt x="42" y="71"/>
                  </a:lnTo>
                  <a:lnTo>
                    <a:pt x="45" y="71"/>
                  </a:lnTo>
                  <a:lnTo>
                    <a:pt x="47" y="69"/>
                  </a:lnTo>
                  <a:lnTo>
                    <a:pt x="48" y="71"/>
                  </a:lnTo>
                  <a:lnTo>
                    <a:pt x="53" y="74"/>
                  </a:lnTo>
                  <a:lnTo>
                    <a:pt x="54" y="78"/>
                  </a:lnTo>
                  <a:lnTo>
                    <a:pt x="57" y="83"/>
                  </a:lnTo>
                  <a:lnTo>
                    <a:pt x="57" y="83"/>
                  </a:lnTo>
                  <a:lnTo>
                    <a:pt x="57" y="84"/>
                  </a:lnTo>
                  <a:lnTo>
                    <a:pt x="57" y="86"/>
                  </a:lnTo>
                  <a:lnTo>
                    <a:pt x="59" y="87"/>
                  </a:lnTo>
                  <a:lnTo>
                    <a:pt x="60" y="86"/>
                  </a:lnTo>
                  <a:lnTo>
                    <a:pt x="62" y="84"/>
                  </a:lnTo>
                  <a:lnTo>
                    <a:pt x="63" y="81"/>
                  </a:lnTo>
                  <a:lnTo>
                    <a:pt x="63" y="78"/>
                  </a:lnTo>
                  <a:lnTo>
                    <a:pt x="63" y="75"/>
                  </a:lnTo>
                  <a:lnTo>
                    <a:pt x="65" y="72"/>
                  </a:lnTo>
                  <a:lnTo>
                    <a:pt x="66" y="71"/>
                  </a:lnTo>
                  <a:lnTo>
                    <a:pt x="68" y="68"/>
                  </a:lnTo>
                  <a:lnTo>
                    <a:pt x="71" y="66"/>
                  </a:lnTo>
                  <a:lnTo>
                    <a:pt x="72" y="63"/>
                  </a:lnTo>
                  <a:lnTo>
                    <a:pt x="74" y="63"/>
                  </a:lnTo>
                  <a:lnTo>
                    <a:pt x="74" y="60"/>
                  </a:lnTo>
                  <a:lnTo>
                    <a:pt x="75" y="59"/>
                  </a:lnTo>
                  <a:lnTo>
                    <a:pt x="77" y="59"/>
                  </a:lnTo>
                  <a:lnTo>
                    <a:pt x="78" y="57"/>
                  </a:lnTo>
                  <a:lnTo>
                    <a:pt x="80" y="56"/>
                  </a:lnTo>
                  <a:lnTo>
                    <a:pt x="80" y="56"/>
                  </a:lnTo>
                  <a:lnTo>
                    <a:pt x="93" y="56"/>
                  </a:lnTo>
                  <a:lnTo>
                    <a:pt x="104" y="56"/>
                  </a:lnTo>
                  <a:lnTo>
                    <a:pt x="113" y="53"/>
                  </a:lnTo>
                  <a:lnTo>
                    <a:pt x="116" y="51"/>
                  </a:lnTo>
                  <a:lnTo>
                    <a:pt x="120" y="50"/>
                  </a:lnTo>
                  <a:lnTo>
                    <a:pt x="123" y="47"/>
                  </a:lnTo>
                  <a:lnTo>
                    <a:pt x="126" y="45"/>
                  </a:lnTo>
                  <a:lnTo>
                    <a:pt x="126" y="42"/>
                  </a:lnTo>
                  <a:lnTo>
                    <a:pt x="123" y="41"/>
                  </a:lnTo>
                  <a:lnTo>
                    <a:pt x="122" y="38"/>
                  </a:lnTo>
                  <a:lnTo>
                    <a:pt x="120" y="36"/>
                  </a:lnTo>
                  <a:lnTo>
                    <a:pt x="117" y="35"/>
                  </a:lnTo>
                  <a:lnTo>
                    <a:pt x="116" y="32"/>
                  </a:lnTo>
                  <a:lnTo>
                    <a:pt x="114" y="30"/>
                  </a:lnTo>
                  <a:lnTo>
                    <a:pt x="113" y="29"/>
                  </a:lnTo>
                  <a:lnTo>
                    <a:pt x="113" y="26"/>
                  </a:lnTo>
                  <a:lnTo>
                    <a:pt x="114" y="23"/>
                  </a:lnTo>
                  <a:lnTo>
                    <a:pt x="116" y="21"/>
                  </a:lnTo>
                  <a:lnTo>
                    <a:pt x="119" y="20"/>
                  </a:lnTo>
                  <a:lnTo>
                    <a:pt x="120" y="18"/>
                  </a:lnTo>
                  <a:lnTo>
                    <a:pt x="120" y="15"/>
                  </a:lnTo>
                  <a:lnTo>
                    <a:pt x="122" y="11"/>
                  </a:lnTo>
                  <a:lnTo>
                    <a:pt x="123" y="6"/>
                  </a:lnTo>
                  <a:lnTo>
                    <a:pt x="99" y="0"/>
                  </a:lnTo>
                  <a:lnTo>
                    <a:pt x="75" y="0"/>
                  </a:lnTo>
                  <a:lnTo>
                    <a:pt x="72" y="2"/>
                  </a:lnTo>
                  <a:lnTo>
                    <a:pt x="68" y="5"/>
                  </a:lnTo>
                  <a:lnTo>
                    <a:pt x="65" y="8"/>
                  </a:lnTo>
                  <a:lnTo>
                    <a:pt x="62" y="11"/>
                  </a:lnTo>
                  <a:lnTo>
                    <a:pt x="57" y="14"/>
                  </a:lnTo>
                  <a:lnTo>
                    <a:pt x="51" y="14"/>
                  </a:lnTo>
                  <a:lnTo>
                    <a:pt x="45" y="14"/>
                  </a:lnTo>
                  <a:lnTo>
                    <a:pt x="41" y="11"/>
                  </a:lnTo>
                  <a:lnTo>
                    <a:pt x="35" y="9"/>
                  </a:lnTo>
                  <a:lnTo>
                    <a:pt x="30" y="8"/>
                  </a:lnTo>
                  <a:lnTo>
                    <a:pt x="24" y="9"/>
                  </a:lnTo>
                  <a:lnTo>
                    <a:pt x="18" y="11"/>
                  </a:lnTo>
                  <a:lnTo>
                    <a:pt x="15" y="12"/>
                  </a:lnTo>
                  <a:lnTo>
                    <a:pt x="11" y="12"/>
                  </a:lnTo>
                  <a:lnTo>
                    <a:pt x="8" y="12"/>
                  </a:lnTo>
                  <a:lnTo>
                    <a:pt x="3" y="11"/>
                  </a:lnTo>
                  <a:lnTo>
                    <a:pt x="0" y="12"/>
                  </a:lnTo>
                  <a:lnTo>
                    <a:pt x="3" y="1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Freeform 18"/>
            <p:cNvSpPr/>
            <p:nvPr/>
          </p:nvSpPr>
          <p:spPr bwMode="gray">
            <a:xfrm>
              <a:off x="2653" y="2017"/>
              <a:ext cx="207" cy="185"/>
            </a:xfrm>
            <a:custGeom>
              <a:avLst/>
              <a:gdLst>
                <a:gd name="T0" fmla="*/ 36 w 224"/>
                <a:gd name="T1" fmla="*/ 19 h 200"/>
                <a:gd name="T2" fmla="*/ 33 w 224"/>
                <a:gd name="T3" fmla="*/ 28 h 200"/>
                <a:gd name="T4" fmla="*/ 27 w 224"/>
                <a:gd name="T5" fmla="*/ 42 h 200"/>
                <a:gd name="T6" fmla="*/ 17 w 224"/>
                <a:gd name="T7" fmla="*/ 57 h 200"/>
                <a:gd name="T8" fmla="*/ 3 w 224"/>
                <a:gd name="T9" fmla="*/ 74 h 200"/>
                <a:gd name="T10" fmla="*/ 6 w 224"/>
                <a:gd name="T11" fmla="*/ 89 h 200"/>
                <a:gd name="T12" fmla="*/ 15 w 224"/>
                <a:gd name="T13" fmla="*/ 117 h 200"/>
                <a:gd name="T14" fmla="*/ 9 w 224"/>
                <a:gd name="T15" fmla="*/ 128 h 200"/>
                <a:gd name="T16" fmla="*/ 6 w 224"/>
                <a:gd name="T17" fmla="*/ 162 h 200"/>
                <a:gd name="T18" fmla="*/ 8 w 224"/>
                <a:gd name="T19" fmla="*/ 179 h 200"/>
                <a:gd name="T20" fmla="*/ 8 w 224"/>
                <a:gd name="T21" fmla="*/ 179 h 200"/>
                <a:gd name="T22" fmla="*/ 8 w 224"/>
                <a:gd name="T23" fmla="*/ 180 h 200"/>
                <a:gd name="T24" fmla="*/ 20 w 224"/>
                <a:gd name="T25" fmla="*/ 183 h 200"/>
                <a:gd name="T26" fmla="*/ 50 w 224"/>
                <a:gd name="T27" fmla="*/ 182 h 200"/>
                <a:gd name="T28" fmla="*/ 77 w 224"/>
                <a:gd name="T29" fmla="*/ 177 h 200"/>
                <a:gd name="T30" fmla="*/ 137 w 224"/>
                <a:gd name="T31" fmla="*/ 179 h 200"/>
                <a:gd name="T32" fmla="*/ 167 w 224"/>
                <a:gd name="T33" fmla="*/ 192 h 200"/>
                <a:gd name="T34" fmla="*/ 176 w 224"/>
                <a:gd name="T35" fmla="*/ 195 h 200"/>
                <a:gd name="T36" fmla="*/ 204 w 224"/>
                <a:gd name="T37" fmla="*/ 198 h 200"/>
                <a:gd name="T38" fmla="*/ 224 w 224"/>
                <a:gd name="T39" fmla="*/ 170 h 200"/>
                <a:gd name="T40" fmla="*/ 218 w 224"/>
                <a:gd name="T41" fmla="*/ 162 h 200"/>
                <a:gd name="T42" fmla="*/ 213 w 224"/>
                <a:gd name="T43" fmla="*/ 156 h 200"/>
                <a:gd name="T44" fmla="*/ 207 w 224"/>
                <a:gd name="T45" fmla="*/ 152 h 200"/>
                <a:gd name="T46" fmla="*/ 201 w 224"/>
                <a:gd name="T47" fmla="*/ 147 h 200"/>
                <a:gd name="T48" fmla="*/ 198 w 224"/>
                <a:gd name="T49" fmla="*/ 140 h 200"/>
                <a:gd name="T50" fmla="*/ 204 w 224"/>
                <a:gd name="T51" fmla="*/ 129 h 200"/>
                <a:gd name="T52" fmla="*/ 203 w 224"/>
                <a:gd name="T53" fmla="*/ 111 h 200"/>
                <a:gd name="T54" fmla="*/ 198 w 224"/>
                <a:gd name="T55" fmla="*/ 102 h 200"/>
                <a:gd name="T56" fmla="*/ 200 w 224"/>
                <a:gd name="T57" fmla="*/ 96 h 200"/>
                <a:gd name="T58" fmla="*/ 194 w 224"/>
                <a:gd name="T59" fmla="*/ 86 h 200"/>
                <a:gd name="T60" fmla="*/ 185 w 224"/>
                <a:gd name="T61" fmla="*/ 74 h 200"/>
                <a:gd name="T62" fmla="*/ 179 w 224"/>
                <a:gd name="T63" fmla="*/ 69 h 200"/>
                <a:gd name="T64" fmla="*/ 177 w 224"/>
                <a:gd name="T65" fmla="*/ 63 h 200"/>
                <a:gd name="T66" fmla="*/ 173 w 224"/>
                <a:gd name="T67" fmla="*/ 57 h 200"/>
                <a:gd name="T68" fmla="*/ 170 w 224"/>
                <a:gd name="T69" fmla="*/ 51 h 200"/>
                <a:gd name="T70" fmla="*/ 164 w 224"/>
                <a:gd name="T71" fmla="*/ 45 h 200"/>
                <a:gd name="T72" fmla="*/ 159 w 224"/>
                <a:gd name="T73" fmla="*/ 37 h 200"/>
                <a:gd name="T74" fmla="*/ 150 w 224"/>
                <a:gd name="T75" fmla="*/ 30 h 200"/>
                <a:gd name="T76" fmla="*/ 134 w 224"/>
                <a:gd name="T77" fmla="*/ 25 h 200"/>
                <a:gd name="T78" fmla="*/ 131 w 224"/>
                <a:gd name="T79" fmla="*/ 16 h 200"/>
                <a:gd name="T80" fmla="*/ 131 w 224"/>
                <a:gd name="T81" fmla="*/ 13 h 200"/>
                <a:gd name="T82" fmla="*/ 125 w 224"/>
                <a:gd name="T83" fmla="*/ 6 h 200"/>
                <a:gd name="T84" fmla="*/ 113 w 224"/>
                <a:gd name="T85" fmla="*/ 3 h 200"/>
                <a:gd name="T86" fmla="*/ 101 w 224"/>
                <a:gd name="T87" fmla="*/ 0 h 200"/>
                <a:gd name="T88" fmla="*/ 90 w 224"/>
                <a:gd name="T89" fmla="*/ 1 h 200"/>
                <a:gd name="T90" fmla="*/ 81 w 224"/>
                <a:gd name="T91" fmla="*/ 7 h 200"/>
                <a:gd name="T92" fmla="*/ 71 w 224"/>
                <a:gd name="T93" fmla="*/ 9 h 200"/>
                <a:gd name="T94" fmla="*/ 56 w 224"/>
                <a:gd name="T95" fmla="*/ 6 h 200"/>
                <a:gd name="T96" fmla="*/ 41 w 224"/>
                <a:gd name="T97" fmla="*/ 12 h 200"/>
                <a:gd name="T98" fmla="*/ 38 w 224"/>
                <a:gd name="T99" fmla="*/ 1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24" h="200">
                  <a:moveTo>
                    <a:pt x="38" y="16"/>
                  </a:moveTo>
                  <a:lnTo>
                    <a:pt x="38" y="18"/>
                  </a:lnTo>
                  <a:lnTo>
                    <a:pt x="38" y="18"/>
                  </a:lnTo>
                  <a:lnTo>
                    <a:pt x="36" y="19"/>
                  </a:lnTo>
                  <a:lnTo>
                    <a:pt x="35" y="21"/>
                  </a:lnTo>
                  <a:lnTo>
                    <a:pt x="35" y="22"/>
                  </a:lnTo>
                  <a:lnTo>
                    <a:pt x="33" y="25"/>
                  </a:lnTo>
                  <a:lnTo>
                    <a:pt x="33" y="28"/>
                  </a:lnTo>
                  <a:lnTo>
                    <a:pt x="32" y="31"/>
                  </a:lnTo>
                  <a:lnTo>
                    <a:pt x="32" y="34"/>
                  </a:lnTo>
                  <a:lnTo>
                    <a:pt x="30" y="37"/>
                  </a:lnTo>
                  <a:lnTo>
                    <a:pt x="27" y="42"/>
                  </a:lnTo>
                  <a:lnTo>
                    <a:pt x="24" y="45"/>
                  </a:lnTo>
                  <a:lnTo>
                    <a:pt x="23" y="49"/>
                  </a:lnTo>
                  <a:lnTo>
                    <a:pt x="20" y="54"/>
                  </a:lnTo>
                  <a:lnTo>
                    <a:pt x="17" y="57"/>
                  </a:lnTo>
                  <a:lnTo>
                    <a:pt x="12" y="62"/>
                  </a:lnTo>
                  <a:lnTo>
                    <a:pt x="8" y="66"/>
                  </a:lnTo>
                  <a:lnTo>
                    <a:pt x="5" y="71"/>
                  </a:lnTo>
                  <a:lnTo>
                    <a:pt x="3" y="74"/>
                  </a:lnTo>
                  <a:lnTo>
                    <a:pt x="2" y="75"/>
                  </a:lnTo>
                  <a:lnTo>
                    <a:pt x="0" y="78"/>
                  </a:lnTo>
                  <a:lnTo>
                    <a:pt x="2" y="81"/>
                  </a:lnTo>
                  <a:lnTo>
                    <a:pt x="6" y="89"/>
                  </a:lnTo>
                  <a:lnTo>
                    <a:pt x="11" y="96"/>
                  </a:lnTo>
                  <a:lnTo>
                    <a:pt x="14" y="104"/>
                  </a:lnTo>
                  <a:lnTo>
                    <a:pt x="15" y="110"/>
                  </a:lnTo>
                  <a:lnTo>
                    <a:pt x="15" y="117"/>
                  </a:lnTo>
                  <a:lnTo>
                    <a:pt x="15" y="123"/>
                  </a:lnTo>
                  <a:lnTo>
                    <a:pt x="14" y="125"/>
                  </a:lnTo>
                  <a:lnTo>
                    <a:pt x="12" y="126"/>
                  </a:lnTo>
                  <a:lnTo>
                    <a:pt x="9" y="128"/>
                  </a:lnTo>
                  <a:lnTo>
                    <a:pt x="9" y="128"/>
                  </a:lnTo>
                  <a:lnTo>
                    <a:pt x="6" y="138"/>
                  </a:lnTo>
                  <a:lnTo>
                    <a:pt x="8" y="150"/>
                  </a:lnTo>
                  <a:lnTo>
                    <a:pt x="6" y="162"/>
                  </a:lnTo>
                  <a:lnTo>
                    <a:pt x="6" y="167"/>
                  </a:lnTo>
                  <a:lnTo>
                    <a:pt x="8" y="171"/>
                  </a:lnTo>
                  <a:lnTo>
                    <a:pt x="8" y="176"/>
                  </a:lnTo>
                  <a:lnTo>
                    <a:pt x="8" y="179"/>
                  </a:lnTo>
                  <a:lnTo>
                    <a:pt x="8" y="180"/>
                  </a:lnTo>
                  <a:lnTo>
                    <a:pt x="8" y="180"/>
                  </a:lnTo>
                  <a:lnTo>
                    <a:pt x="8" y="179"/>
                  </a:lnTo>
                  <a:lnTo>
                    <a:pt x="8" y="179"/>
                  </a:lnTo>
                  <a:lnTo>
                    <a:pt x="8" y="179"/>
                  </a:lnTo>
                  <a:lnTo>
                    <a:pt x="6" y="180"/>
                  </a:lnTo>
                  <a:lnTo>
                    <a:pt x="8" y="180"/>
                  </a:lnTo>
                  <a:lnTo>
                    <a:pt x="8" y="180"/>
                  </a:lnTo>
                  <a:lnTo>
                    <a:pt x="9" y="182"/>
                  </a:lnTo>
                  <a:lnTo>
                    <a:pt x="9" y="182"/>
                  </a:lnTo>
                  <a:lnTo>
                    <a:pt x="15" y="183"/>
                  </a:lnTo>
                  <a:lnTo>
                    <a:pt x="20" y="183"/>
                  </a:lnTo>
                  <a:lnTo>
                    <a:pt x="26" y="182"/>
                  </a:lnTo>
                  <a:lnTo>
                    <a:pt x="32" y="180"/>
                  </a:lnTo>
                  <a:lnTo>
                    <a:pt x="41" y="180"/>
                  </a:lnTo>
                  <a:lnTo>
                    <a:pt x="50" y="182"/>
                  </a:lnTo>
                  <a:lnTo>
                    <a:pt x="59" y="183"/>
                  </a:lnTo>
                  <a:lnTo>
                    <a:pt x="69" y="182"/>
                  </a:lnTo>
                  <a:lnTo>
                    <a:pt x="72" y="179"/>
                  </a:lnTo>
                  <a:lnTo>
                    <a:pt x="77" y="177"/>
                  </a:lnTo>
                  <a:lnTo>
                    <a:pt x="80" y="174"/>
                  </a:lnTo>
                  <a:lnTo>
                    <a:pt x="99" y="171"/>
                  </a:lnTo>
                  <a:lnTo>
                    <a:pt x="117" y="173"/>
                  </a:lnTo>
                  <a:lnTo>
                    <a:pt x="137" y="179"/>
                  </a:lnTo>
                  <a:lnTo>
                    <a:pt x="158" y="188"/>
                  </a:lnTo>
                  <a:lnTo>
                    <a:pt x="161" y="188"/>
                  </a:lnTo>
                  <a:lnTo>
                    <a:pt x="164" y="191"/>
                  </a:lnTo>
                  <a:lnTo>
                    <a:pt x="167" y="192"/>
                  </a:lnTo>
                  <a:lnTo>
                    <a:pt x="168" y="192"/>
                  </a:lnTo>
                  <a:lnTo>
                    <a:pt x="170" y="192"/>
                  </a:lnTo>
                  <a:lnTo>
                    <a:pt x="173" y="192"/>
                  </a:lnTo>
                  <a:lnTo>
                    <a:pt x="176" y="195"/>
                  </a:lnTo>
                  <a:lnTo>
                    <a:pt x="180" y="198"/>
                  </a:lnTo>
                  <a:lnTo>
                    <a:pt x="185" y="200"/>
                  </a:lnTo>
                  <a:lnTo>
                    <a:pt x="188" y="200"/>
                  </a:lnTo>
                  <a:lnTo>
                    <a:pt x="204" y="198"/>
                  </a:lnTo>
                  <a:lnTo>
                    <a:pt x="222" y="197"/>
                  </a:lnTo>
                  <a:lnTo>
                    <a:pt x="221" y="188"/>
                  </a:lnTo>
                  <a:lnTo>
                    <a:pt x="224" y="179"/>
                  </a:lnTo>
                  <a:lnTo>
                    <a:pt x="224" y="170"/>
                  </a:lnTo>
                  <a:lnTo>
                    <a:pt x="224" y="167"/>
                  </a:lnTo>
                  <a:lnTo>
                    <a:pt x="222" y="165"/>
                  </a:lnTo>
                  <a:lnTo>
                    <a:pt x="219" y="164"/>
                  </a:lnTo>
                  <a:lnTo>
                    <a:pt x="218" y="162"/>
                  </a:lnTo>
                  <a:lnTo>
                    <a:pt x="218" y="161"/>
                  </a:lnTo>
                  <a:lnTo>
                    <a:pt x="218" y="158"/>
                  </a:lnTo>
                  <a:lnTo>
                    <a:pt x="215" y="158"/>
                  </a:lnTo>
                  <a:lnTo>
                    <a:pt x="213" y="156"/>
                  </a:lnTo>
                  <a:lnTo>
                    <a:pt x="212" y="155"/>
                  </a:lnTo>
                  <a:lnTo>
                    <a:pt x="210" y="153"/>
                  </a:lnTo>
                  <a:lnTo>
                    <a:pt x="209" y="152"/>
                  </a:lnTo>
                  <a:lnTo>
                    <a:pt x="207" y="152"/>
                  </a:lnTo>
                  <a:lnTo>
                    <a:pt x="206" y="152"/>
                  </a:lnTo>
                  <a:lnTo>
                    <a:pt x="204" y="150"/>
                  </a:lnTo>
                  <a:lnTo>
                    <a:pt x="203" y="149"/>
                  </a:lnTo>
                  <a:lnTo>
                    <a:pt x="201" y="147"/>
                  </a:lnTo>
                  <a:lnTo>
                    <a:pt x="201" y="146"/>
                  </a:lnTo>
                  <a:lnTo>
                    <a:pt x="200" y="144"/>
                  </a:lnTo>
                  <a:lnTo>
                    <a:pt x="197" y="143"/>
                  </a:lnTo>
                  <a:lnTo>
                    <a:pt x="198" y="140"/>
                  </a:lnTo>
                  <a:lnTo>
                    <a:pt x="200" y="137"/>
                  </a:lnTo>
                  <a:lnTo>
                    <a:pt x="201" y="135"/>
                  </a:lnTo>
                  <a:lnTo>
                    <a:pt x="204" y="132"/>
                  </a:lnTo>
                  <a:lnTo>
                    <a:pt x="204" y="129"/>
                  </a:lnTo>
                  <a:lnTo>
                    <a:pt x="204" y="125"/>
                  </a:lnTo>
                  <a:lnTo>
                    <a:pt x="203" y="120"/>
                  </a:lnTo>
                  <a:lnTo>
                    <a:pt x="203" y="116"/>
                  </a:lnTo>
                  <a:lnTo>
                    <a:pt x="203" y="111"/>
                  </a:lnTo>
                  <a:lnTo>
                    <a:pt x="200" y="111"/>
                  </a:lnTo>
                  <a:lnTo>
                    <a:pt x="198" y="110"/>
                  </a:lnTo>
                  <a:lnTo>
                    <a:pt x="198" y="107"/>
                  </a:lnTo>
                  <a:lnTo>
                    <a:pt x="198" y="102"/>
                  </a:lnTo>
                  <a:lnTo>
                    <a:pt x="198" y="99"/>
                  </a:lnTo>
                  <a:lnTo>
                    <a:pt x="201" y="96"/>
                  </a:lnTo>
                  <a:lnTo>
                    <a:pt x="200" y="96"/>
                  </a:lnTo>
                  <a:lnTo>
                    <a:pt x="200" y="96"/>
                  </a:lnTo>
                  <a:lnTo>
                    <a:pt x="198" y="95"/>
                  </a:lnTo>
                  <a:lnTo>
                    <a:pt x="198" y="92"/>
                  </a:lnTo>
                  <a:lnTo>
                    <a:pt x="197" y="90"/>
                  </a:lnTo>
                  <a:lnTo>
                    <a:pt x="194" y="86"/>
                  </a:lnTo>
                  <a:lnTo>
                    <a:pt x="192" y="81"/>
                  </a:lnTo>
                  <a:lnTo>
                    <a:pt x="191" y="78"/>
                  </a:lnTo>
                  <a:lnTo>
                    <a:pt x="188" y="74"/>
                  </a:lnTo>
                  <a:lnTo>
                    <a:pt x="185" y="74"/>
                  </a:lnTo>
                  <a:lnTo>
                    <a:pt x="182" y="74"/>
                  </a:lnTo>
                  <a:lnTo>
                    <a:pt x="180" y="72"/>
                  </a:lnTo>
                  <a:lnTo>
                    <a:pt x="180" y="71"/>
                  </a:lnTo>
                  <a:lnTo>
                    <a:pt x="179" y="69"/>
                  </a:lnTo>
                  <a:lnTo>
                    <a:pt x="179" y="66"/>
                  </a:lnTo>
                  <a:lnTo>
                    <a:pt x="179" y="65"/>
                  </a:lnTo>
                  <a:lnTo>
                    <a:pt x="179" y="65"/>
                  </a:lnTo>
                  <a:lnTo>
                    <a:pt x="177" y="63"/>
                  </a:lnTo>
                  <a:lnTo>
                    <a:pt x="176" y="63"/>
                  </a:lnTo>
                  <a:lnTo>
                    <a:pt x="174" y="60"/>
                  </a:lnTo>
                  <a:lnTo>
                    <a:pt x="173" y="59"/>
                  </a:lnTo>
                  <a:lnTo>
                    <a:pt x="173" y="57"/>
                  </a:lnTo>
                  <a:lnTo>
                    <a:pt x="173" y="56"/>
                  </a:lnTo>
                  <a:lnTo>
                    <a:pt x="173" y="54"/>
                  </a:lnTo>
                  <a:lnTo>
                    <a:pt x="171" y="52"/>
                  </a:lnTo>
                  <a:lnTo>
                    <a:pt x="170" y="51"/>
                  </a:lnTo>
                  <a:lnTo>
                    <a:pt x="167" y="49"/>
                  </a:lnTo>
                  <a:lnTo>
                    <a:pt x="165" y="48"/>
                  </a:lnTo>
                  <a:lnTo>
                    <a:pt x="164" y="46"/>
                  </a:lnTo>
                  <a:lnTo>
                    <a:pt x="164" y="45"/>
                  </a:lnTo>
                  <a:lnTo>
                    <a:pt x="162" y="45"/>
                  </a:lnTo>
                  <a:lnTo>
                    <a:pt x="162" y="45"/>
                  </a:lnTo>
                  <a:lnTo>
                    <a:pt x="162" y="43"/>
                  </a:lnTo>
                  <a:lnTo>
                    <a:pt x="159" y="37"/>
                  </a:lnTo>
                  <a:lnTo>
                    <a:pt x="158" y="31"/>
                  </a:lnTo>
                  <a:lnTo>
                    <a:pt x="156" y="30"/>
                  </a:lnTo>
                  <a:lnTo>
                    <a:pt x="155" y="30"/>
                  </a:lnTo>
                  <a:lnTo>
                    <a:pt x="150" y="30"/>
                  </a:lnTo>
                  <a:lnTo>
                    <a:pt x="144" y="30"/>
                  </a:lnTo>
                  <a:lnTo>
                    <a:pt x="140" y="28"/>
                  </a:lnTo>
                  <a:lnTo>
                    <a:pt x="137" y="28"/>
                  </a:lnTo>
                  <a:lnTo>
                    <a:pt x="134" y="25"/>
                  </a:lnTo>
                  <a:lnTo>
                    <a:pt x="132" y="22"/>
                  </a:lnTo>
                  <a:lnTo>
                    <a:pt x="132" y="21"/>
                  </a:lnTo>
                  <a:lnTo>
                    <a:pt x="131" y="18"/>
                  </a:lnTo>
                  <a:lnTo>
                    <a:pt x="131" y="16"/>
                  </a:lnTo>
                  <a:lnTo>
                    <a:pt x="131" y="16"/>
                  </a:lnTo>
                  <a:lnTo>
                    <a:pt x="131" y="15"/>
                  </a:lnTo>
                  <a:lnTo>
                    <a:pt x="131" y="15"/>
                  </a:lnTo>
                  <a:lnTo>
                    <a:pt x="131" y="13"/>
                  </a:lnTo>
                  <a:lnTo>
                    <a:pt x="129" y="12"/>
                  </a:lnTo>
                  <a:lnTo>
                    <a:pt x="129" y="9"/>
                  </a:lnTo>
                  <a:lnTo>
                    <a:pt x="126" y="7"/>
                  </a:lnTo>
                  <a:lnTo>
                    <a:pt x="125" y="6"/>
                  </a:lnTo>
                  <a:lnTo>
                    <a:pt x="120" y="4"/>
                  </a:lnTo>
                  <a:lnTo>
                    <a:pt x="116" y="4"/>
                  </a:lnTo>
                  <a:lnTo>
                    <a:pt x="116" y="4"/>
                  </a:lnTo>
                  <a:lnTo>
                    <a:pt x="113" y="3"/>
                  </a:lnTo>
                  <a:lnTo>
                    <a:pt x="110" y="1"/>
                  </a:lnTo>
                  <a:lnTo>
                    <a:pt x="107" y="1"/>
                  </a:lnTo>
                  <a:lnTo>
                    <a:pt x="104" y="0"/>
                  </a:lnTo>
                  <a:lnTo>
                    <a:pt x="101" y="0"/>
                  </a:lnTo>
                  <a:lnTo>
                    <a:pt x="98" y="0"/>
                  </a:lnTo>
                  <a:lnTo>
                    <a:pt x="92" y="1"/>
                  </a:lnTo>
                  <a:lnTo>
                    <a:pt x="92" y="1"/>
                  </a:lnTo>
                  <a:lnTo>
                    <a:pt x="90" y="1"/>
                  </a:lnTo>
                  <a:lnTo>
                    <a:pt x="89" y="3"/>
                  </a:lnTo>
                  <a:lnTo>
                    <a:pt x="86" y="4"/>
                  </a:lnTo>
                  <a:lnTo>
                    <a:pt x="81" y="7"/>
                  </a:lnTo>
                  <a:lnTo>
                    <a:pt x="81" y="7"/>
                  </a:lnTo>
                  <a:lnTo>
                    <a:pt x="80" y="7"/>
                  </a:lnTo>
                  <a:lnTo>
                    <a:pt x="78" y="9"/>
                  </a:lnTo>
                  <a:lnTo>
                    <a:pt x="74" y="9"/>
                  </a:lnTo>
                  <a:lnTo>
                    <a:pt x="71" y="9"/>
                  </a:lnTo>
                  <a:lnTo>
                    <a:pt x="65" y="9"/>
                  </a:lnTo>
                  <a:lnTo>
                    <a:pt x="59" y="7"/>
                  </a:lnTo>
                  <a:lnTo>
                    <a:pt x="57" y="7"/>
                  </a:lnTo>
                  <a:lnTo>
                    <a:pt x="56" y="6"/>
                  </a:lnTo>
                  <a:lnTo>
                    <a:pt x="53" y="6"/>
                  </a:lnTo>
                  <a:lnTo>
                    <a:pt x="50" y="6"/>
                  </a:lnTo>
                  <a:lnTo>
                    <a:pt x="47" y="7"/>
                  </a:lnTo>
                  <a:lnTo>
                    <a:pt x="41" y="12"/>
                  </a:lnTo>
                  <a:lnTo>
                    <a:pt x="41" y="12"/>
                  </a:lnTo>
                  <a:lnTo>
                    <a:pt x="39" y="13"/>
                  </a:lnTo>
                  <a:lnTo>
                    <a:pt x="38" y="15"/>
                  </a:lnTo>
                  <a:lnTo>
                    <a:pt x="38" y="15"/>
                  </a:lnTo>
                  <a:lnTo>
                    <a:pt x="36" y="16"/>
                  </a:lnTo>
                  <a:lnTo>
                    <a:pt x="38" y="1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" name="Freeform 19"/>
            <p:cNvSpPr/>
            <p:nvPr/>
          </p:nvSpPr>
          <p:spPr bwMode="gray">
            <a:xfrm>
              <a:off x="2659" y="2133"/>
              <a:ext cx="121" cy="28"/>
            </a:xfrm>
            <a:custGeom>
              <a:avLst/>
              <a:gdLst>
                <a:gd name="T0" fmla="*/ 0 w 131"/>
                <a:gd name="T1" fmla="*/ 5 h 30"/>
                <a:gd name="T2" fmla="*/ 2 w 131"/>
                <a:gd name="T3" fmla="*/ 5 h 30"/>
                <a:gd name="T4" fmla="*/ 3 w 131"/>
                <a:gd name="T5" fmla="*/ 3 h 30"/>
                <a:gd name="T6" fmla="*/ 5 w 131"/>
                <a:gd name="T7" fmla="*/ 2 h 30"/>
                <a:gd name="T8" fmla="*/ 6 w 131"/>
                <a:gd name="T9" fmla="*/ 2 h 30"/>
                <a:gd name="T10" fmla="*/ 6 w 131"/>
                <a:gd name="T11" fmla="*/ 0 h 30"/>
                <a:gd name="T12" fmla="*/ 6 w 131"/>
                <a:gd name="T13" fmla="*/ 0 h 30"/>
                <a:gd name="T14" fmla="*/ 20 w 131"/>
                <a:gd name="T15" fmla="*/ 0 h 30"/>
                <a:gd name="T16" fmla="*/ 33 w 131"/>
                <a:gd name="T17" fmla="*/ 3 h 30"/>
                <a:gd name="T18" fmla="*/ 48 w 131"/>
                <a:gd name="T19" fmla="*/ 6 h 30"/>
                <a:gd name="T20" fmla="*/ 60 w 131"/>
                <a:gd name="T21" fmla="*/ 8 h 30"/>
                <a:gd name="T22" fmla="*/ 72 w 131"/>
                <a:gd name="T23" fmla="*/ 2 h 30"/>
                <a:gd name="T24" fmla="*/ 86 w 131"/>
                <a:gd name="T25" fmla="*/ 2 h 30"/>
                <a:gd name="T26" fmla="*/ 99 w 131"/>
                <a:gd name="T27" fmla="*/ 6 h 30"/>
                <a:gd name="T28" fmla="*/ 102 w 131"/>
                <a:gd name="T29" fmla="*/ 9 h 30"/>
                <a:gd name="T30" fmla="*/ 107 w 131"/>
                <a:gd name="T31" fmla="*/ 12 h 30"/>
                <a:gd name="T32" fmla="*/ 110 w 131"/>
                <a:gd name="T33" fmla="*/ 15 h 30"/>
                <a:gd name="T34" fmla="*/ 111 w 131"/>
                <a:gd name="T35" fmla="*/ 17 h 30"/>
                <a:gd name="T36" fmla="*/ 114 w 131"/>
                <a:gd name="T37" fmla="*/ 17 h 30"/>
                <a:gd name="T38" fmla="*/ 117 w 131"/>
                <a:gd name="T39" fmla="*/ 17 h 30"/>
                <a:gd name="T40" fmla="*/ 122 w 131"/>
                <a:gd name="T41" fmla="*/ 17 h 30"/>
                <a:gd name="T42" fmla="*/ 125 w 131"/>
                <a:gd name="T43" fmla="*/ 17 h 30"/>
                <a:gd name="T44" fmla="*/ 128 w 131"/>
                <a:gd name="T45" fmla="*/ 17 h 30"/>
                <a:gd name="T46" fmla="*/ 131 w 131"/>
                <a:gd name="T47" fmla="*/ 17 h 30"/>
                <a:gd name="T48" fmla="*/ 129 w 131"/>
                <a:gd name="T49" fmla="*/ 20 h 30"/>
                <a:gd name="T50" fmla="*/ 129 w 131"/>
                <a:gd name="T51" fmla="*/ 23 h 30"/>
                <a:gd name="T52" fmla="*/ 129 w 131"/>
                <a:gd name="T53" fmla="*/ 24 h 30"/>
                <a:gd name="T54" fmla="*/ 129 w 131"/>
                <a:gd name="T55" fmla="*/ 26 h 30"/>
                <a:gd name="T56" fmla="*/ 116 w 131"/>
                <a:gd name="T57" fmla="*/ 30 h 30"/>
                <a:gd name="T58" fmla="*/ 104 w 131"/>
                <a:gd name="T59" fmla="*/ 27 h 30"/>
                <a:gd name="T60" fmla="*/ 92 w 131"/>
                <a:gd name="T61" fmla="*/ 20 h 30"/>
                <a:gd name="T62" fmla="*/ 81 w 131"/>
                <a:gd name="T63" fmla="*/ 11 h 30"/>
                <a:gd name="T64" fmla="*/ 80 w 131"/>
                <a:gd name="T65" fmla="*/ 11 h 30"/>
                <a:gd name="T66" fmla="*/ 78 w 131"/>
                <a:gd name="T67" fmla="*/ 12 h 30"/>
                <a:gd name="T68" fmla="*/ 78 w 131"/>
                <a:gd name="T69" fmla="*/ 15 h 30"/>
                <a:gd name="T70" fmla="*/ 77 w 131"/>
                <a:gd name="T71" fmla="*/ 17 h 30"/>
                <a:gd name="T72" fmla="*/ 71 w 131"/>
                <a:gd name="T73" fmla="*/ 20 h 30"/>
                <a:gd name="T74" fmla="*/ 66 w 131"/>
                <a:gd name="T75" fmla="*/ 23 h 30"/>
                <a:gd name="T76" fmla="*/ 60 w 131"/>
                <a:gd name="T77" fmla="*/ 24 h 30"/>
                <a:gd name="T78" fmla="*/ 60 w 131"/>
                <a:gd name="T79" fmla="*/ 21 h 30"/>
                <a:gd name="T80" fmla="*/ 59 w 131"/>
                <a:gd name="T81" fmla="*/ 18 h 30"/>
                <a:gd name="T82" fmla="*/ 59 w 131"/>
                <a:gd name="T83" fmla="*/ 17 h 30"/>
                <a:gd name="T84" fmla="*/ 56 w 131"/>
                <a:gd name="T85" fmla="*/ 17 h 30"/>
                <a:gd name="T86" fmla="*/ 53 w 131"/>
                <a:gd name="T87" fmla="*/ 18 h 30"/>
                <a:gd name="T88" fmla="*/ 50 w 131"/>
                <a:gd name="T89" fmla="*/ 21 h 30"/>
                <a:gd name="T90" fmla="*/ 47 w 131"/>
                <a:gd name="T91" fmla="*/ 24 h 30"/>
                <a:gd name="T92" fmla="*/ 45 w 131"/>
                <a:gd name="T93" fmla="*/ 26 h 30"/>
                <a:gd name="T94" fmla="*/ 33 w 131"/>
                <a:gd name="T95" fmla="*/ 29 h 30"/>
                <a:gd name="T96" fmla="*/ 20 w 131"/>
                <a:gd name="T97" fmla="*/ 29 h 30"/>
                <a:gd name="T98" fmla="*/ 6 w 131"/>
                <a:gd name="T99" fmla="*/ 27 h 30"/>
                <a:gd name="T100" fmla="*/ 5 w 131"/>
                <a:gd name="T101" fmla="*/ 27 h 30"/>
                <a:gd name="T102" fmla="*/ 3 w 131"/>
                <a:gd name="T103" fmla="*/ 24 h 30"/>
                <a:gd name="T104" fmla="*/ 2 w 131"/>
                <a:gd name="T105" fmla="*/ 21 h 30"/>
                <a:gd name="T106" fmla="*/ 3 w 131"/>
                <a:gd name="T107" fmla="*/ 18 h 30"/>
                <a:gd name="T108" fmla="*/ 0 w 131"/>
                <a:gd name="T109" fmla="*/ 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1" h="30">
                  <a:moveTo>
                    <a:pt x="0" y="5"/>
                  </a:moveTo>
                  <a:lnTo>
                    <a:pt x="2" y="5"/>
                  </a:lnTo>
                  <a:lnTo>
                    <a:pt x="3" y="3"/>
                  </a:lnTo>
                  <a:lnTo>
                    <a:pt x="5" y="2"/>
                  </a:lnTo>
                  <a:lnTo>
                    <a:pt x="6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20" y="0"/>
                  </a:lnTo>
                  <a:lnTo>
                    <a:pt x="33" y="3"/>
                  </a:lnTo>
                  <a:lnTo>
                    <a:pt x="48" y="6"/>
                  </a:lnTo>
                  <a:lnTo>
                    <a:pt x="60" y="8"/>
                  </a:lnTo>
                  <a:lnTo>
                    <a:pt x="72" y="2"/>
                  </a:lnTo>
                  <a:lnTo>
                    <a:pt x="86" y="2"/>
                  </a:lnTo>
                  <a:lnTo>
                    <a:pt x="99" y="6"/>
                  </a:lnTo>
                  <a:lnTo>
                    <a:pt x="102" y="9"/>
                  </a:lnTo>
                  <a:lnTo>
                    <a:pt x="107" y="12"/>
                  </a:lnTo>
                  <a:lnTo>
                    <a:pt x="110" y="15"/>
                  </a:lnTo>
                  <a:lnTo>
                    <a:pt x="111" y="17"/>
                  </a:lnTo>
                  <a:lnTo>
                    <a:pt x="114" y="17"/>
                  </a:lnTo>
                  <a:lnTo>
                    <a:pt x="117" y="17"/>
                  </a:lnTo>
                  <a:lnTo>
                    <a:pt x="122" y="17"/>
                  </a:lnTo>
                  <a:lnTo>
                    <a:pt x="125" y="17"/>
                  </a:lnTo>
                  <a:lnTo>
                    <a:pt x="128" y="17"/>
                  </a:lnTo>
                  <a:lnTo>
                    <a:pt x="131" y="17"/>
                  </a:lnTo>
                  <a:lnTo>
                    <a:pt x="129" y="20"/>
                  </a:lnTo>
                  <a:lnTo>
                    <a:pt x="129" y="23"/>
                  </a:lnTo>
                  <a:lnTo>
                    <a:pt x="129" y="24"/>
                  </a:lnTo>
                  <a:lnTo>
                    <a:pt x="129" y="26"/>
                  </a:lnTo>
                  <a:lnTo>
                    <a:pt x="116" y="30"/>
                  </a:lnTo>
                  <a:lnTo>
                    <a:pt x="104" y="27"/>
                  </a:lnTo>
                  <a:lnTo>
                    <a:pt x="92" y="20"/>
                  </a:lnTo>
                  <a:lnTo>
                    <a:pt x="81" y="11"/>
                  </a:lnTo>
                  <a:lnTo>
                    <a:pt x="80" y="11"/>
                  </a:lnTo>
                  <a:lnTo>
                    <a:pt x="78" y="12"/>
                  </a:lnTo>
                  <a:lnTo>
                    <a:pt x="78" y="15"/>
                  </a:lnTo>
                  <a:lnTo>
                    <a:pt x="77" y="17"/>
                  </a:lnTo>
                  <a:lnTo>
                    <a:pt x="71" y="20"/>
                  </a:lnTo>
                  <a:lnTo>
                    <a:pt x="66" y="23"/>
                  </a:lnTo>
                  <a:lnTo>
                    <a:pt x="60" y="24"/>
                  </a:lnTo>
                  <a:lnTo>
                    <a:pt x="60" y="21"/>
                  </a:lnTo>
                  <a:lnTo>
                    <a:pt x="59" y="18"/>
                  </a:lnTo>
                  <a:lnTo>
                    <a:pt x="59" y="17"/>
                  </a:lnTo>
                  <a:lnTo>
                    <a:pt x="56" y="17"/>
                  </a:lnTo>
                  <a:lnTo>
                    <a:pt x="53" y="18"/>
                  </a:lnTo>
                  <a:lnTo>
                    <a:pt x="50" y="21"/>
                  </a:lnTo>
                  <a:lnTo>
                    <a:pt x="47" y="24"/>
                  </a:lnTo>
                  <a:lnTo>
                    <a:pt x="45" y="26"/>
                  </a:lnTo>
                  <a:lnTo>
                    <a:pt x="33" y="29"/>
                  </a:lnTo>
                  <a:lnTo>
                    <a:pt x="20" y="29"/>
                  </a:lnTo>
                  <a:lnTo>
                    <a:pt x="6" y="27"/>
                  </a:lnTo>
                  <a:lnTo>
                    <a:pt x="5" y="27"/>
                  </a:lnTo>
                  <a:lnTo>
                    <a:pt x="3" y="24"/>
                  </a:lnTo>
                  <a:lnTo>
                    <a:pt x="2" y="21"/>
                  </a:lnTo>
                  <a:lnTo>
                    <a:pt x="3" y="18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Freeform 20"/>
            <p:cNvSpPr/>
            <p:nvPr/>
          </p:nvSpPr>
          <p:spPr bwMode="gray">
            <a:xfrm>
              <a:off x="2846" y="2359"/>
              <a:ext cx="148" cy="181"/>
            </a:xfrm>
            <a:custGeom>
              <a:avLst/>
              <a:gdLst>
                <a:gd name="T0" fmla="*/ 119 w 159"/>
                <a:gd name="T1" fmla="*/ 55 h 195"/>
                <a:gd name="T2" fmla="*/ 120 w 159"/>
                <a:gd name="T3" fmla="*/ 67 h 195"/>
                <a:gd name="T4" fmla="*/ 122 w 159"/>
                <a:gd name="T5" fmla="*/ 73 h 195"/>
                <a:gd name="T6" fmla="*/ 122 w 159"/>
                <a:gd name="T7" fmla="*/ 81 h 195"/>
                <a:gd name="T8" fmla="*/ 114 w 159"/>
                <a:gd name="T9" fmla="*/ 85 h 195"/>
                <a:gd name="T10" fmla="*/ 104 w 159"/>
                <a:gd name="T11" fmla="*/ 91 h 195"/>
                <a:gd name="T12" fmla="*/ 107 w 159"/>
                <a:gd name="T13" fmla="*/ 94 h 195"/>
                <a:gd name="T14" fmla="*/ 116 w 159"/>
                <a:gd name="T15" fmla="*/ 96 h 195"/>
                <a:gd name="T16" fmla="*/ 122 w 159"/>
                <a:gd name="T17" fmla="*/ 103 h 195"/>
                <a:gd name="T18" fmla="*/ 132 w 159"/>
                <a:gd name="T19" fmla="*/ 105 h 195"/>
                <a:gd name="T20" fmla="*/ 134 w 159"/>
                <a:gd name="T21" fmla="*/ 108 h 195"/>
                <a:gd name="T22" fmla="*/ 138 w 159"/>
                <a:gd name="T23" fmla="*/ 115 h 195"/>
                <a:gd name="T24" fmla="*/ 144 w 159"/>
                <a:gd name="T25" fmla="*/ 124 h 195"/>
                <a:gd name="T26" fmla="*/ 150 w 159"/>
                <a:gd name="T27" fmla="*/ 128 h 195"/>
                <a:gd name="T28" fmla="*/ 158 w 159"/>
                <a:gd name="T29" fmla="*/ 131 h 195"/>
                <a:gd name="T30" fmla="*/ 158 w 159"/>
                <a:gd name="T31" fmla="*/ 140 h 195"/>
                <a:gd name="T32" fmla="*/ 150 w 159"/>
                <a:gd name="T33" fmla="*/ 153 h 195"/>
                <a:gd name="T34" fmla="*/ 147 w 159"/>
                <a:gd name="T35" fmla="*/ 164 h 195"/>
                <a:gd name="T36" fmla="*/ 147 w 159"/>
                <a:gd name="T37" fmla="*/ 168 h 195"/>
                <a:gd name="T38" fmla="*/ 153 w 159"/>
                <a:gd name="T39" fmla="*/ 195 h 195"/>
                <a:gd name="T40" fmla="*/ 144 w 159"/>
                <a:gd name="T41" fmla="*/ 185 h 195"/>
                <a:gd name="T42" fmla="*/ 96 w 159"/>
                <a:gd name="T43" fmla="*/ 159 h 195"/>
                <a:gd name="T44" fmla="*/ 69 w 159"/>
                <a:gd name="T45" fmla="*/ 141 h 195"/>
                <a:gd name="T46" fmla="*/ 60 w 159"/>
                <a:gd name="T47" fmla="*/ 134 h 195"/>
                <a:gd name="T48" fmla="*/ 51 w 159"/>
                <a:gd name="T49" fmla="*/ 126 h 195"/>
                <a:gd name="T50" fmla="*/ 41 w 159"/>
                <a:gd name="T51" fmla="*/ 111 h 195"/>
                <a:gd name="T52" fmla="*/ 29 w 159"/>
                <a:gd name="T53" fmla="*/ 100 h 195"/>
                <a:gd name="T54" fmla="*/ 13 w 159"/>
                <a:gd name="T55" fmla="*/ 94 h 195"/>
                <a:gd name="T56" fmla="*/ 4 w 159"/>
                <a:gd name="T57" fmla="*/ 84 h 195"/>
                <a:gd name="T58" fmla="*/ 0 w 159"/>
                <a:gd name="T59" fmla="*/ 75 h 195"/>
                <a:gd name="T60" fmla="*/ 4 w 159"/>
                <a:gd name="T61" fmla="*/ 64 h 195"/>
                <a:gd name="T62" fmla="*/ 30 w 159"/>
                <a:gd name="T63" fmla="*/ 39 h 195"/>
                <a:gd name="T64" fmla="*/ 36 w 159"/>
                <a:gd name="T65" fmla="*/ 37 h 195"/>
                <a:gd name="T66" fmla="*/ 38 w 159"/>
                <a:gd name="T67" fmla="*/ 22 h 195"/>
                <a:gd name="T68" fmla="*/ 57 w 159"/>
                <a:gd name="T69" fmla="*/ 7 h 195"/>
                <a:gd name="T70" fmla="*/ 69 w 159"/>
                <a:gd name="T71" fmla="*/ 1 h 195"/>
                <a:gd name="T72" fmla="*/ 72 w 159"/>
                <a:gd name="T73" fmla="*/ 3 h 195"/>
                <a:gd name="T74" fmla="*/ 75 w 159"/>
                <a:gd name="T75" fmla="*/ 3 h 195"/>
                <a:gd name="T76" fmla="*/ 78 w 159"/>
                <a:gd name="T77" fmla="*/ 12 h 195"/>
                <a:gd name="T78" fmla="*/ 81 w 159"/>
                <a:gd name="T79" fmla="*/ 16 h 195"/>
                <a:gd name="T80" fmla="*/ 80 w 159"/>
                <a:gd name="T81" fmla="*/ 15 h 195"/>
                <a:gd name="T82" fmla="*/ 78 w 159"/>
                <a:gd name="T83" fmla="*/ 18 h 195"/>
                <a:gd name="T84" fmla="*/ 84 w 159"/>
                <a:gd name="T85" fmla="*/ 36 h 195"/>
                <a:gd name="T86" fmla="*/ 83 w 159"/>
                <a:gd name="T87" fmla="*/ 54 h 195"/>
                <a:gd name="T88" fmla="*/ 93 w 159"/>
                <a:gd name="T89" fmla="*/ 58 h 195"/>
                <a:gd name="T90" fmla="*/ 102 w 159"/>
                <a:gd name="T91" fmla="*/ 55 h 195"/>
                <a:gd name="T92" fmla="*/ 108 w 159"/>
                <a:gd name="T93" fmla="*/ 45 h 195"/>
                <a:gd name="T94" fmla="*/ 116 w 159"/>
                <a:gd name="T95" fmla="*/ 40 h 195"/>
                <a:gd name="T96" fmla="*/ 117 w 159"/>
                <a:gd name="T97" fmla="*/ 46 h 195"/>
                <a:gd name="T98" fmla="*/ 119 w 159"/>
                <a:gd name="T99" fmla="*/ 52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9" h="195">
                  <a:moveTo>
                    <a:pt x="117" y="45"/>
                  </a:moveTo>
                  <a:lnTo>
                    <a:pt x="117" y="49"/>
                  </a:lnTo>
                  <a:lnTo>
                    <a:pt x="119" y="55"/>
                  </a:lnTo>
                  <a:lnTo>
                    <a:pt x="120" y="60"/>
                  </a:lnTo>
                  <a:lnTo>
                    <a:pt x="122" y="63"/>
                  </a:lnTo>
                  <a:lnTo>
                    <a:pt x="120" y="67"/>
                  </a:lnTo>
                  <a:lnTo>
                    <a:pt x="120" y="69"/>
                  </a:lnTo>
                  <a:lnTo>
                    <a:pt x="120" y="72"/>
                  </a:lnTo>
                  <a:lnTo>
                    <a:pt x="122" y="73"/>
                  </a:lnTo>
                  <a:lnTo>
                    <a:pt x="123" y="76"/>
                  </a:lnTo>
                  <a:lnTo>
                    <a:pt x="123" y="78"/>
                  </a:lnTo>
                  <a:lnTo>
                    <a:pt x="122" y="81"/>
                  </a:lnTo>
                  <a:lnTo>
                    <a:pt x="119" y="82"/>
                  </a:lnTo>
                  <a:lnTo>
                    <a:pt x="116" y="84"/>
                  </a:lnTo>
                  <a:lnTo>
                    <a:pt x="114" y="85"/>
                  </a:lnTo>
                  <a:lnTo>
                    <a:pt x="111" y="88"/>
                  </a:lnTo>
                  <a:lnTo>
                    <a:pt x="108" y="90"/>
                  </a:lnTo>
                  <a:lnTo>
                    <a:pt x="104" y="91"/>
                  </a:lnTo>
                  <a:lnTo>
                    <a:pt x="99" y="91"/>
                  </a:lnTo>
                  <a:lnTo>
                    <a:pt x="104" y="93"/>
                  </a:lnTo>
                  <a:lnTo>
                    <a:pt x="107" y="94"/>
                  </a:lnTo>
                  <a:lnTo>
                    <a:pt x="108" y="96"/>
                  </a:lnTo>
                  <a:lnTo>
                    <a:pt x="113" y="97"/>
                  </a:lnTo>
                  <a:lnTo>
                    <a:pt x="116" y="96"/>
                  </a:lnTo>
                  <a:lnTo>
                    <a:pt x="117" y="99"/>
                  </a:lnTo>
                  <a:lnTo>
                    <a:pt x="119" y="102"/>
                  </a:lnTo>
                  <a:lnTo>
                    <a:pt x="122" y="103"/>
                  </a:lnTo>
                  <a:lnTo>
                    <a:pt x="125" y="105"/>
                  </a:lnTo>
                  <a:lnTo>
                    <a:pt x="129" y="105"/>
                  </a:lnTo>
                  <a:lnTo>
                    <a:pt x="132" y="105"/>
                  </a:lnTo>
                  <a:lnTo>
                    <a:pt x="134" y="106"/>
                  </a:lnTo>
                  <a:lnTo>
                    <a:pt x="134" y="106"/>
                  </a:lnTo>
                  <a:lnTo>
                    <a:pt x="134" y="108"/>
                  </a:lnTo>
                  <a:lnTo>
                    <a:pt x="134" y="109"/>
                  </a:lnTo>
                  <a:lnTo>
                    <a:pt x="137" y="112"/>
                  </a:lnTo>
                  <a:lnTo>
                    <a:pt x="138" y="115"/>
                  </a:lnTo>
                  <a:lnTo>
                    <a:pt x="141" y="118"/>
                  </a:lnTo>
                  <a:lnTo>
                    <a:pt x="143" y="121"/>
                  </a:lnTo>
                  <a:lnTo>
                    <a:pt x="144" y="124"/>
                  </a:lnTo>
                  <a:lnTo>
                    <a:pt x="144" y="126"/>
                  </a:lnTo>
                  <a:lnTo>
                    <a:pt x="147" y="128"/>
                  </a:lnTo>
                  <a:lnTo>
                    <a:pt x="150" y="128"/>
                  </a:lnTo>
                  <a:lnTo>
                    <a:pt x="153" y="128"/>
                  </a:lnTo>
                  <a:lnTo>
                    <a:pt x="155" y="129"/>
                  </a:lnTo>
                  <a:lnTo>
                    <a:pt x="158" y="131"/>
                  </a:lnTo>
                  <a:lnTo>
                    <a:pt x="159" y="134"/>
                  </a:lnTo>
                  <a:lnTo>
                    <a:pt x="159" y="137"/>
                  </a:lnTo>
                  <a:lnTo>
                    <a:pt x="158" y="140"/>
                  </a:lnTo>
                  <a:lnTo>
                    <a:pt x="156" y="144"/>
                  </a:lnTo>
                  <a:lnTo>
                    <a:pt x="153" y="149"/>
                  </a:lnTo>
                  <a:lnTo>
                    <a:pt x="150" y="153"/>
                  </a:lnTo>
                  <a:lnTo>
                    <a:pt x="147" y="156"/>
                  </a:lnTo>
                  <a:lnTo>
                    <a:pt x="147" y="159"/>
                  </a:lnTo>
                  <a:lnTo>
                    <a:pt x="147" y="164"/>
                  </a:lnTo>
                  <a:lnTo>
                    <a:pt x="146" y="167"/>
                  </a:lnTo>
                  <a:lnTo>
                    <a:pt x="147" y="167"/>
                  </a:lnTo>
                  <a:lnTo>
                    <a:pt x="147" y="168"/>
                  </a:lnTo>
                  <a:lnTo>
                    <a:pt x="149" y="177"/>
                  </a:lnTo>
                  <a:lnTo>
                    <a:pt x="150" y="186"/>
                  </a:lnTo>
                  <a:lnTo>
                    <a:pt x="153" y="195"/>
                  </a:lnTo>
                  <a:lnTo>
                    <a:pt x="150" y="192"/>
                  </a:lnTo>
                  <a:lnTo>
                    <a:pt x="147" y="189"/>
                  </a:lnTo>
                  <a:lnTo>
                    <a:pt x="144" y="185"/>
                  </a:lnTo>
                  <a:lnTo>
                    <a:pt x="141" y="182"/>
                  </a:lnTo>
                  <a:lnTo>
                    <a:pt x="119" y="170"/>
                  </a:lnTo>
                  <a:lnTo>
                    <a:pt x="96" y="159"/>
                  </a:lnTo>
                  <a:lnTo>
                    <a:pt x="74" y="146"/>
                  </a:lnTo>
                  <a:lnTo>
                    <a:pt x="72" y="144"/>
                  </a:lnTo>
                  <a:lnTo>
                    <a:pt x="69" y="141"/>
                  </a:lnTo>
                  <a:lnTo>
                    <a:pt x="66" y="140"/>
                  </a:lnTo>
                  <a:lnTo>
                    <a:pt x="63" y="137"/>
                  </a:lnTo>
                  <a:lnTo>
                    <a:pt x="60" y="134"/>
                  </a:lnTo>
                  <a:lnTo>
                    <a:pt x="59" y="132"/>
                  </a:lnTo>
                  <a:lnTo>
                    <a:pt x="54" y="129"/>
                  </a:lnTo>
                  <a:lnTo>
                    <a:pt x="51" y="126"/>
                  </a:lnTo>
                  <a:lnTo>
                    <a:pt x="48" y="121"/>
                  </a:lnTo>
                  <a:lnTo>
                    <a:pt x="44" y="115"/>
                  </a:lnTo>
                  <a:lnTo>
                    <a:pt x="41" y="111"/>
                  </a:lnTo>
                  <a:lnTo>
                    <a:pt x="36" y="108"/>
                  </a:lnTo>
                  <a:lnTo>
                    <a:pt x="33" y="103"/>
                  </a:lnTo>
                  <a:lnTo>
                    <a:pt x="29" y="100"/>
                  </a:lnTo>
                  <a:lnTo>
                    <a:pt x="24" y="97"/>
                  </a:lnTo>
                  <a:lnTo>
                    <a:pt x="18" y="96"/>
                  </a:lnTo>
                  <a:lnTo>
                    <a:pt x="13" y="94"/>
                  </a:lnTo>
                  <a:lnTo>
                    <a:pt x="9" y="91"/>
                  </a:lnTo>
                  <a:lnTo>
                    <a:pt x="6" y="88"/>
                  </a:lnTo>
                  <a:lnTo>
                    <a:pt x="4" y="84"/>
                  </a:lnTo>
                  <a:lnTo>
                    <a:pt x="1" y="81"/>
                  </a:lnTo>
                  <a:lnTo>
                    <a:pt x="0" y="78"/>
                  </a:lnTo>
                  <a:lnTo>
                    <a:pt x="0" y="75"/>
                  </a:lnTo>
                  <a:lnTo>
                    <a:pt x="0" y="70"/>
                  </a:lnTo>
                  <a:lnTo>
                    <a:pt x="1" y="67"/>
                  </a:lnTo>
                  <a:lnTo>
                    <a:pt x="4" y="64"/>
                  </a:lnTo>
                  <a:lnTo>
                    <a:pt x="15" y="52"/>
                  </a:lnTo>
                  <a:lnTo>
                    <a:pt x="30" y="40"/>
                  </a:lnTo>
                  <a:lnTo>
                    <a:pt x="30" y="39"/>
                  </a:lnTo>
                  <a:lnTo>
                    <a:pt x="32" y="37"/>
                  </a:lnTo>
                  <a:lnTo>
                    <a:pt x="35" y="37"/>
                  </a:lnTo>
                  <a:lnTo>
                    <a:pt x="36" y="37"/>
                  </a:lnTo>
                  <a:lnTo>
                    <a:pt x="36" y="31"/>
                  </a:lnTo>
                  <a:lnTo>
                    <a:pt x="36" y="27"/>
                  </a:lnTo>
                  <a:lnTo>
                    <a:pt x="38" y="22"/>
                  </a:lnTo>
                  <a:lnTo>
                    <a:pt x="41" y="19"/>
                  </a:lnTo>
                  <a:lnTo>
                    <a:pt x="48" y="12"/>
                  </a:lnTo>
                  <a:lnTo>
                    <a:pt x="57" y="7"/>
                  </a:lnTo>
                  <a:lnTo>
                    <a:pt x="65" y="1"/>
                  </a:lnTo>
                  <a:lnTo>
                    <a:pt x="68" y="0"/>
                  </a:lnTo>
                  <a:lnTo>
                    <a:pt x="69" y="1"/>
                  </a:lnTo>
                  <a:lnTo>
                    <a:pt x="71" y="1"/>
                  </a:lnTo>
                  <a:lnTo>
                    <a:pt x="72" y="1"/>
                  </a:lnTo>
                  <a:lnTo>
                    <a:pt x="72" y="3"/>
                  </a:lnTo>
                  <a:lnTo>
                    <a:pt x="72" y="3"/>
                  </a:lnTo>
                  <a:lnTo>
                    <a:pt x="74" y="3"/>
                  </a:lnTo>
                  <a:lnTo>
                    <a:pt x="75" y="3"/>
                  </a:lnTo>
                  <a:lnTo>
                    <a:pt x="75" y="6"/>
                  </a:lnTo>
                  <a:lnTo>
                    <a:pt x="77" y="9"/>
                  </a:lnTo>
                  <a:lnTo>
                    <a:pt x="78" y="12"/>
                  </a:lnTo>
                  <a:lnTo>
                    <a:pt x="80" y="13"/>
                  </a:lnTo>
                  <a:lnTo>
                    <a:pt x="81" y="15"/>
                  </a:lnTo>
                  <a:lnTo>
                    <a:pt x="81" y="16"/>
                  </a:lnTo>
                  <a:lnTo>
                    <a:pt x="80" y="18"/>
                  </a:lnTo>
                  <a:lnTo>
                    <a:pt x="80" y="16"/>
                  </a:lnTo>
                  <a:lnTo>
                    <a:pt x="80" y="15"/>
                  </a:lnTo>
                  <a:lnTo>
                    <a:pt x="78" y="13"/>
                  </a:lnTo>
                  <a:lnTo>
                    <a:pt x="78" y="13"/>
                  </a:lnTo>
                  <a:lnTo>
                    <a:pt x="78" y="18"/>
                  </a:lnTo>
                  <a:lnTo>
                    <a:pt x="80" y="22"/>
                  </a:lnTo>
                  <a:lnTo>
                    <a:pt x="83" y="27"/>
                  </a:lnTo>
                  <a:lnTo>
                    <a:pt x="84" y="36"/>
                  </a:lnTo>
                  <a:lnTo>
                    <a:pt x="81" y="45"/>
                  </a:lnTo>
                  <a:lnTo>
                    <a:pt x="78" y="52"/>
                  </a:lnTo>
                  <a:lnTo>
                    <a:pt x="83" y="54"/>
                  </a:lnTo>
                  <a:lnTo>
                    <a:pt x="87" y="55"/>
                  </a:lnTo>
                  <a:lnTo>
                    <a:pt x="90" y="57"/>
                  </a:lnTo>
                  <a:lnTo>
                    <a:pt x="93" y="58"/>
                  </a:lnTo>
                  <a:lnTo>
                    <a:pt x="98" y="58"/>
                  </a:lnTo>
                  <a:lnTo>
                    <a:pt x="99" y="57"/>
                  </a:lnTo>
                  <a:lnTo>
                    <a:pt x="102" y="55"/>
                  </a:lnTo>
                  <a:lnTo>
                    <a:pt x="104" y="52"/>
                  </a:lnTo>
                  <a:lnTo>
                    <a:pt x="107" y="48"/>
                  </a:lnTo>
                  <a:lnTo>
                    <a:pt x="108" y="45"/>
                  </a:lnTo>
                  <a:lnTo>
                    <a:pt x="111" y="43"/>
                  </a:lnTo>
                  <a:lnTo>
                    <a:pt x="113" y="40"/>
                  </a:lnTo>
                  <a:lnTo>
                    <a:pt x="116" y="40"/>
                  </a:lnTo>
                  <a:lnTo>
                    <a:pt x="116" y="42"/>
                  </a:lnTo>
                  <a:lnTo>
                    <a:pt x="116" y="43"/>
                  </a:lnTo>
                  <a:lnTo>
                    <a:pt x="117" y="46"/>
                  </a:lnTo>
                  <a:lnTo>
                    <a:pt x="117" y="48"/>
                  </a:lnTo>
                  <a:lnTo>
                    <a:pt x="117" y="51"/>
                  </a:lnTo>
                  <a:lnTo>
                    <a:pt x="119" y="52"/>
                  </a:lnTo>
                  <a:lnTo>
                    <a:pt x="117" y="4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" name="Freeform 21"/>
            <p:cNvSpPr/>
            <p:nvPr/>
          </p:nvSpPr>
          <p:spPr bwMode="gray">
            <a:xfrm>
              <a:off x="2938" y="2277"/>
              <a:ext cx="257" cy="265"/>
            </a:xfrm>
            <a:custGeom>
              <a:avLst/>
              <a:gdLst>
                <a:gd name="T0" fmla="*/ 66 w 278"/>
                <a:gd name="T1" fmla="*/ 269 h 286"/>
                <a:gd name="T2" fmla="*/ 161 w 278"/>
                <a:gd name="T3" fmla="*/ 245 h 286"/>
                <a:gd name="T4" fmla="*/ 251 w 278"/>
                <a:gd name="T5" fmla="*/ 251 h 286"/>
                <a:gd name="T6" fmla="*/ 260 w 278"/>
                <a:gd name="T7" fmla="*/ 238 h 286"/>
                <a:gd name="T8" fmla="*/ 250 w 278"/>
                <a:gd name="T9" fmla="*/ 223 h 286"/>
                <a:gd name="T10" fmla="*/ 241 w 278"/>
                <a:gd name="T11" fmla="*/ 203 h 286"/>
                <a:gd name="T12" fmla="*/ 238 w 278"/>
                <a:gd name="T13" fmla="*/ 182 h 286"/>
                <a:gd name="T14" fmla="*/ 250 w 278"/>
                <a:gd name="T15" fmla="*/ 168 h 286"/>
                <a:gd name="T16" fmla="*/ 254 w 278"/>
                <a:gd name="T17" fmla="*/ 144 h 286"/>
                <a:gd name="T18" fmla="*/ 271 w 278"/>
                <a:gd name="T19" fmla="*/ 123 h 286"/>
                <a:gd name="T20" fmla="*/ 272 w 278"/>
                <a:gd name="T21" fmla="*/ 86 h 286"/>
                <a:gd name="T22" fmla="*/ 269 w 278"/>
                <a:gd name="T23" fmla="*/ 78 h 286"/>
                <a:gd name="T24" fmla="*/ 269 w 278"/>
                <a:gd name="T25" fmla="*/ 62 h 286"/>
                <a:gd name="T26" fmla="*/ 257 w 278"/>
                <a:gd name="T27" fmla="*/ 48 h 286"/>
                <a:gd name="T28" fmla="*/ 232 w 278"/>
                <a:gd name="T29" fmla="*/ 35 h 286"/>
                <a:gd name="T30" fmla="*/ 194 w 278"/>
                <a:gd name="T31" fmla="*/ 50 h 286"/>
                <a:gd name="T32" fmla="*/ 163 w 278"/>
                <a:gd name="T33" fmla="*/ 17 h 286"/>
                <a:gd name="T34" fmla="*/ 155 w 278"/>
                <a:gd name="T35" fmla="*/ 15 h 286"/>
                <a:gd name="T36" fmla="*/ 142 w 278"/>
                <a:gd name="T37" fmla="*/ 14 h 286"/>
                <a:gd name="T38" fmla="*/ 132 w 278"/>
                <a:gd name="T39" fmla="*/ 23 h 286"/>
                <a:gd name="T40" fmla="*/ 128 w 278"/>
                <a:gd name="T41" fmla="*/ 21 h 286"/>
                <a:gd name="T42" fmla="*/ 126 w 278"/>
                <a:gd name="T43" fmla="*/ 8 h 286"/>
                <a:gd name="T44" fmla="*/ 117 w 278"/>
                <a:gd name="T45" fmla="*/ 2 h 286"/>
                <a:gd name="T46" fmla="*/ 104 w 278"/>
                <a:gd name="T47" fmla="*/ 2 h 286"/>
                <a:gd name="T48" fmla="*/ 101 w 278"/>
                <a:gd name="T49" fmla="*/ 9 h 286"/>
                <a:gd name="T50" fmla="*/ 86 w 278"/>
                <a:gd name="T51" fmla="*/ 17 h 286"/>
                <a:gd name="T52" fmla="*/ 66 w 278"/>
                <a:gd name="T53" fmla="*/ 8 h 286"/>
                <a:gd name="T54" fmla="*/ 54 w 278"/>
                <a:gd name="T55" fmla="*/ 15 h 286"/>
                <a:gd name="T56" fmla="*/ 47 w 278"/>
                <a:gd name="T57" fmla="*/ 17 h 286"/>
                <a:gd name="T58" fmla="*/ 42 w 278"/>
                <a:gd name="T59" fmla="*/ 21 h 286"/>
                <a:gd name="T60" fmla="*/ 39 w 278"/>
                <a:gd name="T61" fmla="*/ 36 h 286"/>
                <a:gd name="T62" fmla="*/ 42 w 278"/>
                <a:gd name="T63" fmla="*/ 59 h 286"/>
                <a:gd name="T64" fmla="*/ 48 w 278"/>
                <a:gd name="T65" fmla="*/ 68 h 286"/>
                <a:gd name="T66" fmla="*/ 47 w 278"/>
                <a:gd name="T67" fmla="*/ 71 h 286"/>
                <a:gd name="T68" fmla="*/ 42 w 278"/>
                <a:gd name="T69" fmla="*/ 84 h 286"/>
                <a:gd name="T70" fmla="*/ 51 w 278"/>
                <a:gd name="T71" fmla="*/ 96 h 286"/>
                <a:gd name="T72" fmla="*/ 36 w 278"/>
                <a:gd name="T73" fmla="*/ 93 h 286"/>
                <a:gd name="T74" fmla="*/ 32 w 278"/>
                <a:gd name="T75" fmla="*/ 99 h 286"/>
                <a:gd name="T76" fmla="*/ 32 w 278"/>
                <a:gd name="T77" fmla="*/ 108 h 286"/>
                <a:gd name="T78" fmla="*/ 36 w 278"/>
                <a:gd name="T79" fmla="*/ 116 h 286"/>
                <a:gd name="T80" fmla="*/ 32 w 278"/>
                <a:gd name="T81" fmla="*/ 129 h 286"/>
                <a:gd name="T82" fmla="*/ 20 w 278"/>
                <a:gd name="T83" fmla="*/ 138 h 286"/>
                <a:gd name="T84" fmla="*/ 24 w 278"/>
                <a:gd name="T85" fmla="*/ 165 h 286"/>
                <a:gd name="T86" fmla="*/ 12 w 278"/>
                <a:gd name="T87" fmla="*/ 177 h 286"/>
                <a:gd name="T88" fmla="*/ 9 w 278"/>
                <a:gd name="T89" fmla="*/ 185 h 286"/>
                <a:gd name="T90" fmla="*/ 36 w 278"/>
                <a:gd name="T91" fmla="*/ 201 h 286"/>
                <a:gd name="T92" fmla="*/ 59 w 278"/>
                <a:gd name="T93" fmla="*/ 224 h 286"/>
                <a:gd name="T94" fmla="*/ 60 w 278"/>
                <a:gd name="T95" fmla="*/ 230 h 286"/>
                <a:gd name="T96" fmla="*/ 50 w 278"/>
                <a:gd name="T97" fmla="*/ 242 h 286"/>
                <a:gd name="T98" fmla="*/ 48 w 278"/>
                <a:gd name="T99" fmla="*/ 251 h 286"/>
                <a:gd name="T100" fmla="*/ 51 w 278"/>
                <a:gd name="T101" fmla="*/ 275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78" h="286">
                  <a:moveTo>
                    <a:pt x="54" y="284"/>
                  </a:moveTo>
                  <a:lnTo>
                    <a:pt x="54" y="283"/>
                  </a:lnTo>
                  <a:lnTo>
                    <a:pt x="56" y="280"/>
                  </a:lnTo>
                  <a:lnTo>
                    <a:pt x="60" y="275"/>
                  </a:lnTo>
                  <a:lnTo>
                    <a:pt x="66" y="269"/>
                  </a:lnTo>
                  <a:lnTo>
                    <a:pt x="75" y="262"/>
                  </a:lnTo>
                  <a:lnTo>
                    <a:pt x="89" y="256"/>
                  </a:lnTo>
                  <a:lnTo>
                    <a:pt x="108" y="251"/>
                  </a:lnTo>
                  <a:lnTo>
                    <a:pt x="131" y="247"/>
                  </a:lnTo>
                  <a:lnTo>
                    <a:pt x="161" y="245"/>
                  </a:lnTo>
                  <a:lnTo>
                    <a:pt x="197" y="247"/>
                  </a:lnTo>
                  <a:lnTo>
                    <a:pt x="241" y="250"/>
                  </a:lnTo>
                  <a:lnTo>
                    <a:pt x="244" y="251"/>
                  </a:lnTo>
                  <a:lnTo>
                    <a:pt x="248" y="251"/>
                  </a:lnTo>
                  <a:lnTo>
                    <a:pt x="251" y="251"/>
                  </a:lnTo>
                  <a:lnTo>
                    <a:pt x="254" y="251"/>
                  </a:lnTo>
                  <a:lnTo>
                    <a:pt x="257" y="250"/>
                  </a:lnTo>
                  <a:lnTo>
                    <a:pt x="259" y="248"/>
                  </a:lnTo>
                  <a:lnTo>
                    <a:pt x="260" y="242"/>
                  </a:lnTo>
                  <a:lnTo>
                    <a:pt x="260" y="238"/>
                  </a:lnTo>
                  <a:lnTo>
                    <a:pt x="259" y="233"/>
                  </a:lnTo>
                  <a:lnTo>
                    <a:pt x="256" y="229"/>
                  </a:lnTo>
                  <a:lnTo>
                    <a:pt x="251" y="224"/>
                  </a:lnTo>
                  <a:lnTo>
                    <a:pt x="250" y="224"/>
                  </a:lnTo>
                  <a:lnTo>
                    <a:pt x="250" y="223"/>
                  </a:lnTo>
                  <a:lnTo>
                    <a:pt x="251" y="221"/>
                  </a:lnTo>
                  <a:lnTo>
                    <a:pt x="250" y="220"/>
                  </a:lnTo>
                  <a:lnTo>
                    <a:pt x="247" y="213"/>
                  </a:lnTo>
                  <a:lnTo>
                    <a:pt x="244" y="207"/>
                  </a:lnTo>
                  <a:lnTo>
                    <a:pt x="241" y="203"/>
                  </a:lnTo>
                  <a:lnTo>
                    <a:pt x="239" y="198"/>
                  </a:lnTo>
                  <a:lnTo>
                    <a:pt x="239" y="194"/>
                  </a:lnTo>
                  <a:lnTo>
                    <a:pt x="239" y="189"/>
                  </a:lnTo>
                  <a:lnTo>
                    <a:pt x="238" y="185"/>
                  </a:lnTo>
                  <a:lnTo>
                    <a:pt x="238" y="182"/>
                  </a:lnTo>
                  <a:lnTo>
                    <a:pt x="238" y="180"/>
                  </a:lnTo>
                  <a:lnTo>
                    <a:pt x="239" y="179"/>
                  </a:lnTo>
                  <a:lnTo>
                    <a:pt x="241" y="177"/>
                  </a:lnTo>
                  <a:lnTo>
                    <a:pt x="245" y="173"/>
                  </a:lnTo>
                  <a:lnTo>
                    <a:pt x="250" y="168"/>
                  </a:lnTo>
                  <a:lnTo>
                    <a:pt x="253" y="164"/>
                  </a:lnTo>
                  <a:lnTo>
                    <a:pt x="256" y="158"/>
                  </a:lnTo>
                  <a:lnTo>
                    <a:pt x="257" y="153"/>
                  </a:lnTo>
                  <a:lnTo>
                    <a:pt x="256" y="149"/>
                  </a:lnTo>
                  <a:lnTo>
                    <a:pt x="254" y="144"/>
                  </a:lnTo>
                  <a:lnTo>
                    <a:pt x="256" y="140"/>
                  </a:lnTo>
                  <a:lnTo>
                    <a:pt x="257" y="135"/>
                  </a:lnTo>
                  <a:lnTo>
                    <a:pt x="262" y="131"/>
                  </a:lnTo>
                  <a:lnTo>
                    <a:pt x="266" y="126"/>
                  </a:lnTo>
                  <a:lnTo>
                    <a:pt x="271" y="123"/>
                  </a:lnTo>
                  <a:lnTo>
                    <a:pt x="275" y="120"/>
                  </a:lnTo>
                  <a:lnTo>
                    <a:pt x="278" y="110"/>
                  </a:lnTo>
                  <a:lnTo>
                    <a:pt x="277" y="99"/>
                  </a:lnTo>
                  <a:lnTo>
                    <a:pt x="274" y="87"/>
                  </a:lnTo>
                  <a:lnTo>
                    <a:pt x="272" y="86"/>
                  </a:lnTo>
                  <a:lnTo>
                    <a:pt x="269" y="83"/>
                  </a:lnTo>
                  <a:lnTo>
                    <a:pt x="268" y="81"/>
                  </a:lnTo>
                  <a:lnTo>
                    <a:pt x="266" y="78"/>
                  </a:lnTo>
                  <a:lnTo>
                    <a:pt x="268" y="78"/>
                  </a:lnTo>
                  <a:lnTo>
                    <a:pt x="269" y="78"/>
                  </a:lnTo>
                  <a:lnTo>
                    <a:pt x="271" y="78"/>
                  </a:lnTo>
                  <a:lnTo>
                    <a:pt x="272" y="74"/>
                  </a:lnTo>
                  <a:lnTo>
                    <a:pt x="272" y="69"/>
                  </a:lnTo>
                  <a:lnTo>
                    <a:pt x="271" y="63"/>
                  </a:lnTo>
                  <a:lnTo>
                    <a:pt x="269" y="62"/>
                  </a:lnTo>
                  <a:lnTo>
                    <a:pt x="268" y="62"/>
                  </a:lnTo>
                  <a:lnTo>
                    <a:pt x="265" y="60"/>
                  </a:lnTo>
                  <a:lnTo>
                    <a:pt x="265" y="60"/>
                  </a:lnTo>
                  <a:lnTo>
                    <a:pt x="260" y="54"/>
                  </a:lnTo>
                  <a:lnTo>
                    <a:pt x="257" y="48"/>
                  </a:lnTo>
                  <a:lnTo>
                    <a:pt x="253" y="44"/>
                  </a:lnTo>
                  <a:lnTo>
                    <a:pt x="248" y="41"/>
                  </a:lnTo>
                  <a:lnTo>
                    <a:pt x="242" y="39"/>
                  </a:lnTo>
                  <a:lnTo>
                    <a:pt x="238" y="36"/>
                  </a:lnTo>
                  <a:lnTo>
                    <a:pt x="232" y="35"/>
                  </a:lnTo>
                  <a:lnTo>
                    <a:pt x="214" y="36"/>
                  </a:lnTo>
                  <a:lnTo>
                    <a:pt x="194" y="44"/>
                  </a:lnTo>
                  <a:lnTo>
                    <a:pt x="194" y="45"/>
                  </a:lnTo>
                  <a:lnTo>
                    <a:pt x="193" y="47"/>
                  </a:lnTo>
                  <a:lnTo>
                    <a:pt x="194" y="50"/>
                  </a:lnTo>
                  <a:lnTo>
                    <a:pt x="190" y="48"/>
                  </a:lnTo>
                  <a:lnTo>
                    <a:pt x="187" y="45"/>
                  </a:lnTo>
                  <a:lnTo>
                    <a:pt x="184" y="42"/>
                  </a:lnTo>
                  <a:lnTo>
                    <a:pt x="173" y="30"/>
                  </a:lnTo>
                  <a:lnTo>
                    <a:pt x="163" y="17"/>
                  </a:lnTo>
                  <a:lnTo>
                    <a:pt x="161" y="15"/>
                  </a:lnTo>
                  <a:lnTo>
                    <a:pt x="160" y="17"/>
                  </a:lnTo>
                  <a:lnTo>
                    <a:pt x="158" y="17"/>
                  </a:lnTo>
                  <a:lnTo>
                    <a:pt x="157" y="17"/>
                  </a:lnTo>
                  <a:lnTo>
                    <a:pt x="155" y="15"/>
                  </a:lnTo>
                  <a:lnTo>
                    <a:pt x="154" y="14"/>
                  </a:lnTo>
                  <a:lnTo>
                    <a:pt x="152" y="12"/>
                  </a:lnTo>
                  <a:lnTo>
                    <a:pt x="148" y="12"/>
                  </a:lnTo>
                  <a:lnTo>
                    <a:pt x="145" y="12"/>
                  </a:lnTo>
                  <a:lnTo>
                    <a:pt x="142" y="14"/>
                  </a:lnTo>
                  <a:lnTo>
                    <a:pt x="137" y="15"/>
                  </a:lnTo>
                  <a:lnTo>
                    <a:pt x="135" y="17"/>
                  </a:lnTo>
                  <a:lnTo>
                    <a:pt x="134" y="18"/>
                  </a:lnTo>
                  <a:lnTo>
                    <a:pt x="132" y="21"/>
                  </a:lnTo>
                  <a:lnTo>
                    <a:pt x="132" y="23"/>
                  </a:lnTo>
                  <a:lnTo>
                    <a:pt x="131" y="24"/>
                  </a:lnTo>
                  <a:lnTo>
                    <a:pt x="128" y="26"/>
                  </a:lnTo>
                  <a:lnTo>
                    <a:pt x="128" y="24"/>
                  </a:lnTo>
                  <a:lnTo>
                    <a:pt x="126" y="23"/>
                  </a:lnTo>
                  <a:lnTo>
                    <a:pt x="128" y="21"/>
                  </a:lnTo>
                  <a:lnTo>
                    <a:pt x="128" y="20"/>
                  </a:lnTo>
                  <a:lnTo>
                    <a:pt x="128" y="18"/>
                  </a:lnTo>
                  <a:lnTo>
                    <a:pt x="128" y="17"/>
                  </a:lnTo>
                  <a:lnTo>
                    <a:pt x="126" y="12"/>
                  </a:lnTo>
                  <a:lnTo>
                    <a:pt x="126" y="8"/>
                  </a:lnTo>
                  <a:lnTo>
                    <a:pt x="125" y="5"/>
                  </a:lnTo>
                  <a:lnTo>
                    <a:pt x="123" y="2"/>
                  </a:lnTo>
                  <a:lnTo>
                    <a:pt x="123" y="0"/>
                  </a:lnTo>
                  <a:lnTo>
                    <a:pt x="120" y="0"/>
                  </a:lnTo>
                  <a:lnTo>
                    <a:pt x="117" y="2"/>
                  </a:lnTo>
                  <a:lnTo>
                    <a:pt x="114" y="2"/>
                  </a:lnTo>
                  <a:lnTo>
                    <a:pt x="111" y="3"/>
                  </a:lnTo>
                  <a:lnTo>
                    <a:pt x="108" y="3"/>
                  </a:lnTo>
                  <a:lnTo>
                    <a:pt x="107" y="2"/>
                  </a:lnTo>
                  <a:lnTo>
                    <a:pt x="104" y="2"/>
                  </a:lnTo>
                  <a:lnTo>
                    <a:pt x="101" y="3"/>
                  </a:lnTo>
                  <a:lnTo>
                    <a:pt x="101" y="5"/>
                  </a:lnTo>
                  <a:lnTo>
                    <a:pt x="101" y="6"/>
                  </a:lnTo>
                  <a:lnTo>
                    <a:pt x="101" y="8"/>
                  </a:lnTo>
                  <a:lnTo>
                    <a:pt x="101" y="9"/>
                  </a:lnTo>
                  <a:lnTo>
                    <a:pt x="99" y="11"/>
                  </a:lnTo>
                  <a:lnTo>
                    <a:pt x="98" y="12"/>
                  </a:lnTo>
                  <a:lnTo>
                    <a:pt x="93" y="14"/>
                  </a:lnTo>
                  <a:lnTo>
                    <a:pt x="90" y="15"/>
                  </a:lnTo>
                  <a:lnTo>
                    <a:pt x="86" y="17"/>
                  </a:lnTo>
                  <a:lnTo>
                    <a:pt x="81" y="17"/>
                  </a:lnTo>
                  <a:lnTo>
                    <a:pt x="78" y="15"/>
                  </a:lnTo>
                  <a:lnTo>
                    <a:pt x="74" y="12"/>
                  </a:lnTo>
                  <a:lnTo>
                    <a:pt x="69" y="9"/>
                  </a:lnTo>
                  <a:lnTo>
                    <a:pt x="66" y="8"/>
                  </a:lnTo>
                  <a:lnTo>
                    <a:pt x="63" y="8"/>
                  </a:lnTo>
                  <a:lnTo>
                    <a:pt x="60" y="9"/>
                  </a:lnTo>
                  <a:lnTo>
                    <a:pt x="57" y="11"/>
                  </a:lnTo>
                  <a:lnTo>
                    <a:pt x="56" y="12"/>
                  </a:lnTo>
                  <a:lnTo>
                    <a:pt x="54" y="15"/>
                  </a:lnTo>
                  <a:lnTo>
                    <a:pt x="53" y="17"/>
                  </a:lnTo>
                  <a:lnTo>
                    <a:pt x="50" y="18"/>
                  </a:lnTo>
                  <a:lnTo>
                    <a:pt x="48" y="18"/>
                  </a:lnTo>
                  <a:lnTo>
                    <a:pt x="48" y="18"/>
                  </a:lnTo>
                  <a:lnTo>
                    <a:pt x="47" y="17"/>
                  </a:lnTo>
                  <a:lnTo>
                    <a:pt x="47" y="17"/>
                  </a:lnTo>
                  <a:lnTo>
                    <a:pt x="45" y="17"/>
                  </a:lnTo>
                  <a:lnTo>
                    <a:pt x="45" y="17"/>
                  </a:lnTo>
                  <a:lnTo>
                    <a:pt x="44" y="20"/>
                  </a:lnTo>
                  <a:lnTo>
                    <a:pt x="42" y="21"/>
                  </a:lnTo>
                  <a:lnTo>
                    <a:pt x="39" y="24"/>
                  </a:lnTo>
                  <a:lnTo>
                    <a:pt x="38" y="26"/>
                  </a:lnTo>
                  <a:lnTo>
                    <a:pt x="38" y="29"/>
                  </a:lnTo>
                  <a:lnTo>
                    <a:pt x="38" y="32"/>
                  </a:lnTo>
                  <a:lnTo>
                    <a:pt x="39" y="36"/>
                  </a:lnTo>
                  <a:lnTo>
                    <a:pt x="38" y="39"/>
                  </a:lnTo>
                  <a:lnTo>
                    <a:pt x="36" y="44"/>
                  </a:lnTo>
                  <a:lnTo>
                    <a:pt x="36" y="50"/>
                  </a:lnTo>
                  <a:lnTo>
                    <a:pt x="39" y="54"/>
                  </a:lnTo>
                  <a:lnTo>
                    <a:pt x="42" y="59"/>
                  </a:lnTo>
                  <a:lnTo>
                    <a:pt x="47" y="63"/>
                  </a:lnTo>
                  <a:lnTo>
                    <a:pt x="48" y="63"/>
                  </a:lnTo>
                  <a:lnTo>
                    <a:pt x="48" y="65"/>
                  </a:lnTo>
                  <a:lnTo>
                    <a:pt x="48" y="66"/>
                  </a:lnTo>
                  <a:lnTo>
                    <a:pt x="48" y="68"/>
                  </a:lnTo>
                  <a:lnTo>
                    <a:pt x="48" y="69"/>
                  </a:lnTo>
                  <a:lnTo>
                    <a:pt x="47" y="69"/>
                  </a:lnTo>
                  <a:lnTo>
                    <a:pt x="47" y="71"/>
                  </a:lnTo>
                  <a:lnTo>
                    <a:pt x="47" y="71"/>
                  </a:lnTo>
                  <a:lnTo>
                    <a:pt x="47" y="71"/>
                  </a:lnTo>
                  <a:lnTo>
                    <a:pt x="45" y="74"/>
                  </a:lnTo>
                  <a:lnTo>
                    <a:pt x="42" y="77"/>
                  </a:lnTo>
                  <a:lnTo>
                    <a:pt x="41" y="80"/>
                  </a:lnTo>
                  <a:lnTo>
                    <a:pt x="41" y="83"/>
                  </a:lnTo>
                  <a:lnTo>
                    <a:pt x="42" y="84"/>
                  </a:lnTo>
                  <a:lnTo>
                    <a:pt x="45" y="86"/>
                  </a:lnTo>
                  <a:lnTo>
                    <a:pt x="48" y="87"/>
                  </a:lnTo>
                  <a:lnTo>
                    <a:pt x="50" y="90"/>
                  </a:lnTo>
                  <a:lnTo>
                    <a:pt x="51" y="92"/>
                  </a:lnTo>
                  <a:lnTo>
                    <a:pt x="51" y="96"/>
                  </a:lnTo>
                  <a:lnTo>
                    <a:pt x="51" y="101"/>
                  </a:lnTo>
                  <a:lnTo>
                    <a:pt x="48" y="96"/>
                  </a:lnTo>
                  <a:lnTo>
                    <a:pt x="45" y="93"/>
                  </a:lnTo>
                  <a:lnTo>
                    <a:pt x="41" y="93"/>
                  </a:lnTo>
                  <a:lnTo>
                    <a:pt x="36" y="93"/>
                  </a:lnTo>
                  <a:lnTo>
                    <a:pt x="35" y="93"/>
                  </a:lnTo>
                  <a:lnTo>
                    <a:pt x="35" y="95"/>
                  </a:lnTo>
                  <a:lnTo>
                    <a:pt x="35" y="95"/>
                  </a:lnTo>
                  <a:lnTo>
                    <a:pt x="33" y="96"/>
                  </a:lnTo>
                  <a:lnTo>
                    <a:pt x="32" y="99"/>
                  </a:lnTo>
                  <a:lnTo>
                    <a:pt x="30" y="101"/>
                  </a:lnTo>
                  <a:lnTo>
                    <a:pt x="30" y="102"/>
                  </a:lnTo>
                  <a:lnTo>
                    <a:pt x="30" y="104"/>
                  </a:lnTo>
                  <a:lnTo>
                    <a:pt x="32" y="105"/>
                  </a:lnTo>
                  <a:lnTo>
                    <a:pt x="32" y="108"/>
                  </a:lnTo>
                  <a:lnTo>
                    <a:pt x="32" y="110"/>
                  </a:lnTo>
                  <a:lnTo>
                    <a:pt x="33" y="111"/>
                  </a:lnTo>
                  <a:lnTo>
                    <a:pt x="33" y="113"/>
                  </a:lnTo>
                  <a:lnTo>
                    <a:pt x="35" y="114"/>
                  </a:lnTo>
                  <a:lnTo>
                    <a:pt x="36" y="116"/>
                  </a:lnTo>
                  <a:lnTo>
                    <a:pt x="36" y="119"/>
                  </a:lnTo>
                  <a:lnTo>
                    <a:pt x="35" y="123"/>
                  </a:lnTo>
                  <a:lnTo>
                    <a:pt x="33" y="125"/>
                  </a:lnTo>
                  <a:lnTo>
                    <a:pt x="33" y="128"/>
                  </a:lnTo>
                  <a:lnTo>
                    <a:pt x="32" y="129"/>
                  </a:lnTo>
                  <a:lnTo>
                    <a:pt x="30" y="131"/>
                  </a:lnTo>
                  <a:lnTo>
                    <a:pt x="29" y="131"/>
                  </a:lnTo>
                  <a:lnTo>
                    <a:pt x="23" y="132"/>
                  </a:lnTo>
                  <a:lnTo>
                    <a:pt x="18" y="132"/>
                  </a:lnTo>
                  <a:lnTo>
                    <a:pt x="20" y="138"/>
                  </a:lnTo>
                  <a:lnTo>
                    <a:pt x="21" y="144"/>
                  </a:lnTo>
                  <a:lnTo>
                    <a:pt x="21" y="150"/>
                  </a:lnTo>
                  <a:lnTo>
                    <a:pt x="23" y="155"/>
                  </a:lnTo>
                  <a:lnTo>
                    <a:pt x="23" y="159"/>
                  </a:lnTo>
                  <a:lnTo>
                    <a:pt x="24" y="165"/>
                  </a:lnTo>
                  <a:lnTo>
                    <a:pt x="23" y="168"/>
                  </a:lnTo>
                  <a:lnTo>
                    <a:pt x="21" y="171"/>
                  </a:lnTo>
                  <a:lnTo>
                    <a:pt x="18" y="174"/>
                  </a:lnTo>
                  <a:lnTo>
                    <a:pt x="15" y="176"/>
                  </a:lnTo>
                  <a:lnTo>
                    <a:pt x="12" y="177"/>
                  </a:lnTo>
                  <a:lnTo>
                    <a:pt x="8" y="179"/>
                  </a:lnTo>
                  <a:lnTo>
                    <a:pt x="5" y="180"/>
                  </a:lnTo>
                  <a:lnTo>
                    <a:pt x="0" y="180"/>
                  </a:lnTo>
                  <a:lnTo>
                    <a:pt x="5" y="182"/>
                  </a:lnTo>
                  <a:lnTo>
                    <a:pt x="9" y="185"/>
                  </a:lnTo>
                  <a:lnTo>
                    <a:pt x="14" y="186"/>
                  </a:lnTo>
                  <a:lnTo>
                    <a:pt x="18" y="189"/>
                  </a:lnTo>
                  <a:lnTo>
                    <a:pt x="21" y="191"/>
                  </a:lnTo>
                  <a:lnTo>
                    <a:pt x="30" y="195"/>
                  </a:lnTo>
                  <a:lnTo>
                    <a:pt x="36" y="201"/>
                  </a:lnTo>
                  <a:lnTo>
                    <a:pt x="42" y="209"/>
                  </a:lnTo>
                  <a:lnTo>
                    <a:pt x="48" y="215"/>
                  </a:lnTo>
                  <a:lnTo>
                    <a:pt x="53" y="217"/>
                  </a:lnTo>
                  <a:lnTo>
                    <a:pt x="56" y="220"/>
                  </a:lnTo>
                  <a:lnTo>
                    <a:pt x="59" y="224"/>
                  </a:lnTo>
                  <a:lnTo>
                    <a:pt x="59" y="227"/>
                  </a:lnTo>
                  <a:lnTo>
                    <a:pt x="60" y="227"/>
                  </a:lnTo>
                  <a:lnTo>
                    <a:pt x="60" y="226"/>
                  </a:lnTo>
                  <a:lnTo>
                    <a:pt x="60" y="229"/>
                  </a:lnTo>
                  <a:lnTo>
                    <a:pt x="60" y="230"/>
                  </a:lnTo>
                  <a:lnTo>
                    <a:pt x="60" y="232"/>
                  </a:lnTo>
                  <a:lnTo>
                    <a:pt x="57" y="233"/>
                  </a:lnTo>
                  <a:lnTo>
                    <a:pt x="54" y="236"/>
                  </a:lnTo>
                  <a:lnTo>
                    <a:pt x="51" y="238"/>
                  </a:lnTo>
                  <a:lnTo>
                    <a:pt x="50" y="242"/>
                  </a:lnTo>
                  <a:lnTo>
                    <a:pt x="51" y="241"/>
                  </a:lnTo>
                  <a:lnTo>
                    <a:pt x="53" y="239"/>
                  </a:lnTo>
                  <a:lnTo>
                    <a:pt x="51" y="242"/>
                  </a:lnTo>
                  <a:lnTo>
                    <a:pt x="50" y="247"/>
                  </a:lnTo>
                  <a:lnTo>
                    <a:pt x="48" y="251"/>
                  </a:lnTo>
                  <a:lnTo>
                    <a:pt x="48" y="254"/>
                  </a:lnTo>
                  <a:lnTo>
                    <a:pt x="48" y="254"/>
                  </a:lnTo>
                  <a:lnTo>
                    <a:pt x="50" y="254"/>
                  </a:lnTo>
                  <a:lnTo>
                    <a:pt x="50" y="266"/>
                  </a:lnTo>
                  <a:lnTo>
                    <a:pt x="51" y="275"/>
                  </a:lnTo>
                  <a:lnTo>
                    <a:pt x="56" y="286"/>
                  </a:lnTo>
                  <a:lnTo>
                    <a:pt x="57" y="286"/>
                  </a:lnTo>
                  <a:lnTo>
                    <a:pt x="59" y="284"/>
                  </a:lnTo>
                  <a:lnTo>
                    <a:pt x="54" y="28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Freeform 22"/>
            <p:cNvSpPr/>
            <p:nvPr/>
          </p:nvSpPr>
          <p:spPr bwMode="gray">
            <a:xfrm>
              <a:off x="3157" y="2269"/>
              <a:ext cx="167" cy="256"/>
            </a:xfrm>
            <a:custGeom>
              <a:avLst/>
              <a:gdLst>
                <a:gd name="T0" fmla="*/ 30 w 181"/>
                <a:gd name="T1" fmla="*/ 8 h 276"/>
                <a:gd name="T2" fmla="*/ 24 w 181"/>
                <a:gd name="T3" fmla="*/ 16 h 276"/>
                <a:gd name="T4" fmla="*/ 26 w 181"/>
                <a:gd name="T5" fmla="*/ 25 h 276"/>
                <a:gd name="T6" fmla="*/ 29 w 181"/>
                <a:gd name="T7" fmla="*/ 67 h 276"/>
                <a:gd name="T8" fmla="*/ 35 w 181"/>
                <a:gd name="T9" fmla="*/ 80 h 276"/>
                <a:gd name="T10" fmla="*/ 36 w 181"/>
                <a:gd name="T11" fmla="*/ 100 h 276"/>
                <a:gd name="T12" fmla="*/ 39 w 181"/>
                <a:gd name="T13" fmla="*/ 128 h 276"/>
                <a:gd name="T14" fmla="*/ 24 w 181"/>
                <a:gd name="T15" fmla="*/ 142 h 276"/>
                <a:gd name="T16" fmla="*/ 15 w 181"/>
                <a:gd name="T17" fmla="*/ 175 h 276"/>
                <a:gd name="T18" fmla="*/ 5 w 181"/>
                <a:gd name="T19" fmla="*/ 187 h 276"/>
                <a:gd name="T20" fmla="*/ 18 w 181"/>
                <a:gd name="T21" fmla="*/ 234 h 276"/>
                <a:gd name="T22" fmla="*/ 23 w 181"/>
                <a:gd name="T23" fmla="*/ 246 h 276"/>
                <a:gd name="T24" fmla="*/ 24 w 181"/>
                <a:gd name="T25" fmla="*/ 255 h 276"/>
                <a:gd name="T26" fmla="*/ 21 w 181"/>
                <a:gd name="T27" fmla="*/ 259 h 276"/>
                <a:gd name="T28" fmla="*/ 38 w 181"/>
                <a:gd name="T29" fmla="*/ 268 h 276"/>
                <a:gd name="T30" fmla="*/ 47 w 181"/>
                <a:gd name="T31" fmla="*/ 276 h 276"/>
                <a:gd name="T32" fmla="*/ 59 w 181"/>
                <a:gd name="T33" fmla="*/ 270 h 276"/>
                <a:gd name="T34" fmla="*/ 71 w 181"/>
                <a:gd name="T35" fmla="*/ 259 h 276"/>
                <a:gd name="T36" fmla="*/ 113 w 181"/>
                <a:gd name="T37" fmla="*/ 252 h 276"/>
                <a:gd name="T38" fmla="*/ 126 w 181"/>
                <a:gd name="T39" fmla="*/ 243 h 276"/>
                <a:gd name="T40" fmla="*/ 160 w 181"/>
                <a:gd name="T41" fmla="*/ 234 h 276"/>
                <a:gd name="T42" fmla="*/ 164 w 181"/>
                <a:gd name="T43" fmla="*/ 231 h 276"/>
                <a:gd name="T44" fmla="*/ 170 w 181"/>
                <a:gd name="T45" fmla="*/ 238 h 276"/>
                <a:gd name="T46" fmla="*/ 179 w 181"/>
                <a:gd name="T47" fmla="*/ 229 h 276"/>
                <a:gd name="T48" fmla="*/ 161 w 181"/>
                <a:gd name="T49" fmla="*/ 194 h 276"/>
                <a:gd name="T50" fmla="*/ 157 w 181"/>
                <a:gd name="T51" fmla="*/ 182 h 276"/>
                <a:gd name="T52" fmla="*/ 158 w 181"/>
                <a:gd name="T53" fmla="*/ 160 h 276"/>
                <a:gd name="T54" fmla="*/ 155 w 181"/>
                <a:gd name="T55" fmla="*/ 158 h 276"/>
                <a:gd name="T56" fmla="*/ 161 w 181"/>
                <a:gd name="T57" fmla="*/ 148 h 276"/>
                <a:gd name="T58" fmla="*/ 163 w 181"/>
                <a:gd name="T59" fmla="*/ 134 h 276"/>
                <a:gd name="T60" fmla="*/ 166 w 181"/>
                <a:gd name="T61" fmla="*/ 127 h 276"/>
                <a:gd name="T62" fmla="*/ 167 w 181"/>
                <a:gd name="T63" fmla="*/ 119 h 276"/>
                <a:gd name="T64" fmla="*/ 155 w 181"/>
                <a:gd name="T65" fmla="*/ 107 h 276"/>
                <a:gd name="T66" fmla="*/ 157 w 181"/>
                <a:gd name="T67" fmla="*/ 100 h 276"/>
                <a:gd name="T68" fmla="*/ 166 w 181"/>
                <a:gd name="T69" fmla="*/ 103 h 276"/>
                <a:gd name="T70" fmla="*/ 164 w 181"/>
                <a:gd name="T71" fmla="*/ 95 h 276"/>
                <a:gd name="T72" fmla="*/ 161 w 181"/>
                <a:gd name="T73" fmla="*/ 86 h 276"/>
                <a:gd name="T74" fmla="*/ 160 w 181"/>
                <a:gd name="T75" fmla="*/ 79 h 276"/>
                <a:gd name="T76" fmla="*/ 152 w 181"/>
                <a:gd name="T77" fmla="*/ 76 h 276"/>
                <a:gd name="T78" fmla="*/ 155 w 181"/>
                <a:gd name="T79" fmla="*/ 67 h 276"/>
                <a:gd name="T80" fmla="*/ 155 w 181"/>
                <a:gd name="T81" fmla="*/ 56 h 276"/>
                <a:gd name="T82" fmla="*/ 160 w 181"/>
                <a:gd name="T83" fmla="*/ 38 h 276"/>
                <a:gd name="T84" fmla="*/ 155 w 181"/>
                <a:gd name="T85" fmla="*/ 34 h 276"/>
                <a:gd name="T86" fmla="*/ 152 w 181"/>
                <a:gd name="T87" fmla="*/ 31 h 276"/>
                <a:gd name="T88" fmla="*/ 145 w 181"/>
                <a:gd name="T89" fmla="*/ 26 h 276"/>
                <a:gd name="T90" fmla="*/ 142 w 181"/>
                <a:gd name="T91" fmla="*/ 11 h 276"/>
                <a:gd name="T92" fmla="*/ 137 w 181"/>
                <a:gd name="T93" fmla="*/ 0 h 276"/>
                <a:gd name="T94" fmla="*/ 126 w 181"/>
                <a:gd name="T95" fmla="*/ 4 h 276"/>
                <a:gd name="T96" fmla="*/ 116 w 181"/>
                <a:gd name="T97" fmla="*/ 8 h 276"/>
                <a:gd name="T98" fmla="*/ 71 w 181"/>
                <a:gd name="T99" fmla="*/ 2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1" h="276">
                  <a:moveTo>
                    <a:pt x="30" y="5"/>
                  </a:moveTo>
                  <a:lnTo>
                    <a:pt x="32" y="5"/>
                  </a:lnTo>
                  <a:lnTo>
                    <a:pt x="32" y="7"/>
                  </a:lnTo>
                  <a:lnTo>
                    <a:pt x="30" y="8"/>
                  </a:lnTo>
                  <a:lnTo>
                    <a:pt x="29" y="10"/>
                  </a:lnTo>
                  <a:lnTo>
                    <a:pt x="27" y="11"/>
                  </a:lnTo>
                  <a:lnTo>
                    <a:pt x="26" y="14"/>
                  </a:lnTo>
                  <a:lnTo>
                    <a:pt x="24" y="16"/>
                  </a:lnTo>
                  <a:lnTo>
                    <a:pt x="24" y="17"/>
                  </a:lnTo>
                  <a:lnTo>
                    <a:pt x="24" y="20"/>
                  </a:lnTo>
                  <a:lnTo>
                    <a:pt x="24" y="23"/>
                  </a:lnTo>
                  <a:lnTo>
                    <a:pt x="26" y="25"/>
                  </a:lnTo>
                  <a:lnTo>
                    <a:pt x="27" y="28"/>
                  </a:lnTo>
                  <a:lnTo>
                    <a:pt x="27" y="46"/>
                  </a:lnTo>
                  <a:lnTo>
                    <a:pt x="29" y="62"/>
                  </a:lnTo>
                  <a:lnTo>
                    <a:pt x="29" y="67"/>
                  </a:lnTo>
                  <a:lnTo>
                    <a:pt x="32" y="71"/>
                  </a:lnTo>
                  <a:lnTo>
                    <a:pt x="35" y="74"/>
                  </a:lnTo>
                  <a:lnTo>
                    <a:pt x="35" y="77"/>
                  </a:lnTo>
                  <a:lnTo>
                    <a:pt x="35" y="80"/>
                  </a:lnTo>
                  <a:lnTo>
                    <a:pt x="35" y="83"/>
                  </a:lnTo>
                  <a:lnTo>
                    <a:pt x="35" y="86"/>
                  </a:lnTo>
                  <a:lnTo>
                    <a:pt x="35" y="89"/>
                  </a:lnTo>
                  <a:lnTo>
                    <a:pt x="36" y="100"/>
                  </a:lnTo>
                  <a:lnTo>
                    <a:pt x="41" y="110"/>
                  </a:lnTo>
                  <a:lnTo>
                    <a:pt x="41" y="121"/>
                  </a:lnTo>
                  <a:lnTo>
                    <a:pt x="41" y="125"/>
                  </a:lnTo>
                  <a:lnTo>
                    <a:pt x="39" y="128"/>
                  </a:lnTo>
                  <a:lnTo>
                    <a:pt x="36" y="133"/>
                  </a:lnTo>
                  <a:lnTo>
                    <a:pt x="33" y="134"/>
                  </a:lnTo>
                  <a:lnTo>
                    <a:pt x="29" y="137"/>
                  </a:lnTo>
                  <a:lnTo>
                    <a:pt x="24" y="142"/>
                  </a:lnTo>
                  <a:lnTo>
                    <a:pt x="21" y="146"/>
                  </a:lnTo>
                  <a:lnTo>
                    <a:pt x="20" y="155"/>
                  </a:lnTo>
                  <a:lnTo>
                    <a:pt x="18" y="166"/>
                  </a:lnTo>
                  <a:lnTo>
                    <a:pt x="15" y="175"/>
                  </a:lnTo>
                  <a:lnTo>
                    <a:pt x="12" y="178"/>
                  </a:lnTo>
                  <a:lnTo>
                    <a:pt x="9" y="181"/>
                  </a:lnTo>
                  <a:lnTo>
                    <a:pt x="6" y="182"/>
                  </a:lnTo>
                  <a:lnTo>
                    <a:pt x="5" y="187"/>
                  </a:lnTo>
                  <a:lnTo>
                    <a:pt x="0" y="197"/>
                  </a:lnTo>
                  <a:lnTo>
                    <a:pt x="3" y="209"/>
                  </a:lnTo>
                  <a:lnTo>
                    <a:pt x="9" y="221"/>
                  </a:lnTo>
                  <a:lnTo>
                    <a:pt x="18" y="234"/>
                  </a:lnTo>
                  <a:lnTo>
                    <a:pt x="24" y="244"/>
                  </a:lnTo>
                  <a:lnTo>
                    <a:pt x="24" y="246"/>
                  </a:lnTo>
                  <a:lnTo>
                    <a:pt x="24" y="246"/>
                  </a:lnTo>
                  <a:lnTo>
                    <a:pt x="23" y="246"/>
                  </a:lnTo>
                  <a:lnTo>
                    <a:pt x="23" y="247"/>
                  </a:lnTo>
                  <a:lnTo>
                    <a:pt x="23" y="247"/>
                  </a:lnTo>
                  <a:lnTo>
                    <a:pt x="23" y="252"/>
                  </a:lnTo>
                  <a:lnTo>
                    <a:pt x="24" y="255"/>
                  </a:lnTo>
                  <a:lnTo>
                    <a:pt x="26" y="258"/>
                  </a:lnTo>
                  <a:lnTo>
                    <a:pt x="24" y="258"/>
                  </a:lnTo>
                  <a:lnTo>
                    <a:pt x="23" y="259"/>
                  </a:lnTo>
                  <a:lnTo>
                    <a:pt x="21" y="259"/>
                  </a:lnTo>
                  <a:lnTo>
                    <a:pt x="21" y="259"/>
                  </a:lnTo>
                  <a:lnTo>
                    <a:pt x="27" y="262"/>
                  </a:lnTo>
                  <a:lnTo>
                    <a:pt x="33" y="265"/>
                  </a:lnTo>
                  <a:lnTo>
                    <a:pt x="38" y="268"/>
                  </a:lnTo>
                  <a:lnTo>
                    <a:pt x="42" y="271"/>
                  </a:lnTo>
                  <a:lnTo>
                    <a:pt x="44" y="273"/>
                  </a:lnTo>
                  <a:lnTo>
                    <a:pt x="45" y="274"/>
                  </a:lnTo>
                  <a:lnTo>
                    <a:pt x="47" y="276"/>
                  </a:lnTo>
                  <a:lnTo>
                    <a:pt x="50" y="274"/>
                  </a:lnTo>
                  <a:lnTo>
                    <a:pt x="53" y="273"/>
                  </a:lnTo>
                  <a:lnTo>
                    <a:pt x="56" y="271"/>
                  </a:lnTo>
                  <a:lnTo>
                    <a:pt x="59" y="270"/>
                  </a:lnTo>
                  <a:lnTo>
                    <a:pt x="60" y="268"/>
                  </a:lnTo>
                  <a:lnTo>
                    <a:pt x="63" y="264"/>
                  </a:lnTo>
                  <a:lnTo>
                    <a:pt x="66" y="261"/>
                  </a:lnTo>
                  <a:lnTo>
                    <a:pt x="71" y="259"/>
                  </a:lnTo>
                  <a:lnTo>
                    <a:pt x="83" y="258"/>
                  </a:lnTo>
                  <a:lnTo>
                    <a:pt x="95" y="256"/>
                  </a:lnTo>
                  <a:lnTo>
                    <a:pt x="104" y="253"/>
                  </a:lnTo>
                  <a:lnTo>
                    <a:pt x="113" y="252"/>
                  </a:lnTo>
                  <a:lnTo>
                    <a:pt x="122" y="249"/>
                  </a:lnTo>
                  <a:lnTo>
                    <a:pt x="123" y="247"/>
                  </a:lnTo>
                  <a:lnTo>
                    <a:pt x="125" y="244"/>
                  </a:lnTo>
                  <a:lnTo>
                    <a:pt x="126" y="243"/>
                  </a:lnTo>
                  <a:lnTo>
                    <a:pt x="137" y="238"/>
                  </a:lnTo>
                  <a:lnTo>
                    <a:pt x="149" y="237"/>
                  </a:lnTo>
                  <a:lnTo>
                    <a:pt x="160" y="235"/>
                  </a:lnTo>
                  <a:lnTo>
                    <a:pt x="160" y="234"/>
                  </a:lnTo>
                  <a:lnTo>
                    <a:pt x="161" y="232"/>
                  </a:lnTo>
                  <a:lnTo>
                    <a:pt x="163" y="231"/>
                  </a:lnTo>
                  <a:lnTo>
                    <a:pt x="163" y="228"/>
                  </a:lnTo>
                  <a:lnTo>
                    <a:pt x="164" y="231"/>
                  </a:lnTo>
                  <a:lnTo>
                    <a:pt x="164" y="232"/>
                  </a:lnTo>
                  <a:lnTo>
                    <a:pt x="166" y="235"/>
                  </a:lnTo>
                  <a:lnTo>
                    <a:pt x="167" y="237"/>
                  </a:lnTo>
                  <a:lnTo>
                    <a:pt x="170" y="238"/>
                  </a:lnTo>
                  <a:lnTo>
                    <a:pt x="172" y="238"/>
                  </a:lnTo>
                  <a:lnTo>
                    <a:pt x="173" y="237"/>
                  </a:lnTo>
                  <a:lnTo>
                    <a:pt x="176" y="232"/>
                  </a:lnTo>
                  <a:lnTo>
                    <a:pt x="179" y="229"/>
                  </a:lnTo>
                  <a:lnTo>
                    <a:pt x="181" y="225"/>
                  </a:lnTo>
                  <a:lnTo>
                    <a:pt x="181" y="220"/>
                  </a:lnTo>
                  <a:lnTo>
                    <a:pt x="172" y="206"/>
                  </a:lnTo>
                  <a:lnTo>
                    <a:pt x="161" y="194"/>
                  </a:lnTo>
                  <a:lnTo>
                    <a:pt x="160" y="194"/>
                  </a:lnTo>
                  <a:lnTo>
                    <a:pt x="157" y="194"/>
                  </a:lnTo>
                  <a:lnTo>
                    <a:pt x="155" y="194"/>
                  </a:lnTo>
                  <a:lnTo>
                    <a:pt x="157" y="182"/>
                  </a:lnTo>
                  <a:lnTo>
                    <a:pt x="160" y="172"/>
                  </a:lnTo>
                  <a:lnTo>
                    <a:pt x="160" y="161"/>
                  </a:lnTo>
                  <a:lnTo>
                    <a:pt x="160" y="160"/>
                  </a:lnTo>
                  <a:lnTo>
                    <a:pt x="158" y="160"/>
                  </a:lnTo>
                  <a:lnTo>
                    <a:pt x="158" y="161"/>
                  </a:lnTo>
                  <a:lnTo>
                    <a:pt x="157" y="161"/>
                  </a:lnTo>
                  <a:lnTo>
                    <a:pt x="157" y="161"/>
                  </a:lnTo>
                  <a:lnTo>
                    <a:pt x="155" y="158"/>
                  </a:lnTo>
                  <a:lnTo>
                    <a:pt x="155" y="155"/>
                  </a:lnTo>
                  <a:lnTo>
                    <a:pt x="157" y="152"/>
                  </a:lnTo>
                  <a:lnTo>
                    <a:pt x="158" y="151"/>
                  </a:lnTo>
                  <a:lnTo>
                    <a:pt x="161" y="148"/>
                  </a:lnTo>
                  <a:lnTo>
                    <a:pt x="163" y="145"/>
                  </a:lnTo>
                  <a:lnTo>
                    <a:pt x="163" y="142"/>
                  </a:lnTo>
                  <a:lnTo>
                    <a:pt x="163" y="137"/>
                  </a:lnTo>
                  <a:lnTo>
                    <a:pt x="163" y="134"/>
                  </a:lnTo>
                  <a:lnTo>
                    <a:pt x="163" y="130"/>
                  </a:lnTo>
                  <a:lnTo>
                    <a:pt x="164" y="127"/>
                  </a:lnTo>
                  <a:lnTo>
                    <a:pt x="164" y="127"/>
                  </a:lnTo>
                  <a:lnTo>
                    <a:pt x="166" y="127"/>
                  </a:lnTo>
                  <a:lnTo>
                    <a:pt x="166" y="125"/>
                  </a:lnTo>
                  <a:lnTo>
                    <a:pt x="167" y="124"/>
                  </a:lnTo>
                  <a:lnTo>
                    <a:pt x="169" y="122"/>
                  </a:lnTo>
                  <a:lnTo>
                    <a:pt x="167" y="119"/>
                  </a:lnTo>
                  <a:lnTo>
                    <a:pt x="164" y="116"/>
                  </a:lnTo>
                  <a:lnTo>
                    <a:pt x="161" y="113"/>
                  </a:lnTo>
                  <a:lnTo>
                    <a:pt x="158" y="110"/>
                  </a:lnTo>
                  <a:lnTo>
                    <a:pt x="155" y="107"/>
                  </a:lnTo>
                  <a:lnTo>
                    <a:pt x="155" y="103"/>
                  </a:lnTo>
                  <a:lnTo>
                    <a:pt x="155" y="100"/>
                  </a:lnTo>
                  <a:lnTo>
                    <a:pt x="155" y="100"/>
                  </a:lnTo>
                  <a:lnTo>
                    <a:pt x="157" y="100"/>
                  </a:lnTo>
                  <a:lnTo>
                    <a:pt x="160" y="101"/>
                  </a:lnTo>
                  <a:lnTo>
                    <a:pt x="161" y="101"/>
                  </a:lnTo>
                  <a:lnTo>
                    <a:pt x="164" y="103"/>
                  </a:lnTo>
                  <a:lnTo>
                    <a:pt x="166" y="103"/>
                  </a:lnTo>
                  <a:lnTo>
                    <a:pt x="167" y="101"/>
                  </a:lnTo>
                  <a:lnTo>
                    <a:pt x="167" y="98"/>
                  </a:lnTo>
                  <a:lnTo>
                    <a:pt x="166" y="97"/>
                  </a:lnTo>
                  <a:lnTo>
                    <a:pt x="164" y="95"/>
                  </a:lnTo>
                  <a:lnTo>
                    <a:pt x="163" y="94"/>
                  </a:lnTo>
                  <a:lnTo>
                    <a:pt x="161" y="91"/>
                  </a:lnTo>
                  <a:lnTo>
                    <a:pt x="161" y="88"/>
                  </a:lnTo>
                  <a:lnTo>
                    <a:pt x="161" y="86"/>
                  </a:lnTo>
                  <a:lnTo>
                    <a:pt x="163" y="85"/>
                  </a:lnTo>
                  <a:lnTo>
                    <a:pt x="163" y="82"/>
                  </a:lnTo>
                  <a:lnTo>
                    <a:pt x="163" y="80"/>
                  </a:lnTo>
                  <a:lnTo>
                    <a:pt x="160" y="79"/>
                  </a:lnTo>
                  <a:lnTo>
                    <a:pt x="158" y="79"/>
                  </a:lnTo>
                  <a:lnTo>
                    <a:pt x="155" y="77"/>
                  </a:lnTo>
                  <a:lnTo>
                    <a:pt x="152" y="77"/>
                  </a:lnTo>
                  <a:lnTo>
                    <a:pt x="152" y="76"/>
                  </a:lnTo>
                  <a:lnTo>
                    <a:pt x="152" y="74"/>
                  </a:lnTo>
                  <a:lnTo>
                    <a:pt x="154" y="73"/>
                  </a:lnTo>
                  <a:lnTo>
                    <a:pt x="155" y="70"/>
                  </a:lnTo>
                  <a:lnTo>
                    <a:pt x="155" y="67"/>
                  </a:lnTo>
                  <a:lnTo>
                    <a:pt x="155" y="64"/>
                  </a:lnTo>
                  <a:lnTo>
                    <a:pt x="154" y="61"/>
                  </a:lnTo>
                  <a:lnTo>
                    <a:pt x="154" y="58"/>
                  </a:lnTo>
                  <a:lnTo>
                    <a:pt x="155" y="56"/>
                  </a:lnTo>
                  <a:lnTo>
                    <a:pt x="157" y="52"/>
                  </a:lnTo>
                  <a:lnTo>
                    <a:pt x="158" y="47"/>
                  </a:lnTo>
                  <a:lnTo>
                    <a:pt x="158" y="43"/>
                  </a:lnTo>
                  <a:lnTo>
                    <a:pt x="160" y="38"/>
                  </a:lnTo>
                  <a:lnTo>
                    <a:pt x="158" y="38"/>
                  </a:lnTo>
                  <a:lnTo>
                    <a:pt x="157" y="37"/>
                  </a:lnTo>
                  <a:lnTo>
                    <a:pt x="157" y="35"/>
                  </a:lnTo>
                  <a:lnTo>
                    <a:pt x="155" y="34"/>
                  </a:lnTo>
                  <a:lnTo>
                    <a:pt x="154" y="32"/>
                  </a:lnTo>
                  <a:lnTo>
                    <a:pt x="152" y="34"/>
                  </a:lnTo>
                  <a:lnTo>
                    <a:pt x="152" y="32"/>
                  </a:lnTo>
                  <a:lnTo>
                    <a:pt x="152" y="31"/>
                  </a:lnTo>
                  <a:lnTo>
                    <a:pt x="152" y="29"/>
                  </a:lnTo>
                  <a:lnTo>
                    <a:pt x="149" y="28"/>
                  </a:lnTo>
                  <a:lnTo>
                    <a:pt x="148" y="28"/>
                  </a:lnTo>
                  <a:lnTo>
                    <a:pt x="145" y="26"/>
                  </a:lnTo>
                  <a:lnTo>
                    <a:pt x="143" y="23"/>
                  </a:lnTo>
                  <a:lnTo>
                    <a:pt x="143" y="20"/>
                  </a:lnTo>
                  <a:lnTo>
                    <a:pt x="142" y="16"/>
                  </a:lnTo>
                  <a:lnTo>
                    <a:pt x="142" y="11"/>
                  </a:lnTo>
                  <a:lnTo>
                    <a:pt x="142" y="7"/>
                  </a:lnTo>
                  <a:lnTo>
                    <a:pt x="143" y="4"/>
                  </a:lnTo>
                  <a:lnTo>
                    <a:pt x="140" y="2"/>
                  </a:lnTo>
                  <a:lnTo>
                    <a:pt x="137" y="0"/>
                  </a:lnTo>
                  <a:lnTo>
                    <a:pt x="133" y="0"/>
                  </a:lnTo>
                  <a:lnTo>
                    <a:pt x="131" y="0"/>
                  </a:lnTo>
                  <a:lnTo>
                    <a:pt x="128" y="2"/>
                  </a:lnTo>
                  <a:lnTo>
                    <a:pt x="126" y="4"/>
                  </a:lnTo>
                  <a:lnTo>
                    <a:pt x="123" y="7"/>
                  </a:lnTo>
                  <a:lnTo>
                    <a:pt x="122" y="8"/>
                  </a:lnTo>
                  <a:lnTo>
                    <a:pt x="119" y="8"/>
                  </a:lnTo>
                  <a:lnTo>
                    <a:pt x="116" y="8"/>
                  </a:lnTo>
                  <a:lnTo>
                    <a:pt x="114" y="7"/>
                  </a:lnTo>
                  <a:lnTo>
                    <a:pt x="113" y="5"/>
                  </a:lnTo>
                  <a:lnTo>
                    <a:pt x="111" y="4"/>
                  </a:lnTo>
                  <a:lnTo>
                    <a:pt x="71" y="2"/>
                  </a:lnTo>
                  <a:lnTo>
                    <a:pt x="30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Freeform 23"/>
            <p:cNvSpPr/>
            <p:nvPr/>
          </p:nvSpPr>
          <p:spPr bwMode="gray">
            <a:xfrm>
              <a:off x="3288" y="2273"/>
              <a:ext cx="61" cy="207"/>
            </a:xfrm>
            <a:custGeom>
              <a:avLst/>
              <a:gdLst>
                <a:gd name="T0" fmla="*/ 15 w 66"/>
                <a:gd name="T1" fmla="*/ 7 h 224"/>
                <a:gd name="T2" fmla="*/ 25 w 66"/>
                <a:gd name="T3" fmla="*/ 9 h 224"/>
                <a:gd name="T4" fmla="*/ 36 w 66"/>
                <a:gd name="T5" fmla="*/ 4 h 224"/>
                <a:gd name="T6" fmla="*/ 46 w 66"/>
                <a:gd name="T7" fmla="*/ 1 h 224"/>
                <a:gd name="T8" fmla="*/ 39 w 66"/>
                <a:gd name="T9" fmla="*/ 7 h 224"/>
                <a:gd name="T10" fmla="*/ 34 w 66"/>
                <a:gd name="T11" fmla="*/ 15 h 224"/>
                <a:gd name="T12" fmla="*/ 31 w 66"/>
                <a:gd name="T13" fmla="*/ 25 h 224"/>
                <a:gd name="T14" fmla="*/ 36 w 66"/>
                <a:gd name="T15" fmla="*/ 37 h 224"/>
                <a:gd name="T16" fmla="*/ 49 w 66"/>
                <a:gd name="T17" fmla="*/ 49 h 224"/>
                <a:gd name="T18" fmla="*/ 52 w 66"/>
                <a:gd name="T19" fmla="*/ 60 h 224"/>
                <a:gd name="T20" fmla="*/ 51 w 66"/>
                <a:gd name="T21" fmla="*/ 70 h 224"/>
                <a:gd name="T22" fmla="*/ 57 w 66"/>
                <a:gd name="T23" fmla="*/ 78 h 224"/>
                <a:gd name="T24" fmla="*/ 60 w 66"/>
                <a:gd name="T25" fmla="*/ 87 h 224"/>
                <a:gd name="T26" fmla="*/ 60 w 66"/>
                <a:gd name="T27" fmla="*/ 100 h 224"/>
                <a:gd name="T28" fmla="*/ 57 w 66"/>
                <a:gd name="T29" fmla="*/ 129 h 224"/>
                <a:gd name="T30" fmla="*/ 55 w 66"/>
                <a:gd name="T31" fmla="*/ 141 h 224"/>
                <a:gd name="T32" fmla="*/ 60 w 66"/>
                <a:gd name="T33" fmla="*/ 172 h 224"/>
                <a:gd name="T34" fmla="*/ 55 w 66"/>
                <a:gd name="T35" fmla="*/ 186 h 224"/>
                <a:gd name="T36" fmla="*/ 58 w 66"/>
                <a:gd name="T37" fmla="*/ 198 h 224"/>
                <a:gd name="T38" fmla="*/ 61 w 66"/>
                <a:gd name="T39" fmla="*/ 213 h 224"/>
                <a:gd name="T40" fmla="*/ 55 w 66"/>
                <a:gd name="T41" fmla="*/ 217 h 224"/>
                <a:gd name="T42" fmla="*/ 57 w 66"/>
                <a:gd name="T43" fmla="*/ 221 h 224"/>
                <a:gd name="T44" fmla="*/ 49 w 66"/>
                <a:gd name="T45" fmla="*/ 222 h 224"/>
                <a:gd name="T46" fmla="*/ 43 w 66"/>
                <a:gd name="T47" fmla="*/ 222 h 224"/>
                <a:gd name="T48" fmla="*/ 24 w 66"/>
                <a:gd name="T49" fmla="*/ 195 h 224"/>
                <a:gd name="T50" fmla="*/ 19 w 66"/>
                <a:gd name="T51" fmla="*/ 159 h 224"/>
                <a:gd name="T52" fmla="*/ 16 w 66"/>
                <a:gd name="T53" fmla="*/ 153 h 224"/>
                <a:gd name="T54" fmla="*/ 21 w 66"/>
                <a:gd name="T55" fmla="*/ 138 h 224"/>
                <a:gd name="T56" fmla="*/ 27 w 66"/>
                <a:gd name="T57" fmla="*/ 121 h 224"/>
                <a:gd name="T58" fmla="*/ 24 w 66"/>
                <a:gd name="T59" fmla="*/ 112 h 224"/>
                <a:gd name="T60" fmla="*/ 16 w 66"/>
                <a:gd name="T61" fmla="*/ 100 h 224"/>
                <a:gd name="T62" fmla="*/ 19 w 66"/>
                <a:gd name="T63" fmla="*/ 97 h 224"/>
                <a:gd name="T64" fmla="*/ 24 w 66"/>
                <a:gd name="T65" fmla="*/ 99 h 224"/>
                <a:gd name="T66" fmla="*/ 24 w 66"/>
                <a:gd name="T67" fmla="*/ 90 h 224"/>
                <a:gd name="T68" fmla="*/ 18 w 66"/>
                <a:gd name="T69" fmla="*/ 76 h 224"/>
                <a:gd name="T70" fmla="*/ 13 w 66"/>
                <a:gd name="T71" fmla="*/ 72 h 224"/>
                <a:gd name="T72" fmla="*/ 13 w 66"/>
                <a:gd name="T73" fmla="*/ 63 h 224"/>
                <a:gd name="T74" fmla="*/ 12 w 66"/>
                <a:gd name="T75" fmla="*/ 54 h 224"/>
                <a:gd name="T76" fmla="*/ 16 w 66"/>
                <a:gd name="T77" fmla="*/ 43 h 224"/>
                <a:gd name="T78" fmla="*/ 16 w 66"/>
                <a:gd name="T79" fmla="*/ 33 h 224"/>
                <a:gd name="T80" fmla="*/ 9 w 66"/>
                <a:gd name="T81" fmla="*/ 25 h 224"/>
                <a:gd name="T82" fmla="*/ 1 w 66"/>
                <a:gd name="T83" fmla="*/ 19 h 224"/>
                <a:gd name="T84" fmla="*/ 0 w 66"/>
                <a:gd name="T85" fmla="*/ 12 h 224"/>
                <a:gd name="T86" fmla="*/ 1 w 66"/>
                <a:gd name="T87" fmla="*/ 3 h 224"/>
                <a:gd name="T88" fmla="*/ 4 w 66"/>
                <a:gd name="T89" fmla="*/ 1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" h="224">
                  <a:moveTo>
                    <a:pt x="3" y="0"/>
                  </a:moveTo>
                  <a:lnTo>
                    <a:pt x="9" y="3"/>
                  </a:lnTo>
                  <a:lnTo>
                    <a:pt x="15" y="7"/>
                  </a:lnTo>
                  <a:lnTo>
                    <a:pt x="18" y="9"/>
                  </a:lnTo>
                  <a:lnTo>
                    <a:pt x="21" y="9"/>
                  </a:lnTo>
                  <a:lnTo>
                    <a:pt x="25" y="9"/>
                  </a:lnTo>
                  <a:lnTo>
                    <a:pt x="28" y="7"/>
                  </a:lnTo>
                  <a:lnTo>
                    <a:pt x="33" y="6"/>
                  </a:lnTo>
                  <a:lnTo>
                    <a:pt x="36" y="4"/>
                  </a:lnTo>
                  <a:lnTo>
                    <a:pt x="40" y="4"/>
                  </a:lnTo>
                  <a:lnTo>
                    <a:pt x="43" y="3"/>
                  </a:lnTo>
                  <a:lnTo>
                    <a:pt x="46" y="1"/>
                  </a:lnTo>
                  <a:lnTo>
                    <a:pt x="45" y="3"/>
                  </a:lnTo>
                  <a:lnTo>
                    <a:pt x="42" y="6"/>
                  </a:lnTo>
                  <a:lnTo>
                    <a:pt x="39" y="7"/>
                  </a:lnTo>
                  <a:lnTo>
                    <a:pt x="37" y="9"/>
                  </a:lnTo>
                  <a:lnTo>
                    <a:pt x="36" y="12"/>
                  </a:lnTo>
                  <a:lnTo>
                    <a:pt x="34" y="15"/>
                  </a:lnTo>
                  <a:lnTo>
                    <a:pt x="34" y="19"/>
                  </a:lnTo>
                  <a:lnTo>
                    <a:pt x="33" y="22"/>
                  </a:lnTo>
                  <a:lnTo>
                    <a:pt x="31" y="25"/>
                  </a:lnTo>
                  <a:lnTo>
                    <a:pt x="31" y="30"/>
                  </a:lnTo>
                  <a:lnTo>
                    <a:pt x="33" y="33"/>
                  </a:lnTo>
                  <a:lnTo>
                    <a:pt x="36" y="37"/>
                  </a:lnTo>
                  <a:lnTo>
                    <a:pt x="40" y="40"/>
                  </a:lnTo>
                  <a:lnTo>
                    <a:pt x="45" y="45"/>
                  </a:lnTo>
                  <a:lnTo>
                    <a:pt x="49" y="49"/>
                  </a:lnTo>
                  <a:lnTo>
                    <a:pt x="52" y="52"/>
                  </a:lnTo>
                  <a:lnTo>
                    <a:pt x="52" y="57"/>
                  </a:lnTo>
                  <a:lnTo>
                    <a:pt x="52" y="60"/>
                  </a:lnTo>
                  <a:lnTo>
                    <a:pt x="51" y="63"/>
                  </a:lnTo>
                  <a:lnTo>
                    <a:pt x="51" y="66"/>
                  </a:lnTo>
                  <a:lnTo>
                    <a:pt x="51" y="70"/>
                  </a:lnTo>
                  <a:lnTo>
                    <a:pt x="52" y="73"/>
                  </a:lnTo>
                  <a:lnTo>
                    <a:pt x="54" y="76"/>
                  </a:lnTo>
                  <a:lnTo>
                    <a:pt x="57" y="78"/>
                  </a:lnTo>
                  <a:lnTo>
                    <a:pt x="58" y="81"/>
                  </a:lnTo>
                  <a:lnTo>
                    <a:pt x="60" y="84"/>
                  </a:lnTo>
                  <a:lnTo>
                    <a:pt x="60" y="87"/>
                  </a:lnTo>
                  <a:lnTo>
                    <a:pt x="60" y="91"/>
                  </a:lnTo>
                  <a:lnTo>
                    <a:pt x="60" y="96"/>
                  </a:lnTo>
                  <a:lnTo>
                    <a:pt x="60" y="100"/>
                  </a:lnTo>
                  <a:lnTo>
                    <a:pt x="58" y="109"/>
                  </a:lnTo>
                  <a:lnTo>
                    <a:pt x="58" y="118"/>
                  </a:lnTo>
                  <a:lnTo>
                    <a:pt x="57" y="129"/>
                  </a:lnTo>
                  <a:lnTo>
                    <a:pt x="55" y="132"/>
                  </a:lnTo>
                  <a:lnTo>
                    <a:pt x="55" y="136"/>
                  </a:lnTo>
                  <a:lnTo>
                    <a:pt x="55" y="141"/>
                  </a:lnTo>
                  <a:lnTo>
                    <a:pt x="58" y="154"/>
                  </a:lnTo>
                  <a:lnTo>
                    <a:pt x="60" y="168"/>
                  </a:lnTo>
                  <a:lnTo>
                    <a:pt x="60" y="172"/>
                  </a:lnTo>
                  <a:lnTo>
                    <a:pt x="57" y="177"/>
                  </a:lnTo>
                  <a:lnTo>
                    <a:pt x="55" y="181"/>
                  </a:lnTo>
                  <a:lnTo>
                    <a:pt x="55" y="186"/>
                  </a:lnTo>
                  <a:lnTo>
                    <a:pt x="54" y="186"/>
                  </a:lnTo>
                  <a:lnTo>
                    <a:pt x="52" y="186"/>
                  </a:lnTo>
                  <a:lnTo>
                    <a:pt x="58" y="198"/>
                  </a:lnTo>
                  <a:lnTo>
                    <a:pt x="66" y="211"/>
                  </a:lnTo>
                  <a:lnTo>
                    <a:pt x="63" y="211"/>
                  </a:lnTo>
                  <a:lnTo>
                    <a:pt x="61" y="213"/>
                  </a:lnTo>
                  <a:lnTo>
                    <a:pt x="60" y="216"/>
                  </a:lnTo>
                  <a:lnTo>
                    <a:pt x="57" y="217"/>
                  </a:lnTo>
                  <a:lnTo>
                    <a:pt x="55" y="217"/>
                  </a:lnTo>
                  <a:lnTo>
                    <a:pt x="55" y="219"/>
                  </a:lnTo>
                  <a:lnTo>
                    <a:pt x="55" y="219"/>
                  </a:lnTo>
                  <a:lnTo>
                    <a:pt x="57" y="221"/>
                  </a:lnTo>
                  <a:lnTo>
                    <a:pt x="55" y="221"/>
                  </a:lnTo>
                  <a:lnTo>
                    <a:pt x="52" y="222"/>
                  </a:lnTo>
                  <a:lnTo>
                    <a:pt x="49" y="222"/>
                  </a:lnTo>
                  <a:lnTo>
                    <a:pt x="46" y="224"/>
                  </a:lnTo>
                  <a:lnTo>
                    <a:pt x="45" y="222"/>
                  </a:lnTo>
                  <a:lnTo>
                    <a:pt x="43" y="222"/>
                  </a:lnTo>
                  <a:lnTo>
                    <a:pt x="36" y="213"/>
                  </a:lnTo>
                  <a:lnTo>
                    <a:pt x="31" y="202"/>
                  </a:lnTo>
                  <a:lnTo>
                    <a:pt x="24" y="195"/>
                  </a:lnTo>
                  <a:lnTo>
                    <a:pt x="15" y="192"/>
                  </a:lnTo>
                  <a:lnTo>
                    <a:pt x="18" y="175"/>
                  </a:lnTo>
                  <a:lnTo>
                    <a:pt x="19" y="159"/>
                  </a:lnTo>
                  <a:lnTo>
                    <a:pt x="19" y="157"/>
                  </a:lnTo>
                  <a:lnTo>
                    <a:pt x="18" y="154"/>
                  </a:lnTo>
                  <a:lnTo>
                    <a:pt x="16" y="153"/>
                  </a:lnTo>
                  <a:lnTo>
                    <a:pt x="15" y="151"/>
                  </a:lnTo>
                  <a:lnTo>
                    <a:pt x="15" y="150"/>
                  </a:lnTo>
                  <a:lnTo>
                    <a:pt x="21" y="138"/>
                  </a:lnTo>
                  <a:lnTo>
                    <a:pt x="22" y="124"/>
                  </a:lnTo>
                  <a:lnTo>
                    <a:pt x="25" y="123"/>
                  </a:lnTo>
                  <a:lnTo>
                    <a:pt x="27" y="121"/>
                  </a:lnTo>
                  <a:lnTo>
                    <a:pt x="28" y="120"/>
                  </a:lnTo>
                  <a:lnTo>
                    <a:pt x="25" y="115"/>
                  </a:lnTo>
                  <a:lnTo>
                    <a:pt x="24" y="112"/>
                  </a:lnTo>
                  <a:lnTo>
                    <a:pt x="21" y="108"/>
                  </a:lnTo>
                  <a:lnTo>
                    <a:pt x="18" y="105"/>
                  </a:lnTo>
                  <a:lnTo>
                    <a:pt x="16" y="100"/>
                  </a:lnTo>
                  <a:lnTo>
                    <a:pt x="15" y="96"/>
                  </a:lnTo>
                  <a:lnTo>
                    <a:pt x="16" y="97"/>
                  </a:lnTo>
                  <a:lnTo>
                    <a:pt x="19" y="97"/>
                  </a:lnTo>
                  <a:lnTo>
                    <a:pt x="21" y="99"/>
                  </a:lnTo>
                  <a:lnTo>
                    <a:pt x="24" y="99"/>
                  </a:lnTo>
                  <a:lnTo>
                    <a:pt x="24" y="99"/>
                  </a:lnTo>
                  <a:lnTo>
                    <a:pt x="25" y="97"/>
                  </a:lnTo>
                  <a:lnTo>
                    <a:pt x="25" y="96"/>
                  </a:lnTo>
                  <a:lnTo>
                    <a:pt x="24" y="90"/>
                  </a:lnTo>
                  <a:lnTo>
                    <a:pt x="22" y="84"/>
                  </a:lnTo>
                  <a:lnTo>
                    <a:pt x="19" y="78"/>
                  </a:lnTo>
                  <a:lnTo>
                    <a:pt x="18" y="76"/>
                  </a:lnTo>
                  <a:lnTo>
                    <a:pt x="16" y="75"/>
                  </a:lnTo>
                  <a:lnTo>
                    <a:pt x="15" y="73"/>
                  </a:lnTo>
                  <a:lnTo>
                    <a:pt x="13" y="72"/>
                  </a:lnTo>
                  <a:lnTo>
                    <a:pt x="13" y="70"/>
                  </a:lnTo>
                  <a:lnTo>
                    <a:pt x="13" y="67"/>
                  </a:lnTo>
                  <a:lnTo>
                    <a:pt x="13" y="63"/>
                  </a:lnTo>
                  <a:lnTo>
                    <a:pt x="13" y="60"/>
                  </a:lnTo>
                  <a:lnTo>
                    <a:pt x="12" y="57"/>
                  </a:lnTo>
                  <a:lnTo>
                    <a:pt x="12" y="54"/>
                  </a:lnTo>
                  <a:lnTo>
                    <a:pt x="13" y="51"/>
                  </a:lnTo>
                  <a:lnTo>
                    <a:pt x="15" y="46"/>
                  </a:lnTo>
                  <a:lnTo>
                    <a:pt x="16" y="43"/>
                  </a:lnTo>
                  <a:lnTo>
                    <a:pt x="18" y="39"/>
                  </a:lnTo>
                  <a:lnTo>
                    <a:pt x="18" y="36"/>
                  </a:lnTo>
                  <a:lnTo>
                    <a:pt x="16" y="33"/>
                  </a:lnTo>
                  <a:lnTo>
                    <a:pt x="13" y="30"/>
                  </a:lnTo>
                  <a:lnTo>
                    <a:pt x="10" y="27"/>
                  </a:lnTo>
                  <a:lnTo>
                    <a:pt x="9" y="25"/>
                  </a:lnTo>
                  <a:lnTo>
                    <a:pt x="6" y="24"/>
                  </a:lnTo>
                  <a:lnTo>
                    <a:pt x="4" y="22"/>
                  </a:lnTo>
                  <a:lnTo>
                    <a:pt x="1" y="19"/>
                  </a:lnTo>
                  <a:lnTo>
                    <a:pt x="1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6"/>
                  </a:lnTo>
                  <a:lnTo>
                    <a:pt x="1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1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Freeform 24"/>
            <p:cNvSpPr/>
            <p:nvPr/>
          </p:nvSpPr>
          <p:spPr bwMode="gray">
            <a:xfrm>
              <a:off x="3073" y="2111"/>
              <a:ext cx="307" cy="221"/>
            </a:xfrm>
            <a:custGeom>
              <a:avLst/>
              <a:gdLst>
                <a:gd name="T0" fmla="*/ 245 w 331"/>
                <a:gd name="T1" fmla="*/ 2 h 239"/>
                <a:gd name="T2" fmla="*/ 232 w 331"/>
                <a:gd name="T3" fmla="*/ 2 h 239"/>
                <a:gd name="T4" fmla="*/ 170 w 331"/>
                <a:gd name="T5" fmla="*/ 18 h 239"/>
                <a:gd name="T6" fmla="*/ 164 w 331"/>
                <a:gd name="T7" fmla="*/ 29 h 239"/>
                <a:gd name="T8" fmla="*/ 143 w 331"/>
                <a:gd name="T9" fmla="*/ 32 h 239"/>
                <a:gd name="T10" fmla="*/ 125 w 331"/>
                <a:gd name="T11" fmla="*/ 38 h 239"/>
                <a:gd name="T12" fmla="*/ 120 w 331"/>
                <a:gd name="T13" fmla="*/ 50 h 239"/>
                <a:gd name="T14" fmla="*/ 114 w 331"/>
                <a:gd name="T15" fmla="*/ 56 h 239"/>
                <a:gd name="T16" fmla="*/ 108 w 331"/>
                <a:gd name="T17" fmla="*/ 63 h 239"/>
                <a:gd name="T18" fmla="*/ 105 w 331"/>
                <a:gd name="T19" fmla="*/ 69 h 239"/>
                <a:gd name="T20" fmla="*/ 98 w 331"/>
                <a:gd name="T21" fmla="*/ 78 h 239"/>
                <a:gd name="T22" fmla="*/ 90 w 331"/>
                <a:gd name="T23" fmla="*/ 72 h 239"/>
                <a:gd name="T24" fmla="*/ 78 w 331"/>
                <a:gd name="T25" fmla="*/ 65 h 239"/>
                <a:gd name="T26" fmla="*/ 68 w 331"/>
                <a:gd name="T27" fmla="*/ 71 h 239"/>
                <a:gd name="T28" fmla="*/ 66 w 331"/>
                <a:gd name="T29" fmla="*/ 81 h 239"/>
                <a:gd name="T30" fmla="*/ 66 w 331"/>
                <a:gd name="T31" fmla="*/ 95 h 239"/>
                <a:gd name="T32" fmla="*/ 59 w 331"/>
                <a:gd name="T33" fmla="*/ 99 h 239"/>
                <a:gd name="T34" fmla="*/ 56 w 331"/>
                <a:gd name="T35" fmla="*/ 101 h 239"/>
                <a:gd name="T36" fmla="*/ 54 w 331"/>
                <a:gd name="T37" fmla="*/ 111 h 239"/>
                <a:gd name="T38" fmla="*/ 47 w 331"/>
                <a:gd name="T39" fmla="*/ 123 h 239"/>
                <a:gd name="T40" fmla="*/ 17 w 331"/>
                <a:gd name="T41" fmla="*/ 129 h 239"/>
                <a:gd name="T42" fmla="*/ 18 w 331"/>
                <a:gd name="T43" fmla="*/ 135 h 239"/>
                <a:gd name="T44" fmla="*/ 21 w 331"/>
                <a:gd name="T45" fmla="*/ 155 h 239"/>
                <a:gd name="T46" fmla="*/ 11 w 331"/>
                <a:gd name="T47" fmla="*/ 167 h 239"/>
                <a:gd name="T48" fmla="*/ 8 w 331"/>
                <a:gd name="T49" fmla="*/ 184 h 239"/>
                <a:gd name="T50" fmla="*/ 0 w 331"/>
                <a:gd name="T51" fmla="*/ 190 h 239"/>
                <a:gd name="T52" fmla="*/ 14 w 331"/>
                <a:gd name="T53" fmla="*/ 196 h 239"/>
                <a:gd name="T54" fmla="*/ 48 w 331"/>
                <a:gd name="T55" fmla="*/ 232 h 239"/>
                <a:gd name="T56" fmla="*/ 54 w 331"/>
                <a:gd name="T57" fmla="*/ 224 h 239"/>
                <a:gd name="T58" fmla="*/ 89 w 331"/>
                <a:gd name="T59" fmla="*/ 215 h 239"/>
                <a:gd name="T60" fmla="*/ 111 w 331"/>
                <a:gd name="T61" fmla="*/ 230 h 239"/>
                <a:gd name="T62" fmla="*/ 119 w 331"/>
                <a:gd name="T63" fmla="*/ 238 h 239"/>
                <a:gd name="T64" fmla="*/ 119 w 331"/>
                <a:gd name="T65" fmla="*/ 185 h 239"/>
                <a:gd name="T66" fmla="*/ 131 w 331"/>
                <a:gd name="T67" fmla="*/ 176 h 239"/>
                <a:gd name="T68" fmla="*/ 162 w 331"/>
                <a:gd name="T69" fmla="*/ 173 h 239"/>
                <a:gd name="T70" fmla="*/ 201 w 331"/>
                <a:gd name="T71" fmla="*/ 176 h 239"/>
                <a:gd name="T72" fmla="*/ 212 w 331"/>
                <a:gd name="T73" fmla="*/ 178 h 239"/>
                <a:gd name="T74" fmla="*/ 224 w 331"/>
                <a:gd name="T75" fmla="*/ 171 h 239"/>
                <a:gd name="T76" fmla="*/ 269 w 331"/>
                <a:gd name="T77" fmla="*/ 182 h 239"/>
                <a:gd name="T78" fmla="*/ 289 w 331"/>
                <a:gd name="T79" fmla="*/ 170 h 239"/>
                <a:gd name="T80" fmla="*/ 305 w 331"/>
                <a:gd name="T81" fmla="*/ 159 h 239"/>
                <a:gd name="T82" fmla="*/ 319 w 331"/>
                <a:gd name="T83" fmla="*/ 162 h 239"/>
                <a:gd name="T84" fmla="*/ 329 w 331"/>
                <a:gd name="T85" fmla="*/ 155 h 239"/>
                <a:gd name="T86" fmla="*/ 326 w 331"/>
                <a:gd name="T87" fmla="*/ 135 h 239"/>
                <a:gd name="T88" fmla="*/ 326 w 331"/>
                <a:gd name="T89" fmla="*/ 117 h 239"/>
                <a:gd name="T90" fmla="*/ 329 w 331"/>
                <a:gd name="T91" fmla="*/ 107 h 239"/>
                <a:gd name="T92" fmla="*/ 319 w 331"/>
                <a:gd name="T93" fmla="*/ 108 h 239"/>
                <a:gd name="T94" fmla="*/ 308 w 331"/>
                <a:gd name="T95" fmla="*/ 110 h 239"/>
                <a:gd name="T96" fmla="*/ 302 w 331"/>
                <a:gd name="T97" fmla="*/ 102 h 239"/>
                <a:gd name="T98" fmla="*/ 295 w 331"/>
                <a:gd name="T99" fmla="*/ 99 h 239"/>
                <a:gd name="T100" fmla="*/ 283 w 331"/>
                <a:gd name="T101" fmla="*/ 86 h 239"/>
                <a:gd name="T102" fmla="*/ 289 w 331"/>
                <a:gd name="T103" fmla="*/ 80 h 239"/>
                <a:gd name="T104" fmla="*/ 301 w 331"/>
                <a:gd name="T105" fmla="*/ 81 h 239"/>
                <a:gd name="T106" fmla="*/ 287 w 331"/>
                <a:gd name="T107" fmla="*/ 74 h 239"/>
                <a:gd name="T108" fmla="*/ 281 w 331"/>
                <a:gd name="T109" fmla="*/ 66 h 239"/>
                <a:gd name="T110" fmla="*/ 265 w 331"/>
                <a:gd name="T111" fmla="*/ 59 h 239"/>
                <a:gd name="T112" fmla="*/ 259 w 331"/>
                <a:gd name="T113" fmla="*/ 32 h 239"/>
                <a:gd name="T114" fmla="*/ 253 w 331"/>
                <a:gd name="T115" fmla="*/ 26 h 239"/>
                <a:gd name="T116" fmla="*/ 257 w 331"/>
                <a:gd name="T117" fmla="*/ 18 h 239"/>
                <a:gd name="T118" fmla="*/ 254 w 331"/>
                <a:gd name="T119" fmla="*/ 8 h 239"/>
                <a:gd name="T120" fmla="*/ 257 w 331"/>
                <a:gd name="T121" fmla="*/ 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31" h="239">
                  <a:moveTo>
                    <a:pt x="257" y="2"/>
                  </a:moveTo>
                  <a:lnTo>
                    <a:pt x="253" y="2"/>
                  </a:lnTo>
                  <a:lnTo>
                    <a:pt x="248" y="2"/>
                  </a:lnTo>
                  <a:lnTo>
                    <a:pt x="245" y="2"/>
                  </a:lnTo>
                  <a:lnTo>
                    <a:pt x="242" y="2"/>
                  </a:lnTo>
                  <a:lnTo>
                    <a:pt x="239" y="5"/>
                  </a:lnTo>
                  <a:lnTo>
                    <a:pt x="235" y="3"/>
                  </a:lnTo>
                  <a:lnTo>
                    <a:pt x="232" y="2"/>
                  </a:lnTo>
                  <a:lnTo>
                    <a:pt x="229" y="2"/>
                  </a:lnTo>
                  <a:lnTo>
                    <a:pt x="207" y="6"/>
                  </a:lnTo>
                  <a:lnTo>
                    <a:pt x="188" y="11"/>
                  </a:lnTo>
                  <a:lnTo>
                    <a:pt x="170" y="18"/>
                  </a:lnTo>
                  <a:lnTo>
                    <a:pt x="167" y="21"/>
                  </a:lnTo>
                  <a:lnTo>
                    <a:pt x="165" y="23"/>
                  </a:lnTo>
                  <a:lnTo>
                    <a:pt x="165" y="26"/>
                  </a:lnTo>
                  <a:lnTo>
                    <a:pt x="164" y="29"/>
                  </a:lnTo>
                  <a:lnTo>
                    <a:pt x="161" y="32"/>
                  </a:lnTo>
                  <a:lnTo>
                    <a:pt x="159" y="33"/>
                  </a:lnTo>
                  <a:lnTo>
                    <a:pt x="150" y="33"/>
                  </a:lnTo>
                  <a:lnTo>
                    <a:pt x="143" y="32"/>
                  </a:lnTo>
                  <a:lnTo>
                    <a:pt x="134" y="33"/>
                  </a:lnTo>
                  <a:lnTo>
                    <a:pt x="131" y="35"/>
                  </a:lnTo>
                  <a:lnTo>
                    <a:pt x="128" y="36"/>
                  </a:lnTo>
                  <a:lnTo>
                    <a:pt x="125" y="38"/>
                  </a:lnTo>
                  <a:lnTo>
                    <a:pt x="123" y="41"/>
                  </a:lnTo>
                  <a:lnTo>
                    <a:pt x="122" y="44"/>
                  </a:lnTo>
                  <a:lnTo>
                    <a:pt x="122" y="47"/>
                  </a:lnTo>
                  <a:lnTo>
                    <a:pt x="120" y="50"/>
                  </a:lnTo>
                  <a:lnTo>
                    <a:pt x="119" y="54"/>
                  </a:lnTo>
                  <a:lnTo>
                    <a:pt x="120" y="57"/>
                  </a:lnTo>
                  <a:lnTo>
                    <a:pt x="117" y="57"/>
                  </a:lnTo>
                  <a:lnTo>
                    <a:pt x="114" y="56"/>
                  </a:lnTo>
                  <a:lnTo>
                    <a:pt x="111" y="57"/>
                  </a:lnTo>
                  <a:lnTo>
                    <a:pt x="110" y="57"/>
                  </a:lnTo>
                  <a:lnTo>
                    <a:pt x="108" y="60"/>
                  </a:lnTo>
                  <a:lnTo>
                    <a:pt x="108" y="63"/>
                  </a:lnTo>
                  <a:lnTo>
                    <a:pt x="110" y="66"/>
                  </a:lnTo>
                  <a:lnTo>
                    <a:pt x="113" y="68"/>
                  </a:lnTo>
                  <a:lnTo>
                    <a:pt x="110" y="69"/>
                  </a:lnTo>
                  <a:lnTo>
                    <a:pt x="105" y="69"/>
                  </a:lnTo>
                  <a:lnTo>
                    <a:pt x="104" y="71"/>
                  </a:lnTo>
                  <a:lnTo>
                    <a:pt x="101" y="74"/>
                  </a:lnTo>
                  <a:lnTo>
                    <a:pt x="99" y="77"/>
                  </a:lnTo>
                  <a:lnTo>
                    <a:pt x="98" y="78"/>
                  </a:lnTo>
                  <a:lnTo>
                    <a:pt x="95" y="81"/>
                  </a:lnTo>
                  <a:lnTo>
                    <a:pt x="95" y="78"/>
                  </a:lnTo>
                  <a:lnTo>
                    <a:pt x="93" y="75"/>
                  </a:lnTo>
                  <a:lnTo>
                    <a:pt x="90" y="72"/>
                  </a:lnTo>
                  <a:lnTo>
                    <a:pt x="87" y="69"/>
                  </a:lnTo>
                  <a:lnTo>
                    <a:pt x="84" y="68"/>
                  </a:lnTo>
                  <a:lnTo>
                    <a:pt x="81" y="66"/>
                  </a:lnTo>
                  <a:lnTo>
                    <a:pt x="78" y="65"/>
                  </a:lnTo>
                  <a:lnTo>
                    <a:pt x="75" y="65"/>
                  </a:lnTo>
                  <a:lnTo>
                    <a:pt x="72" y="65"/>
                  </a:lnTo>
                  <a:lnTo>
                    <a:pt x="69" y="68"/>
                  </a:lnTo>
                  <a:lnTo>
                    <a:pt x="68" y="71"/>
                  </a:lnTo>
                  <a:lnTo>
                    <a:pt x="65" y="74"/>
                  </a:lnTo>
                  <a:lnTo>
                    <a:pt x="65" y="75"/>
                  </a:lnTo>
                  <a:lnTo>
                    <a:pt x="65" y="78"/>
                  </a:lnTo>
                  <a:lnTo>
                    <a:pt x="66" y="81"/>
                  </a:lnTo>
                  <a:lnTo>
                    <a:pt x="68" y="86"/>
                  </a:lnTo>
                  <a:lnTo>
                    <a:pt x="68" y="89"/>
                  </a:lnTo>
                  <a:lnTo>
                    <a:pt x="68" y="92"/>
                  </a:lnTo>
                  <a:lnTo>
                    <a:pt x="66" y="95"/>
                  </a:lnTo>
                  <a:lnTo>
                    <a:pt x="63" y="96"/>
                  </a:lnTo>
                  <a:lnTo>
                    <a:pt x="59" y="98"/>
                  </a:lnTo>
                  <a:lnTo>
                    <a:pt x="59" y="99"/>
                  </a:lnTo>
                  <a:lnTo>
                    <a:pt x="59" y="99"/>
                  </a:lnTo>
                  <a:lnTo>
                    <a:pt x="59" y="101"/>
                  </a:lnTo>
                  <a:lnTo>
                    <a:pt x="60" y="101"/>
                  </a:lnTo>
                  <a:lnTo>
                    <a:pt x="59" y="101"/>
                  </a:lnTo>
                  <a:lnTo>
                    <a:pt x="56" y="101"/>
                  </a:lnTo>
                  <a:lnTo>
                    <a:pt x="56" y="102"/>
                  </a:lnTo>
                  <a:lnTo>
                    <a:pt x="54" y="104"/>
                  </a:lnTo>
                  <a:lnTo>
                    <a:pt x="54" y="105"/>
                  </a:lnTo>
                  <a:lnTo>
                    <a:pt x="54" y="111"/>
                  </a:lnTo>
                  <a:lnTo>
                    <a:pt x="54" y="114"/>
                  </a:lnTo>
                  <a:lnTo>
                    <a:pt x="53" y="119"/>
                  </a:lnTo>
                  <a:lnTo>
                    <a:pt x="50" y="122"/>
                  </a:lnTo>
                  <a:lnTo>
                    <a:pt x="47" y="123"/>
                  </a:lnTo>
                  <a:lnTo>
                    <a:pt x="33" y="126"/>
                  </a:lnTo>
                  <a:lnTo>
                    <a:pt x="18" y="125"/>
                  </a:lnTo>
                  <a:lnTo>
                    <a:pt x="18" y="126"/>
                  </a:lnTo>
                  <a:lnTo>
                    <a:pt x="17" y="129"/>
                  </a:lnTo>
                  <a:lnTo>
                    <a:pt x="14" y="131"/>
                  </a:lnTo>
                  <a:lnTo>
                    <a:pt x="11" y="131"/>
                  </a:lnTo>
                  <a:lnTo>
                    <a:pt x="15" y="132"/>
                  </a:lnTo>
                  <a:lnTo>
                    <a:pt x="18" y="135"/>
                  </a:lnTo>
                  <a:lnTo>
                    <a:pt x="20" y="137"/>
                  </a:lnTo>
                  <a:lnTo>
                    <a:pt x="21" y="140"/>
                  </a:lnTo>
                  <a:lnTo>
                    <a:pt x="23" y="147"/>
                  </a:lnTo>
                  <a:lnTo>
                    <a:pt x="21" y="155"/>
                  </a:lnTo>
                  <a:lnTo>
                    <a:pt x="18" y="162"/>
                  </a:lnTo>
                  <a:lnTo>
                    <a:pt x="11" y="165"/>
                  </a:lnTo>
                  <a:lnTo>
                    <a:pt x="11" y="167"/>
                  </a:lnTo>
                  <a:lnTo>
                    <a:pt x="11" y="167"/>
                  </a:lnTo>
                  <a:lnTo>
                    <a:pt x="12" y="168"/>
                  </a:lnTo>
                  <a:lnTo>
                    <a:pt x="11" y="173"/>
                  </a:lnTo>
                  <a:lnTo>
                    <a:pt x="11" y="179"/>
                  </a:lnTo>
                  <a:lnTo>
                    <a:pt x="8" y="184"/>
                  </a:lnTo>
                  <a:lnTo>
                    <a:pt x="6" y="188"/>
                  </a:lnTo>
                  <a:lnTo>
                    <a:pt x="3" y="190"/>
                  </a:lnTo>
                  <a:lnTo>
                    <a:pt x="0" y="191"/>
                  </a:lnTo>
                  <a:lnTo>
                    <a:pt x="0" y="190"/>
                  </a:lnTo>
                  <a:lnTo>
                    <a:pt x="2" y="188"/>
                  </a:lnTo>
                  <a:lnTo>
                    <a:pt x="6" y="190"/>
                  </a:lnTo>
                  <a:lnTo>
                    <a:pt x="11" y="193"/>
                  </a:lnTo>
                  <a:lnTo>
                    <a:pt x="14" y="196"/>
                  </a:lnTo>
                  <a:lnTo>
                    <a:pt x="27" y="209"/>
                  </a:lnTo>
                  <a:lnTo>
                    <a:pt x="39" y="223"/>
                  </a:lnTo>
                  <a:lnTo>
                    <a:pt x="44" y="227"/>
                  </a:lnTo>
                  <a:lnTo>
                    <a:pt x="48" y="232"/>
                  </a:lnTo>
                  <a:lnTo>
                    <a:pt x="48" y="229"/>
                  </a:lnTo>
                  <a:lnTo>
                    <a:pt x="50" y="226"/>
                  </a:lnTo>
                  <a:lnTo>
                    <a:pt x="53" y="224"/>
                  </a:lnTo>
                  <a:lnTo>
                    <a:pt x="54" y="224"/>
                  </a:lnTo>
                  <a:lnTo>
                    <a:pt x="57" y="223"/>
                  </a:lnTo>
                  <a:lnTo>
                    <a:pt x="66" y="220"/>
                  </a:lnTo>
                  <a:lnTo>
                    <a:pt x="77" y="217"/>
                  </a:lnTo>
                  <a:lnTo>
                    <a:pt x="89" y="215"/>
                  </a:lnTo>
                  <a:lnTo>
                    <a:pt x="99" y="218"/>
                  </a:lnTo>
                  <a:lnTo>
                    <a:pt x="110" y="226"/>
                  </a:lnTo>
                  <a:lnTo>
                    <a:pt x="111" y="227"/>
                  </a:lnTo>
                  <a:lnTo>
                    <a:pt x="111" y="230"/>
                  </a:lnTo>
                  <a:lnTo>
                    <a:pt x="111" y="232"/>
                  </a:lnTo>
                  <a:lnTo>
                    <a:pt x="113" y="233"/>
                  </a:lnTo>
                  <a:lnTo>
                    <a:pt x="116" y="236"/>
                  </a:lnTo>
                  <a:lnTo>
                    <a:pt x="119" y="238"/>
                  </a:lnTo>
                  <a:lnTo>
                    <a:pt x="122" y="239"/>
                  </a:lnTo>
                  <a:lnTo>
                    <a:pt x="120" y="221"/>
                  </a:lnTo>
                  <a:lnTo>
                    <a:pt x="117" y="203"/>
                  </a:lnTo>
                  <a:lnTo>
                    <a:pt x="119" y="185"/>
                  </a:lnTo>
                  <a:lnTo>
                    <a:pt x="119" y="182"/>
                  </a:lnTo>
                  <a:lnTo>
                    <a:pt x="122" y="181"/>
                  </a:lnTo>
                  <a:lnTo>
                    <a:pt x="125" y="178"/>
                  </a:lnTo>
                  <a:lnTo>
                    <a:pt x="131" y="176"/>
                  </a:lnTo>
                  <a:lnTo>
                    <a:pt x="135" y="176"/>
                  </a:lnTo>
                  <a:lnTo>
                    <a:pt x="140" y="176"/>
                  </a:lnTo>
                  <a:lnTo>
                    <a:pt x="144" y="176"/>
                  </a:lnTo>
                  <a:lnTo>
                    <a:pt x="162" y="173"/>
                  </a:lnTo>
                  <a:lnTo>
                    <a:pt x="179" y="171"/>
                  </a:lnTo>
                  <a:lnTo>
                    <a:pt x="197" y="173"/>
                  </a:lnTo>
                  <a:lnTo>
                    <a:pt x="200" y="175"/>
                  </a:lnTo>
                  <a:lnTo>
                    <a:pt x="201" y="176"/>
                  </a:lnTo>
                  <a:lnTo>
                    <a:pt x="204" y="178"/>
                  </a:lnTo>
                  <a:lnTo>
                    <a:pt x="207" y="179"/>
                  </a:lnTo>
                  <a:lnTo>
                    <a:pt x="209" y="179"/>
                  </a:lnTo>
                  <a:lnTo>
                    <a:pt x="212" y="178"/>
                  </a:lnTo>
                  <a:lnTo>
                    <a:pt x="215" y="175"/>
                  </a:lnTo>
                  <a:lnTo>
                    <a:pt x="218" y="173"/>
                  </a:lnTo>
                  <a:lnTo>
                    <a:pt x="221" y="171"/>
                  </a:lnTo>
                  <a:lnTo>
                    <a:pt x="224" y="171"/>
                  </a:lnTo>
                  <a:lnTo>
                    <a:pt x="241" y="178"/>
                  </a:lnTo>
                  <a:lnTo>
                    <a:pt x="257" y="182"/>
                  </a:lnTo>
                  <a:lnTo>
                    <a:pt x="263" y="184"/>
                  </a:lnTo>
                  <a:lnTo>
                    <a:pt x="269" y="182"/>
                  </a:lnTo>
                  <a:lnTo>
                    <a:pt x="274" y="179"/>
                  </a:lnTo>
                  <a:lnTo>
                    <a:pt x="280" y="178"/>
                  </a:lnTo>
                  <a:lnTo>
                    <a:pt x="284" y="175"/>
                  </a:lnTo>
                  <a:lnTo>
                    <a:pt x="289" y="170"/>
                  </a:lnTo>
                  <a:lnTo>
                    <a:pt x="293" y="167"/>
                  </a:lnTo>
                  <a:lnTo>
                    <a:pt x="298" y="162"/>
                  </a:lnTo>
                  <a:lnTo>
                    <a:pt x="302" y="159"/>
                  </a:lnTo>
                  <a:lnTo>
                    <a:pt x="305" y="159"/>
                  </a:lnTo>
                  <a:lnTo>
                    <a:pt x="308" y="159"/>
                  </a:lnTo>
                  <a:lnTo>
                    <a:pt x="313" y="161"/>
                  </a:lnTo>
                  <a:lnTo>
                    <a:pt x="316" y="162"/>
                  </a:lnTo>
                  <a:lnTo>
                    <a:pt x="319" y="162"/>
                  </a:lnTo>
                  <a:lnTo>
                    <a:pt x="322" y="162"/>
                  </a:lnTo>
                  <a:lnTo>
                    <a:pt x="325" y="159"/>
                  </a:lnTo>
                  <a:lnTo>
                    <a:pt x="326" y="158"/>
                  </a:lnTo>
                  <a:lnTo>
                    <a:pt x="329" y="155"/>
                  </a:lnTo>
                  <a:lnTo>
                    <a:pt x="331" y="150"/>
                  </a:lnTo>
                  <a:lnTo>
                    <a:pt x="329" y="147"/>
                  </a:lnTo>
                  <a:lnTo>
                    <a:pt x="328" y="141"/>
                  </a:lnTo>
                  <a:lnTo>
                    <a:pt x="326" y="135"/>
                  </a:lnTo>
                  <a:lnTo>
                    <a:pt x="325" y="128"/>
                  </a:lnTo>
                  <a:lnTo>
                    <a:pt x="323" y="125"/>
                  </a:lnTo>
                  <a:lnTo>
                    <a:pt x="325" y="120"/>
                  </a:lnTo>
                  <a:lnTo>
                    <a:pt x="326" y="117"/>
                  </a:lnTo>
                  <a:lnTo>
                    <a:pt x="329" y="114"/>
                  </a:lnTo>
                  <a:lnTo>
                    <a:pt x="331" y="111"/>
                  </a:lnTo>
                  <a:lnTo>
                    <a:pt x="331" y="110"/>
                  </a:lnTo>
                  <a:lnTo>
                    <a:pt x="329" y="107"/>
                  </a:lnTo>
                  <a:lnTo>
                    <a:pt x="328" y="107"/>
                  </a:lnTo>
                  <a:lnTo>
                    <a:pt x="325" y="107"/>
                  </a:lnTo>
                  <a:lnTo>
                    <a:pt x="323" y="108"/>
                  </a:lnTo>
                  <a:lnTo>
                    <a:pt x="319" y="108"/>
                  </a:lnTo>
                  <a:lnTo>
                    <a:pt x="316" y="110"/>
                  </a:lnTo>
                  <a:lnTo>
                    <a:pt x="313" y="111"/>
                  </a:lnTo>
                  <a:lnTo>
                    <a:pt x="310" y="110"/>
                  </a:lnTo>
                  <a:lnTo>
                    <a:pt x="308" y="110"/>
                  </a:lnTo>
                  <a:lnTo>
                    <a:pt x="305" y="108"/>
                  </a:lnTo>
                  <a:lnTo>
                    <a:pt x="304" y="108"/>
                  </a:lnTo>
                  <a:lnTo>
                    <a:pt x="302" y="105"/>
                  </a:lnTo>
                  <a:lnTo>
                    <a:pt x="302" y="102"/>
                  </a:lnTo>
                  <a:lnTo>
                    <a:pt x="302" y="101"/>
                  </a:lnTo>
                  <a:lnTo>
                    <a:pt x="299" y="101"/>
                  </a:lnTo>
                  <a:lnTo>
                    <a:pt x="298" y="99"/>
                  </a:lnTo>
                  <a:lnTo>
                    <a:pt x="295" y="99"/>
                  </a:lnTo>
                  <a:lnTo>
                    <a:pt x="293" y="98"/>
                  </a:lnTo>
                  <a:lnTo>
                    <a:pt x="289" y="93"/>
                  </a:lnTo>
                  <a:lnTo>
                    <a:pt x="284" y="87"/>
                  </a:lnTo>
                  <a:lnTo>
                    <a:pt x="283" y="86"/>
                  </a:lnTo>
                  <a:lnTo>
                    <a:pt x="283" y="84"/>
                  </a:lnTo>
                  <a:lnTo>
                    <a:pt x="284" y="83"/>
                  </a:lnTo>
                  <a:lnTo>
                    <a:pt x="286" y="81"/>
                  </a:lnTo>
                  <a:lnTo>
                    <a:pt x="289" y="80"/>
                  </a:lnTo>
                  <a:lnTo>
                    <a:pt x="292" y="78"/>
                  </a:lnTo>
                  <a:lnTo>
                    <a:pt x="293" y="80"/>
                  </a:lnTo>
                  <a:lnTo>
                    <a:pt x="298" y="81"/>
                  </a:lnTo>
                  <a:lnTo>
                    <a:pt x="301" y="81"/>
                  </a:lnTo>
                  <a:lnTo>
                    <a:pt x="298" y="80"/>
                  </a:lnTo>
                  <a:lnTo>
                    <a:pt x="293" y="78"/>
                  </a:lnTo>
                  <a:lnTo>
                    <a:pt x="290" y="77"/>
                  </a:lnTo>
                  <a:lnTo>
                    <a:pt x="287" y="74"/>
                  </a:lnTo>
                  <a:lnTo>
                    <a:pt x="286" y="72"/>
                  </a:lnTo>
                  <a:lnTo>
                    <a:pt x="286" y="68"/>
                  </a:lnTo>
                  <a:lnTo>
                    <a:pt x="287" y="65"/>
                  </a:lnTo>
                  <a:lnTo>
                    <a:pt x="281" y="66"/>
                  </a:lnTo>
                  <a:lnTo>
                    <a:pt x="277" y="66"/>
                  </a:lnTo>
                  <a:lnTo>
                    <a:pt x="272" y="65"/>
                  </a:lnTo>
                  <a:lnTo>
                    <a:pt x="269" y="62"/>
                  </a:lnTo>
                  <a:lnTo>
                    <a:pt x="265" y="59"/>
                  </a:lnTo>
                  <a:lnTo>
                    <a:pt x="262" y="51"/>
                  </a:lnTo>
                  <a:lnTo>
                    <a:pt x="260" y="42"/>
                  </a:lnTo>
                  <a:lnTo>
                    <a:pt x="259" y="33"/>
                  </a:lnTo>
                  <a:lnTo>
                    <a:pt x="259" y="32"/>
                  </a:lnTo>
                  <a:lnTo>
                    <a:pt x="257" y="30"/>
                  </a:lnTo>
                  <a:lnTo>
                    <a:pt x="254" y="29"/>
                  </a:lnTo>
                  <a:lnTo>
                    <a:pt x="253" y="27"/>
                  </a:lnTo>
                  <a:lnTo>
                    <a:pt x="253" y="26"/>
                  </a:lnTo>
                  <a:lnTo>
                    <a:pt x="253" y="24"/>
                  </a:lnTo>
                  <a:lnTo>
                    <a:pt x="254" y="21"/>
                  </a:lnTo>
                  <a:lnTo>
                    <a:pt x="256" y="20"/>
                  </a:lnTo>
                  <a:lnTo>
                    <a:pt x="257" y="18"/>
                  </a:lnTo>
                  <a:lnTo>
                    <a:pt x="257" y="15"/>
                  </a:lnTo>
                  <a:lnTo>
                    <a:pt x="256" y="12"/>
                  </a:lnTo>
                  <a:lnTo>
                    <a:pt x="254" y="11"/>
                  </a:lnTo>
                  <a:lnTo>
                    <a:pt x="254" y="8"/>
                  </a:lnTo>
                  <a:lnTo>
                    <a:pt x="254" y="6"/>
                  </a:lnTo>
                  <a:lnTo>
                    <a:pt x="256" y="5"/>
                  </a:lnTo>
                  <a:lnTo>
                    <a:pt x="257" y="3"/>
                  </a:lnTo>
                  <a:lnTo>
                    <a:pt x="257" y="0"/>
                  </a:lnTo>
                  <a:lnTo>
                    <a:pt x="257" y="2"/>
                  </a:lnTo>
                  <a:lnTo>
                    <a:pt x="25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" name="Freeform 25"/>
            <p:cNvSpPr/>
            <p:nvPr/>
          </p:nvSpPr>
          <p:spPr bwMode="gray">
            <a:xfrm>
              <a:off x="3319" y="2219"/>
              <a:ext cx="125" cy="251"/>
            </a:xfrm>
            <a:custGeom>
              <a:avLst/>
              <a:gdLst>
                <a:gd name="T0" fmla="*/ 85 w 136"/>
                <a:gd name="T1" fmla="*/ 2 h 271"/>
                <a:gd name="T2" fmla="*/ 75 w 136"/>
                <a:gd name="T3" fmla="*/ 8 h 271"/>
                <a:gd name="T4" fmla="*/ 63 w 136"/>
                <a:gd name="T5" fmla="*/ 11 h 271"/>
                <a:gd name="T6" fmla="*/ 66 w 136"/>
                <a:gd name="T7" fmla="*/ 14 h 271"/>
                <a:gd name="T8" fmla="*/ 67 w 136"/>
                <a:gd name="T9" fmla="*/ 23 h 271"/>
                <a:gd name="T10" fmla="*/ 58 w 136"/>
                <a:gd name="T11" fmla="*/ 44 h 271"/>
                <a:gd name="T12" fmla="*/ 54 w 136"/>
                <a:gd name="T13" fmla="*/ 47 h 271"/>
                <a:gd name="T14" fmla="*/ 42 w 136"/>
                <a:gd name="T15" fmla="*/ 42 h 271"/>
                <a:gd name="T16" fmla="*/ 34 w 136"/>
                <a:gd name="T17" fmla="*/ 42 h 271"/>
                <a:gd name="T18" fmla="*/ 22 w 136"/>
                <a:gd name="T19" fmla="*/ 53 h 271"/>
                <a:gd name="T20" fmla="*/ 0 w 136"/>
                <a:gd name="T21" fmla="*/ 82 h 271"/>
                <a:gd name="T22" fmla="*/ 13 w 136"/>
                <a:gd name="T23" fmla="*/ 106 h 271"/>
                <a:gd name="T24" fmla="*/ 21 w 136"/>
                <a:gd name="T25" fmla="*/ 118 h 271"/>
                <a:gd name="T26" fmla="*/ 19 w 136"/>
                <a:gd name="T27" fmla="*/ 124 h 271"/>
                <a:gd name="T28" fmla="*/ 24 w 136"/>
                <a:gd name="T29" fmla="*/ 136 h 271"/>
                <a:gd name="T30" fmla="*/ 27 w 136"/>
                <a:gd name="T31" fmla="*/ 154 h 271"/>
                <a:gd name="T32" fmla="*/ 28 w 136"/>
                <a:gd name="T33" fmla="*/ 164 h 271"/>
                <a:gd name="T34" fmla="*/ 21 w 136"/>
                <a:gd name="T35" fmla="*/ 205 h 271"/>
                <a:gd name="T36" fmla="*/ 27 w 136"/>
                <a:gd name="T37" fmla="*/ 233 h 271"/>
                <a:gd name="T38" fmla="*/ 24 w 136"/>
                <a:gd name="T39" fmla="*/ 245 h 271"/>
                <a:gd name="T40" fmla="*/ 22 w 136"/>
                <a:gd name="T41" fmla="*/ 244 h 271"/>
                <a:gd name="T42" fmla="*/ 27 w 136"/>
                <a:gd name="T43" fmla="*/ 256 h 271"/>
                <a:gd name="T44" fmla="*/ 31 w 136"/>
                <a:gd name="T45" fmla="*/ 269 h 271"/>
                <a:gd name="T46" fmla="*/ 34 w 136"/>
                <a:gd name="T47" fmla="*/ 271 h 271"/>
                <a:gd name="T48" fmla="*/ 45 w 136"/>
                <a:gd name="T49" fmla="*/ 266 h 271"/>
                <a:gd name="T50" fmla="*/ 70 w 136"/>
                <a:gd name="T51" fmla="*/ 271 h 271"/>
                <a:gd name="T52" fmla="*/ 75 w 136"/>
                <a:gd name="T53" fmla="*/ 269 h 271"/>
                <a:gd name="T54" fmla="*/ 76 w 136"/>
                <a:gd name="T55" fmla="*/ 260 h 271"/>
                <a:gd name="T56" fmla="*/ 84 w 136"/>
                <a:gd name="T57" fmla="*/ 257 h 271"/>
                <a:gd name="T58" fmla="*/ 82 w 136"/>
                <a:gd name="T59" fmla="*/ 227 h 271"/>
                <a:gd name="T60" fmla="*/ 85 w 136"/>
                <a:gd name="T61" fmla="*/ 218 h 271"/>
                <a:gd name="T62" fmla="*/ 84 w 136"/>
                <a:gd name="T63" fmla="*/ 197 h 271"/>
                <a:gd name="T64" fmla="*/ 82 w 136"/>
                <a:gd name="T65" fmla="*/ 187 h 271"/>
                <a:gd name="T66" fmla="*/ 84 w 136"/>
                <a:gd name="T67" fmla="*/ 176 h 271"/>
                <a:gd name="T68" fmla="*/ 87 w 136"/>
                <a:gd name="T69" fmla="*/ 166 h 271"/>
                <a:gd name="T70" fmla="*/ 84 w 136"/>
                <a:gd name="T71" fmla="*/ 155 h 271"/>
                <a:gd name="T72" fmla="*/ 93 w 136"/>
                <a:gd name="T73" fmla="*/ 151 h 271"/>
                <a:gd name="T74" fmla="*/ 102 w 136"/>
                <a:gd name="T75" fmla="*/ 139 h 271"/>
                <a:gd name="T76" fmla="*/ 105 w 136"/>
                <a:gd name="T77" fmla="*/ 128 h 271"/>
                <a:gd name="T78" fmla="*/ 108 w 136"/>
                <a:gd name="T79" fmla="*/ 124 h 271"/>
                <a:gd name="T80" fmla="*/ 112 w 136"/>
                <a:gd name="T81" fmla="*/ 122 h 271"/>
                <a:gd name="T82" fmla="*/ 112 w 136"/>
                <a:gd name="T83" fmla="*/ 118 h 271"/>
                <a:gd name="T84" fmla="*/ 118 w 136"/>
                <a:gd name="T85" fmla="*/ 116 h 271"/>
                <a:gd name="T86" fmla="*/ 127 w 136"/>
                <a:gd name="T87" fmla="*/ 112 h 271"/>
                <a:gd name="T88" fmla="*/ 126 w 136"/>
                <a:gd name="T89" fmla="*/ 104 h 271"/>
                <a:gd name="T90" fmla="*/ 124 w 136"/>
                <a:gd name="T91" fmla="*/ 95 h 271"/>
                <a:gd name="T92" fmla="*/ 132 w 136"/>
                <a:gd name="T93" fmla="*/ 88 h 271"/>
                <a:gd name="T94" fmla="*/ 135 w 136"/>
                <a:gd name="T95" fmla="*/ 67 h 271"/>
                <a:gd name="T96" fmla="*/ 127 w 136"/>
                <a:gd name="T97" fmla="*/ 50 h 271"/>
                <a:gd name="T98" fmla="*/ 123 w 136"/>
                <a:gd name="T99" fmla="*/ 48 h 271"/>
                <a:gd name="T100" fmla="*/ 124 w 136"/>
                <a:gd name="T101" fmla="*/ 42 h 271"/>
                <a:gd name="T102" fmla="*/ 130 w 136"/>
                <a:gd name="T103" fmla="*/ 36 h 271"/>
                <a:gd name="T104" fmla="*/ 127 w 136"/>
                <a:gd name="T105" fmla="*/ 33 h 271"/>
                <a:gd name="T106" fmla="*/ 120 w 136"/>
                <a:gd name="T107" fmla="*/ 29 h 271"/>
                <a:gd name="T108" fmla="*/ 112 w 136"/>
                <a:gd name="T109" fmla="*/ 18 h 271"/>
                <a:gd name="T110" fmla="*/ 105 w 136"/>
                <a:gd name="T111" fmla="*/ 14 h 271"/>
                <a:gd name="T112" fmla="*/ 100 w 136"/>
                <a:gd name="T113" fmla="*/ 6 h 271"/>
                <a:gd name="T114" fmla="*/ 93 w 136"/>
                <a:gd name="T115" fmla="*/ 2 h 271"/>
                <a:gd name="T116" fmla="*/ 90 w 136"/>
                <a:gd name="T117" fmla="*/ 2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36" h="271">
                  <a:moveTo>
                    <a:pt x="91" y="2"/>
                  </a:moveTo>
                  <a:lnTo>
                    <a:pt x="88" y="2"/>
                  </a:lnTo>
                  <a:lnTo>
                    <a:pt x="85" y="2"/>
                  </a:lnTo>
                  <a:lnTo>
                    <a:pt x="84" y="3"/>
                  </a:lnTo>
                  <a:lnTo>
                    <a:pt x="81" y="5"/>
                  </a:lnTo>
                  <a:lnTo>
                    <a:pt x="75" y="8"/>
                  </a:lnTo>
                  <a:lnTo>
                    <a:pt x="69" y="9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4" y="12"/>
                  </a:lnTo>
                  <a:lnTo>
                    <a:pt x="64" y="14"/>
                  </a:lnTo>
                  <a:lnTo>
                    <a:pt x="66" y="14"/>
                  </a:lnTo>
                  <a:lnTo>
                    <a:pt x="66" y="14"/>
                  </a:lnTo>
                  <a:lnTo>
                    <a:pt x="67" y="14"/>
                  </a:lnTo>
                  <a:lnTo>
                    <a:pt x="67" y="23"/>
                  </a:lnTo>
                  <a:lnTo>
                    <a:pt x="64" y="33"/>
                  </a:lnTo>
                  <a:lnTo>
                    <a:pt x="60" y="42"/>
                  </a:lnTo>
                  <a:lnTo>
                    <a:pt x="58" y="44"/>
                  </a:lnTo>
                  <a:lnTo>
                    <a:pt x="57" y="45"/>
                  </a:lnTo>
                  <a:lnTo>
                    <a:pt x="55" y="47"/>
                  </a:lnTo>
                  <a:lnTo>
                    <a:pt x="54" y="47"/>
                  </a:lnTo>
                  <a:lnTo>
                    <a:pt x="51" y="45"/>
                  </a:lnTo>
                  <a:lnTo>
                    <a:pt x="46" y="44"/>
                  </a:lnTo>
                  <a:lnTo>
                    <a:pt x="42" y="42"/>
                  </a:lnTo>
                  <a:lnTo>
                    <a:pt x="37" y="41"/>
                  </a:lnTo>
                  <a:lnTo>
                    <a:pt x="36" y="42"/>
                  </a:lnTo>
                  <a:lnTo>
                    <a:pt x="34" y="42"/>
                  </a:lnTo>
                  <a:lnTo>
                    <a:pt x="33" y="42"/>
                  </a:lnTo>
                  <a:lnTo>
                    <a:pt x="31" y="42"/>
                  </a:lnTo>
                  <a:lnTo>
                    <a:pt x="22" y="53"/>
                  </a:lnTo>
                  <a:lnTo>
                    <a:pt x="12" y="62"/>
                  </a:lnTo>
                  <a:lnTo>
                    <a:pt x="3" y="71"/>
                  </a:lnTo>
                  <a:lnTo>
                    <a:pt x="0" y="82"/>
                  </a:lnTo>
                  <a:lnTo>
                    <a:pt x="1" y="89"/>
                  </a:lnTo>
                  <a:lnTo>
                    <a:pt x="6" y="98"/>
                  </a:lnTo>
                  <a:lnTo>
                    <a:pt x="13" y="106"/>
                  </a:lnTo>
                  <a:lnTo>
                    <a:pt x="19" y="113"/>
                  </a:lnTo>
                  <a:lnTo>
                    <a:pt x="21" y="115"/>
                  </a:lnTo>
                  <a:lnTo>
                    <a:pt x="21" y="118"/>
                  </a:lnTo>
                  <a:lnTo>
                    <a:pt x="21" y="119"/>
                  </a:lnTo>
                  <a:lnTo>
                    <a:pt x="19" y="122"/>
                  </a:lnTo>
                  <a:lnTo>
                    <a:pt x="19" y="124"/>
                  </a:lnTo>
                  <a:lnTo>
                    <a:pt x="19" y="127"/>
                  </a:lnTo>
                  <a:lnTo>
                    <a:pt x="19" y="130"/>
                  </a:lnTo>
                  <a:lnTo>
                    <a:pt x="24" y="136"/>
                  </a:lnTo>
                  <a:lnTo>
                    <a:pt x="25" y="143"/>
                  </a:lnTo>
                  <a:lnTo>
                    <a:pt x="27" y="149"/>
                  </a:lnTo>
                  <a:lnTo>
                    <a:pt x="27" y="154"/>
                  </a:lnTo>
                  <a:lnTo>
                    <a:pt x="28" y="157"/>
                  </a:lnTo>
                  <a:lnTo>
                    <a:pt x="28" y="161"/>
                  </a:lnTo>
                  <a:lnTo>
                    <a:pt x="28" y="164"/>
                  </a:lnTo>
                  <a:lnTo>
                    <a:pt x="24" y="178"/>
                  </a:lnTo>
                  <a:lnTo>
                    <a:pt x="22" y="191"/>
                  </a:lnTo>
                  <a:lnTo>
                    <a:pt x="21" y="205"/>
                  </a:lnTo>
                  <a:lnTo>
                    <a:pt x="27" y="212"/>
                  </a:lnTo>
                  <a:lnTo>
                    <a:pt x="28" y="223"/>
                  </a:lnTo>
                  <a:lnTo>
                    <a:pt x="27" y="233"/>
                  </a:lnTo>
                  <a:lnTo>
                    <a:pt x="25" y="244"/>
                  </a:lnTo>
                  <a:lnTo>
                    <a:pt x="24" y="245"/>
                  </a:lnTo>
                  <a:lnTo>
                    <a:pt x="24" y="245"/>
                  </a:lnTo>
                  <a:lnTo>
                    <a:pt x="22" y="245"/>
                  </a:lnTo>
                  <a:lnTo>
                    <a:pt x="22" y="245"/>
                  </a:lnTo>
                  <a:lnTo>
                    <a:pt x="22" y="244"/>
                  </a:lnTo>
                  <a:lnTo>
                    <a:pt x="24" y="248"/>
                  </a:lnTo>
                  <a:lnTo>
                    <a:pt x="25" y="251"/>
                  </a:lnTo>
                  <a:lnTo>
                    <a:pt x="27" y="256"/>
                  </a:lnTo>
                  <a:lnTo>
                    <a:pt x="30" y="260"/>
                  </a:lnTo>
                  <a:lnTo>
                    <a:pt x="31" y="265"/>
                  </a:lnTo>
                  <a:lnTo>
                    <a:pt x="31" y="269"/>
                  </a:lnTo>
                  <a:lnTo>
                    <a:pt x="33" y="268"/>
                  </a:lnTo>
                  <a:lnTo>
                    <a:pt x="34" y="269"/>
                  </a:lnTo>
                  <a:lnTo>
                    <a:pt x="34" y="271"/>
                  </a:lnTo>
                  <a:lnTo>
                    <a:pt x="34" y="271"/>
                  </a:lnTo>
                  <a:lnTo>
                    <a:pt x="36" y="271"/>
                  </a:lnTo>
                  <a:lnTo>
                    <a:pt x="45" y="266"/>
                  </a:lnTo>
                  <a:lnTo>
                    <a:pt x="52" y="268"/>
                  </a:lnTo>
                  <a:lnTo>
                    <a:pt x="61" y="271"/>
                  </a:lnTo>
                  <a:lnTo>
                    <a:pt x="70" y="271"/>
                  </a:lnTo>
                  <a:lnTo>
                    <a:pt x="72" y="271"/>
                  </a:lnTo>
                  <a:lnTo>
                    <a:pt x="73" y="269"/>
                  </a:lnTo>
                  <a:lnTo>
                    <a:pt x="75" y="269"/>
                  </a:lnTo>
                  <a:lnTo>
                    <a:pt x="75" y="265"/>
                  </a:lnTo>
                  <a:lnTo>
                    <a:pt x="75" y="263"/>
                  </a:lnTo>
                  <a:lnTo>
                    <a:pt x="76" y="260"/>
                  </a:lnTo>
                  <a:lnTo>
                    <a:pt x="79" y="259"/>
                  </a:lnTo>
                  <a:lnTo>
                    <a:pt x="81" y="259"/>
                  </a:lnTo>
                  <a:lnTo>
                    <a:pt x="84" y="257"/>
                  </a:lnTo>
                  <a:lnTo>
                    <a:pt x="81" y="248"/>
                  </a:lnTo>
                  <a:lnTo>
                    <a:pt x="82" y="238"/>
                  </a:lnTo>
                  <a:lnTo>
                    <a:pt x="82" y="227"/>
                  </a:lnTo>
                  <a:lnTo>
                    <a:pt x="82" y="224"/>
                  </a:lnTo>
                  <a:lnTo>
                    <a:pt x="84" y="221"/>
                  </a:lnTo>
                  <a:lnTo>
                    <a:pt x="85" y="218"/>
                  </a:lnTo>
                  <a:lnTo>
                    <a:pt x="85" y="211"/>
                  </a:lnTo>
                  <a:lnTo>
                    <a:pt x="84" y="205"/>
                  </a:lnTo>
                  <a:lnTo>
                    <a:pt x="84" y="197"/>
                  </a:lnTo>
                  <a:lnTo>
                    <a:pt x="84" y="194"/>
                  </a:lnTo>
                  <a:lnTo>
                    <a:pt x="84" y="191"/>
                  </a:lnTo>
                  <a:lnTo>
                    <a:pt x="82" y="187"/>
                  </a:lnTo>
                  <a:lnTo>
                    <a:pt x="82" y="184"/>
                  </a:lnTo>
                  <a:lnTo>
                    <a:pt x="84" y="181"/>
                  </a:lnTo>
                  <a:lnTo>
                    <a:pt x="84" y="176"/>
                  </a:lnTo>
                  <a:lnTo>
                    <a:pt x="84" y="172"/>
                  </a:lnTo>
                  <a:lnTo>
                    <a:pt x="85" y="167"/>
                  </a:lnTo>
                  <a:lnTo>
                    <a:pt x="87" y="166"/>
                  </a:lnTo>
                  <a:lnTo>
                    <a:pt x="87" y="161"/>
                  </a:lnTo>
                  <a:lnTo>
                    <a:pt x="85" y="158"/>
                  </a:lnTo>
                  <a:lnTo>
                    <a:pt x="84" y="155"/>
                  </a:lnTo>
                  <a:lnTo>
                    <a:pt x="82" y="152"/>
                  </a:lnTo>
                  <a:lnTo>
                    <a:pt x="88" y="152"/>
                  </a:lnTo>
                  <a:lnTo>
                    <a:pt x="93" y="151"/>
                  </a:lnTo>
                  <a:lnTo>
                    <a:pt x="96" y="148"/>
                  </a:lnTo>
                  <a:lnTo>
                    <a:pt x="99" y="143"/>
                  </a:lnTo>
                  <a:lnTo>
                    <a:pt x="102" y="139"/>
                  </a:lnTo>
                  <a:lnTo>
                    <a:pt x="103" y="134"/>
                  </a:lnTo>
                  <a:lnTo>
                    <a:pt x="105" y="130"/>
                  </a:lnTo>
                  <a:lnTo>
                    <a:pt x="105" y="128"/>
                  </a:lnTo>
                  <a:lnTo>
                    <a:pt x="105" y="127"/>
                  </a:lnTo>
                  <a:lnTo>
                    <a:pt x="106" y="125"/>
                  </a:lnTo>
                  <a:lnTo>
                    <a:pt x="108" y="124"/>
                  </a:lnTo>
                  <a:lnTo>
                    <a:pt x="109" y="124"/>
                  </a:lnTo>
                  <a:lnTo>
                    <a:pt x="111" y="124"/>
                  </a:lnTo>
                  <a:lnTo>
                    <a:pt x="112" y="122"/>
                  </a:lnTo>
                  <a:lnTo>
                    <a:pt x="112" y="121"/>
                  </a:lnTo>
                  <a:lnTo>
                    <a:pt x="112" y="119"/>
                  </a:lnTo>
                  <a:lnTo>
                    <a:pt x="112" y="118"/>
                  </a:lnTo>
                  <a:lnTo>
                    <a:pt x="114" y="116"/>
                  </a:lnTo>
                  <a:lnTo>
                    <a:pt x="115" y="116"/>
                  </a:lnTo>
                  <a:lnTo>
                    <a:pt x="118" y="116"/>
                  </a:lnTo>
                  <a:lnTo>
                    <a:pt x="121" y="115"/>
                  </a:lnTo>
                  <a:lnTo>
                    <a:pt x="124" y="115"/>
                  </a:lnTo>
                  <a:lnTo>
                    <a:pt x="127" y="112"/>
                  </a:lnTo>
                  <a:lnTo>
                    <a:pt x="127" y="110"/>
                  </a:lnTo>
                  <a:lnTo>
                    <a:pt x="127" y="107"/>
                  </a:lnTo>
                  <a:lnTo>
                    <a:pt x="126" y="104"/>
                  </a:lnTo>
                  <a:lnTo>
                    <a:pt x="124" y="100"/>
                  </a:lnTo>
                  <a:lnTo>
                    <a:pt x="124" y="97"/>
                  </a:lnTo>
                  <a:lnTo>
                    <a:pt x="124" y="95"/>
                  </a:lnTo>
                  <a:lnTo>
                    <a:pt x="126" y="94"/>
                  </a:lnTo>
                  <a:lnTo>
                    <a:pt x="129" y="91"/>
                  </a:lnTo>
                  <a:lnTo>
                    <a:pt x="132" y="88"/>
                  </a:lnTo>
                  <a:lnTo>
                    <a:pt x="135" y="85"/>
                  </a:lnTo>
                  <a:lnTo>
                    <a:pt x="136" y="83"/>
                  </a:lnTo>
                  <a:lnTo>
                    <a:pt x="135" y="67"/>
                  </a:lnTo>
                  <a:lnTo>
                    <a:pt x="130" y="50"/>
                  </a:lnTo>
                  <a:lnTo>
                    <a:pt x="129" y="48"/>
                  </a:lnTo>
                  <a:lnTo>
                    <a:pt x="127" y="50"/>
                  </a:lnTo>
                  <a:lnTo>
                    <a:pt x="126" y="50"/>
                  </a:lnTo>
                  <a:lnTo>
                    <a:pt x="124" y="50"/>
                  </a:lnTo>
                  <a:lnTo>
                    <a:pt x="123" y="48"/>
                  </a:lnTo>
                  <a:lnTo>
                    <a:pt x="123" y="47"/>
                  </a:lnTo>
                  <a:lnTo>
                    <a:pt x="123" y="44"/>
                  </a:lnTo>
                  <a:lnTo>
                    <a:pt x="124" y="42"/>
                  </a:lnTo>
                  <a:lnTo>
                    <a:pt x="126" y="41"/>
                  </a:lnTo>
                  <a:lnTo>
                    <a:pt x="129" y="39"/>
                  </a:lnTo>
                  <a:lnTo>
                    <a:pt x="130" y="36"/>
                  </a:lnTo>
                  <a:lnTo>
                    <a:pt x="130" y="35"/>
                  </a:lnTo>
                  <a:lnTo>
                    <a:pt x="129" y="33"/>
                  </a:lnTo>
                  <a:lnTo>
                    <a:pt x="127" y="33"/>
                  </a:lnTo>
                  <a:lnTo>
                    <a:pt x="124" y="33"/>
                  </a:lnTo>
                  <a:lnTo>
                    <a:pt x="123" y="32"/>
                  </a:lnTo>
                  <a:lnTo>
                    <a:pt x="120" y="29"/>
                  </a:lnTo>
                  <a:lnTo>
                    <a:pt x="118" y="24"/>
                  </a:lnTo>
                  <a:lnTo>
                    <a:pt x="115" y="21"/>
                  </a:lnTo>
                  <a:lnTo>
                    <a:pt x="112" y="18"/>
                  </a:lnTo>
                  <a:lnTo>
                    <a:pt x="109" y="17"/>
                  </a:lnTo>
                  <a:lnTo>
                    <a:pt x="108" y="14"/>
                  </a:lnTo>
                  <a:lnTo>
                    <a:pt x="105" y="14"/>
                  </a:lnTo>
                  <a:lnTo>
                    <a:pt x="103" y="11"/>
                  </a:lnTo>
                  <a:lnTo>
                    <a:pt x="102" y="8"/>
                  </a:lnTo>
                  <a:lnTo>
                    <a:pt x="100" y="6"/>
                  </a:lnTo>
                  <a:lnTo>
                    <a:pt x="99" y="3"/>
                  </a:lnTo>
                  <a:lnTo>
                    <a:pt x="96" y="2"/>
                  </a:lnTo>
                  <a:lnTo>
                    <a:pt x="93" y="2"/>
                  </a:lnTo>
                  <a:lnTo>
                    <a:pt x="91" y="2"/>
                  </a:lnTo>
                  <a:lnTo>
                    <a:pt x="90" y="0"/>
                  </a:lnTo>
                  <a:lnTo>
                    <a:pt x="90" y="2"/>
                  </a:lnTo>
                  <a:lnTo>
                    <a:pt x="9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" name="Freeform 26"/>
            <p:cNvSpPr/>
            <p:nvPr/>
          </p:nvSpPr>
          <p:spPr bwMode="gray">
            <a:xfrm>
              <a:off x="3388" y="2168"/>
              <a:ext cx="477" cy="383"/>
            </a:xfrm>
            <a:custGeom>
              <a:avLst/>
              <a:gdLst>
                <a:gd name="T0" fmla="*/ 100 w 515"/>
                <a:gd name="T1" fmla="*/ 340 h 413"/>
                <a:gd name="T2" fmla="*/ 114 w 515"/>
                <a:gd name="T3" fmla="*/ 364 h 413"/>
                <a:gd name="T4" fmla="*/ 117 w 515"/>
                <a:gd name="T5" fmla="*/ 371 h 413"/>
                <a:gd name="T6" fmla="*/ 132 w 515"/>
                <a:gd name="T7" fmla="*/ 409 h 413"/>
                <a:gd name="T8" fmla="*/ 162 w 515"/>
                <a:gd name="T9" fmla="*/ 413 h 413"/>
                <a:gd name="T10" fmla="*/ 183 w 515"/>
                <a:gd name="T11" fmla="*/ 407 h 413"/>
                <a:gd name="T12" fmla="*/ 194 w 515"/>
                <a:gd name="T13" fmla="*/ 412 h 413"/>
                <a:gd name="T14" fmla="*/ 206 w 515"/>
                <a:gd name="T15" fmla="*/ 401 h 413"/>
                <a:gd name="T16" fmla="*/ 221 w 515"/>
                <a:gd name="T17" fmla="*/ 403 h 413"/>
                <a:gd name="T18" fmla="*/ 237 w 515"/>
                <a:gd name="T19" fmla="*/ 401 h 413"/>
                <a:gd name="T20" fmla="*/ 237 w 515"/>
                <a:gd name="T21" fmla="*/ 385 h 413"/>
                <a:gd name="T22" fmla="*/ 251 w 515"/>
                <a:gd name="T23" fmla="*/ 386 h 413"/>
                <a:gd name="T24" fmla="*/ 264 w 515"/>
                <a:gd name="T25" fmla="*/ 365 h 413"/>
                <a:gd name="T26" fmla="*/ 267 w 515"/>
                <a:gd name="T27" fmla="*/ 338 h 413"/>
                <a:gd name="T28" fmla="*/ 308 w 515"/>
                <a:gd name="T29" fmla="*/ 305 h 413"/>
                <a:gd name="T30" fmla="*/ 326 w 515"/>
                <a:gd name="T31" fmla="*/ 291 h 413"/>
                <a:gd name="T32" fmla="*/ 338 w 515"/>
                <a:gd name="T33" fmla="*/ 296 h 413"/>
                <a:gd name="T34" fmla="*/ 344 w 515"/>
                <a:gd name="T35" fmla="*/ 290 h 413"/>
                <a:gd name="T36" fmla="*/ 356 w 515"/>
                <a:gd name="T37" fmla="*/ 302 h 413"/>
                <a:gd name="T38" fmla="*/ 374 w 515"/>
                <a:gd name="T39" fmla="*/ 320 h 413"/>
                <a:gd name="T40" fmla="*/ 382 w 515"/>
                <a:gd name="T41" fmla="*/ 308 h 413"/>
                <a:gd name="T42" fmla="*/ 395 w 515"/>
                <a:gd name="T43" fmla="*/ 297 h 413"/>
                <a:gd name="T44" fmla="*/ 401 w 515"/>
                <a:gd name="T45" fmla="*/ 273 h 413"/>
                <a:gd name="T46" fmla="*/ 412 w 515"/>
                <a:gd name="T47" fmla="*/ 246 h 413"/>
                <a:gd name="T48" fmla="*/ 419 w 515"/>
                <a:gd name="T49" fmla="*/ 225 h 413"/>
                <a:gd name="T50" fmla="*/ 437 w 515"/>
                <a:gd name="T51" fmla="*/ 216 h 413"/>
                <a:gd name="T52" fmla="*/ 437 w 515"/>
                <a:gd name="T53" fmla="*/ 198 h 413"/>
                <a:gd name="T54" fmla="*/ 457 w 515"/>
                <a:gd name="T55" fmla="*/ 165 h 413"/>
                <a:gd name="T56" fmla="*/ 472 w 515"/>
                <a:gd name="T57" fmla="*/ 129 h 413"/>
                <a:gd name="T58" fmla="*/ 484 w 515"/>
                <a:gd name="T59" fmla="*/ 117 h 413"/>
                <a:gd name="T60" fmla="*/ 509 w 515"/>
                <a:gd name="T61" fmla="*/ 106 h 413"/>
                <a:gd name="T62" fmla="*/ 514 w 515"/>
                <a:gd name="T63" fmla="*/ 99 h 413"/>
                <a:gd name="T64" fmla="*/ 514 w 515"/>
                <a:gd name="T65" fmla="*/ 76 h 413"/>
                <a:gd name="T66" fmla="*/ 497 w 515"/>
                <a:gd name="T67" fmla="*/ 70 h 413"/>
                <a:gd name="T68" fmla="*/ 490 w 515"/>
                <a:gd name="T69" fmla="*/ 30 h 413"/>
                <a:gd name="T70" fmla="*/ 475 w 515"/>
                <a:gd name="T71" fmla="*/ 12 h 413"/>
                <a:gd name="T72" fmla="*/ 458 w 515"/>
                <a:gd name="T73" fmla="*/ 15 h 413"/>
                <a:gd name="T74" fmla="*/ 428 w 515"/>
                <a:gd name="T75" fmla="*/ 36 h 413"/>
                <a:gd name="T76" fmla="*/ 323 w 515"/>
                <a:gd name="T77" fmla="*/ 31 h 413"/>
                <a:gd name="T78" fmla="*/ 300 w 515"/>
                <a:gd name="T79" fmla="*/ 49 h 413"/>
                <a:gd name="T80" fmla="*/ 236 w 515"/>
                <a:gd name="T81" fmla="*/ 25 h 413"/>
                <a:gd name="T82" fmla="*/ 216 w 515"/>
                <a:gd name="T83" fmla="*/ 30 h 413"/>
                <a:gd name="T84" fmla="*/ 203 w 515"/>
                <a:gd name="T85" fmla="*/ 34 h 413"/>
                <a:gd name="T86" fmla="*/ 180 w 515"/>
                <a:gd name="T87" fmla="*/ 16 h 413"/>
                <a:gd name="T88" fmla="*/ 164 w 515"/>
                <a:gd name="T89" fmla="*/ 7 h 413"/>
                <a:gd name="T90" fmla="*/ 110 w 515"/>
                <a:gd name="T91" fmla="*/ 1 h 413"/>
                <a:gd name="T92" fmla="*/ 75 w 515"/>
                <a:gd name="T93" fmla="*/ 18 h 413"/>
                <a:gd name="T94" fmla="*/ 75 w 515"/>
                <a:gd name="T95" fmla="*/ 28 h 413"/>
                <a:gd name="T96" fmla="*/ 58 w 515"/>
                <a:gd name="T97" fmla="*/ 51 h 413"/>
                <a:gd name="T98" fmla="*/ 51 w 515"/>
                <a:gd name="T99" fmla="*/ 97 h 413"/>
                <a:gd name="T100" fmla="*/ 57 w 515"/>
                <a:gd name="T101" fmla="*/ 111 h 413"/>
                <a:gd name="T102" fmla="*/ 52 w 515"/>
                <a:gd name="T103" fmla="*/ 159 h 413"/>
                <a:gd name="T104" fmla="*/ 39 w 515"/>
                <a:gd name="T105" fmla="*/ 174 h 413"/>
                <a:gd name="T106" fmla="*/ 30 w 515"/>
                <a:gd name="T107" fmla="*/ 188 h 413"/>
                <a:gd name="T108" fmla="*/ 13 w 515"/>
                <a:gd name="T109" fmla="*/ 207 h 413"/>
                <a:gd name="T110" fmla="*/ 12 w 515"/>
                <a:gd name="T111" fmla="*/ 230 h 413"/>
                <a:gd name="T112" fmla="*/ 10 w 515"/>
                <a:gd name="T113" fmla="*/ 312 h 413"/>
                <a:gd name="T114" fmla="*/ 1 w 515"/>
                <a:gd name="T115" fmla="*/ 324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15" h="413">
                  <a:moveTo>
                    <a:pt x="1" y="324"/>
                  </a:moveTo>
                  <a:lnTo>
                    <a:pt x="9" y="326"/>
                  </a:lnTo>
                  <a:lnTo>
                    <a:pt x="16" y="324"/>
                  </a:lnTo>
                  <a:lnTo>
                    <a:pt x="25" y="324"/>
                  </a:lnTo>
                  <a:lnTo>
                    <a:pt x="52" y="329"/>
                  </a:lnTo>
                  <a:lnTo>
                    <a:pt x="76" y="332"/>
                  </a:lnTo>
                  <a:lnTo>
                    <a:pt x="100" y="340"/>
                  </a:lnTo>
                  <a:lnTo>
                    <a:pt x="104" y="343"/>
                  </a:lnTo>
                  <a:lnTo>
                    <a:pt x="107" y="346"/>
                  </a:lnTo>
                  <a:lnTo>
                    <a:pt x="108" y="349"/>
                  </a:lnTo>
                  <a:lnTo>
                    <a:pt x="110" y="353"/>
                  </a:lnTo>
                  <a:lnTo>
                    <a:pt x="111" y="358"/>
                  </a:lnTo>
                  <a:lnTo>
                    <a:pt x="113" y="361"/>
                  </a:lnTo>
                  <a:lnTo>
                    <a:pt x="114" y="364"/>
                  </a:lnTo>
                  <a:lnTo>
                    <a:pt x="117" y="365"/>
                  </a:lnTo>
                  <a:lnTo>
                    <a:pt x="122" y="365"/>
                  </a:lnTo>
                  <a:lnTo>
                    <a:pt x="125" y="364"/>
                  </a:lnTo>
                  <a:lnTo>
                    <a:pt x="123" y="367"/>
                  </a:lnTo>
                  <a:lnTo>
                    <a:pt x="122" y="368"/>
                  </a:lnTo>
                  <a:lnTo>
                    <a:pt x="119" y="370"/>
                  </a:lnTo>
                  <a:lnTo>
                    <a:pt x="117" y="371"/>
                  </a:lnTo>
                  <a:lnTo>
                    <a:pt x="119" y="382"/>
                  </a:lnTo>
                  <a:lnTo>
                    <a:pt x="122" y="392"/>
                  </a:lnTo>
                  <a:lnTo>
                    <a:pt x="129" y="400"/>
                  </a:lnTo>
                  <a:lnTo>
                    <a:pt x="129" y="400"/>
                  </a:lnTo>
                  <a:lnTo>
                    <a:pt x="129" y="400"/>
                  </a:lnTo>
                  <a:lnTo>
                    <a:pt x="129" y="404"/>
                  </a:lnTo>
                  <a:lnTo>
                    <a:pt x="132" y="409"/>
                  </a:lnTo>
                  <a:lnTo>
                    <a:pt x="135" y="412"/>
                  </a:lnTo>
                  <a:lnTo>
                    <a:pt x="140" y="412"/>
                  </a:lnTo>
                  <a:lnTo>
                    <a:pt x="144" y="412"/>
                  </a:lnTo>
                  <a:lnTo>
                    <a:pt x="149" y="412"/>
                  </a:lnTo>
                  <a:lnTo>
                    <a:pt x="153" y="412"/>
                  </a:lnTo>
                  <a:lnTo>
                    <a:pt x="158" y="413"/>
                  </a:lnTo>
                  <a:lnTo>
                    <a:pt x="162" y="413"/>
                  </a:lnTo>
                  <a:lnTo>
                    <a:pt x="164" y="412"/>
                  </a:lnTo>
                  <a:lnTo>
                    <a:pt x="165" y="412"/>
                  </a:lnTo>
                  <a:lnTo>
                    <a:pt x="167" y="412"/>
                  </a:lnTo>
                  <a:lnTo>
                    <a:pt x="171" y="410"/>
                  </a:lnTo>
                  <a:lnTo>
                    <a:pt x="174" y="409"/>
                  </a:lnTo>
                  <a:lnTo>
                    <a:pt x="179" y="407"/>
                  </a:lnTo>
                  <a:lnTo>
                    <a:pt x="183" y="407"/>
                  </a:lnTo>
                  <a:lnTo>
                    <a:pt x="183" y="409"/>
                  </a:lnTo>
                  <a:lnTo>
                    <a:pt x="185" y="410"/>
                  </a:lnTo>
                  <a:lnTo>
                    <a:pt x="188" y="410"/>
                  </a:lnTo>
                  <a:lnTo>
                    <a:pt x="189" y="412"/>
                  </a:lnTo>
                  <a:lnTo>
                    <a:pt x="191" y="412"/>
                  </a:lnTo>
                  <a:lnTo>
                    <a:pt x="192" y="412"/>
                  </a:lnTo>
                  <a:lnTo>
                    <a:pt x="194" y="412"/>
                  </a:lnTo>
                  <a:lnTo>
                    <a:pt x="195" y="410"/>
                  </a:lnTo>
                  <a:lnTo>
                    <a:pt x="195" y="409"/>
                  </a:lnTo>
                  <a:lnTo>
                    <a:pt x="197" y="407"/>
                  </a:lnTo>
                  <a:lnTo>
                    <a:pt x="200" y="404"/>
                  </a:lnTo>
                  <a:lnTo>
                    <a:pt x="203" y="401"/>
                  </a:lnTo>
                  <a:lnTo>
                    <a:pt x="206" y="400"/>
                  </a:lnTo>
                  <a:lnTo>
                    <a:pt x="206" y="401"/>
                  </a:lnTo>
                  <a:lnTo>
                    <a:pt x="207" y="403"/>
                  </a:lnTo>
                  <a:lnTo>
                    <a:pt x="207" y="403"/>
                  </a:lnTo>
                  <a:lnTo>
                    <a:pt x="207" y="404"/>
                  </a:lnTo>
                  <a:lnTo>
                    <a:pt x="212" y="404"/>
                  </a:lnTo>
                  <a:lnTo>
                    <a:pt x="215" y="404"/>
                  </a:lnTo>
                  <a:lnTo>
                    <a:pt x="218" y="404"/>
                  </a:lnTo>
                  <a:lnTo>
                    <a:pt x="221" y="403"/>
                  </a:lnTo>
                  <a:lnTo>
                    <a:pt x="224" y="400"/>
                  </a:lnTo>
                  <a:lnTo>
                    <a:pt x="222" y="400"/>
                  </a:lnTo>
                  <a:lnTo>
                    <a:pt x="222" y="400"/>
                  </a:lnTo>
                  <a:lnTo>
                    <a:pt x="225" y="400"/>
                  </a:lnTo>
                  <a:lnTo>
                    <a:pt x="230" y="401"/>
                  </a:lnTo>
                  <a:lnTo>
                    <a:pt x="234" y="401"/>
                  </a:lnTo>
                  <a:lnTo>
                    <a:pt x="237" y="401"/>
                  </a:lnTo>
                  <a:lnTo>
                    <a:pt x="240" y="400"/>
                  </a:lnTo>
                  <a:lnTo>
                    <a:pt x="243" y="397"/>
                  </a:lnTo>
                  <a:lnTo>
                    <a:pt x="245" y="395"/>
                  </a:lnTo>
                  <a:lnTo>
                    <a:pt x="243" y="392"/>
                  </a:lnTo>
                  <a:lnTo>
                    <a:pt x="242" y="389"/>
                  </a:lnTo>
                  <a:lnTo>
                    <a:pt x="240" y="388"/>
                  </a:lnTo>
                  <a:lnTo>
                    <a:pt x="237" y="385"/>
                  </a:lnTo>
                  <a:lnTo>
                    <a:pt x="239" y="388"/>
                  </a:lnTo>
                  <a:lnTo>
                    <a:pt x="242" y="389"/>
                  </a:lnTo>
                  <a:lnTo>
                    <a:pt x="245" y="391"/>
                  </a:lnTo>
                  <a:lnTo>
                    <a:pt x="248" y="391"/>
                  </a:lnTo>
                  <a:lnTo>
                    <a:pt x="251" y="391"/>
                  </a:lnTo>
                  <a:lnTo>
                    <a:pt x="251" y="389"/>
                  </a:lnTo>
                  <a:lnTo>
                    <a:pt x="251" y="386"/>
                  </a:lnTo>
                  <a:lnTo>
                    <a:pt x="252" y="383"/>
                  </a:lnTo>
                  <a:lnTo>
                    <a:pt x="254" y="382"/>
                  </a:lnTo>
                  <a:lnTo>
                    <a:pt x="255" y="380"/>
                  </a:lnTo>
                  <a:lnTo>
                    <a:pt x="258" y="379"/>
                  </a:lnTo>
                  <a:lnTo>
                    <a:pt x="260" y="376"/>
                  </a:lnTo>
                  <a:lnTo>
                    <a:pt x="261" y="374"/>
                  </a:lnTo>
                  <a:lnTo>
                    <a:pt x="264" y="365"/>
                  </a:lnTo>
                  <a:lnTo>
                    <a:pt x="266" y="358"/>
                  </a:lnTo>
                  <a:lnTo>
                    <a:pt x="267" y="355"/>
                  </a:lnTo>
                  <a:lnTo>
                    <a:pt x="267" y="352"/>
                  </a:lnTo>
                  <a:lnTo>
                    <a:pt x="266" y="347"/>
                  </a:lnTo>
                  <a:lnTo>
                    <a:pt x="266" y="344"/>
                  </a:lnTo>
                  <a:lnTo>
                    <a:pt x="266" y="341"/>
                  </a:lnTo>
                  <a:lnTo>
                    <a:pt x="267" y="338"/>
                  </a:lnTo>
                  <a:lnTo>
                    <a:pt x="269" y="338"/>
                  </a:lnTo>
                  <a:lnTo>
                    <a:pt x="272" y="337"/>
                  </a:lnTo>
                  <a:lnTo>
                    <a:pt x="273" y="337"/>
                  </a:lnTo>
                  <a:lnTo>
                    <a:pt x="287" y="326"/>
                  </a:lnTo>
                  <a:lnTo>
                    <a:pt x="299" y="314"/>
                  </a:lnTo>
                  <a:lnTo>
                    <a:pt x="303" y="309"/>
                  </a:lnTo>
                  <a:lnTo>
                    <a:pt x="308" y="305"/>
                  </a:lnTo>
                  <a:lnTo>
                    <a:pt x="309" y="303"/>
                  </a:lnTo>
                  <a:lnTo>
                    <a:pt x="311" y="303"/>
                  </a:lnTo>
                  <a:lnTo>
                    <a:pt x="312" y="303"/>
                  </a:lnTo>
                  <a:lnTo>
                    <a:pt x="314" y="303"/>
                  </a:lnTo>
                  <a:lnTo>
                    <a:pt x="318" y="299"/>
                  </a:lnTo>
                  <a:lnTo>
                    <a:pt x="321" y="296"/>
                  </a:lnTo>
                  <a:lnTo>
                    <a:pt x="326" y="291"/>
                  </a:lnTo>
                  <a:lnTo>
                    <a:pt x="328" y="294"/>
                  </a:lnTo>
                  <a:lnTo>
                    <a:pt x="329" y="297"/>
                  </a:lnTo>
                  <a:lnTo>
                    <a:pt x="332" y="299"/>
                  </a:lnTo>
                  <a:lnTo>
                    <a:pt x="337" y="299"/>
                  </a:lnTo>
                  <a:lnTo>
                    <a:pt x="337" y="297"/>
                  </a:lnTo>
                  <a:lnTo>
                    <a:pt x="337" y="297"/>
                  </a:lnTo>
                  <a:lnTo>
                    <a:pt x="338" y="296"/>
                  </a:lnTo>
                  <a:lnTo>
                    <a:pt x="340" y="296"/>
                  </a:lnTo>
                  <a:lnTo>
                    <a:pt x="341" y="294"/>
                  </a:lnTo>
                  <a:lnTo>
                    <a:pt x="343" y="291"/>
                  </a:lnTo>
                  <a:lnTo>
                    <a:pt x="343" y="288"/>
                  </a:lnTo>
                  <a:lnTo>
                    <a:pt x="343" y="285"/>
                  </a:lnTo>
                  <a:lnTo>
                    <a:pt x="343" y="288"/>
                  </a:lnTo>
                  <a:lnTo>
                    <a:pt x="344" y="290"/>
                  </a:lnTo>
                  <a:lnTo>
                    <a:pt x="346" y="291"/>
                  </a:lnTo>
                  <a:lnTo>
                    <a:pt x="347" y="293"/>
                  </a:lnTo>
                  <a:lnTo>
                    <a:pt x="349" y="296"/>
                  </a:lnTo>
                  <a:lnTo>
                    <a:pt x="350" y="297"/>
                  </a:lnTo>
                  <a:lnTo>
                    <a:pt x="352" y="299"/>
                  </a:lnTo>
                  <a:lnTo>
                    <a:pt x="353" y="300"/>
                  </a:lnTo>
                  <a:lnTo>
                    <a:pt x="356" y="302"/>
                  </a:lnTo>
                  <a:lnTo>
                    <a:pt x="361" y="303"/>
                  </a:lnTo>
                  <a:lnTo>
                    <a:pt x="364" y="306"/>
                  </a:lnTo>
                  <a:lnTo>
                    <a:pt x="367" y="311"/>
                  </a:lnTo>
                  <a:lnTo>
                    <a:pt x="370" y="315"/>
                  </a:lnTo>
                  <a:lnTo>
                    <a:pt x="370" y="323"/>
                  </a:lnTo>
                  <a:lnTo>
                    <a:pt x="373" y="321"/>
                  </a:lnTo>
                  <a:lnTo>
                    <a:pt x="374" y="320"/>
                  </a:lnTo>
                  <a:lnTo>
                    <a:pt x="377" y="318"/>
                  </a:lnTo>
                  <a:lnTo>
                    <a:pt x="377" y="315"/>
                  </a:lnTo>
                  <a:lnTo>
                    <a:pt x="377" y="314"/>
                  </a:lnTo>
                  <a:lnTo>
                    <a:pt x="377" y="312"/>
                  </a:lnTo>
                  <a:lnTo>
                    <a:pt x="379" y="311"/>
                  </a:lnTo>
                  <a:lnTo>
                    <a:pt x="380" y="309"/>
                  </a:lnTo>
                  <a:lnTo>
                    <a:pt x="382" y="308"/>
                  </a:lnTo>
                  <a:lnTo>
                    <a:pt x="382" y="305"/>
                  </a:lnTo>
                  <a:lnTo>
                    <a:pt x="382" y="303"/>
                  </a:lnTo>
                  <a:lnTo>
                    <a:pt x="382" y="300"/>
                  </a:lnTo>
                  <a:lnTo>
                    <a:pt x="382" y="299"/>
                  </a:lnTo>
                  <a:lnTo>
                    <a:pt x="385" y="297"/>
                  </a:lnTo>
                  <a:lnTo>
                    <a:pt x="389" y="297"/>
                  </a:lnTo>
                  <a:lnTo>
                    <a:pt x="395" y="297"/>
                  </a:lnTo>
                  <a:lnTo>
                    <a:pt x="394" y="293"/>
                  </a:lnTo>
                  <a:lnTo>
                    <a:pt x="394" y="288"/>
                  </a:lnTo>
                  <a:lnTo>
                    <a:pt x="394" y="284"/>
                  </a:lnTo>
                  <a:lnTo>
                    <a:pt x="395" y="281"/>
                  </a:lnTo>
                  <a:lnTo>
                    <a:pt x="398" y="278"/>
                  </a:lnTo>
                  <a:lnTo>
                    <a:pt x="400" y="276"/>
                  </a:lnTo>
                  <a:lnTo>
                    <a:pt x="401" y="273"/>
                  </a:lnTo>
                  <a:lnTo>
                    <a:pt x="404" y="267"/>
                  </a:lnTo>
                  <a:lnTo>
                    <a:pt x="406" y="260"/>
                  </a:lnTo>
                  <a:lnTo>
                    <a:pt x="407" y="257"/>
                  </a:lnTo>
                  <a:lnTo>
                    <a:pt x="410" y="254"/>
                  </a:lnTo>
                  <a:lnTo>
                    <a:pt x="412" y="251"/>
                  </a:lnTo>
                  <a:lnTo>
                    <a:pt x="412" y="249"/>
                  </a:lnTo>
                  <a:lnTo>
                    <a:pt x="412" y="246"/>
                  </a:lnTo>
                  <a:lnTo>
                    <a:pt x="410" y="245"/>
                  </a:lnTo>
                  <a:lnTo>
                    <a:pt x="410" y="242"/>
                  </a:lnTo>
                  <a:lnTo>
                    <a:pt x="410" y="242"/>
                  </a:lnTo>
                  <a:lnTo>
                    <a:pt x="415" y="237"/>
                  </a:lnTo>
                  <a:lnTo>
                    <a:pt x="416" y="233"/>
                  </a:lnTo>
                  <a:lnTo>
                    <a:pt x="418" y="230"/>
                  </a:lnTo>
                  <a:lnTo>
                    <a:pt x="419" y="225"/>
                  </a:lnTo>
                  <a:lnTo>
                    <a:pt x="421" y="221"/>
                  </a:lnTo>
                  <a:lnTo>
                    <a:pt x="421" y="222"/>
                  </a:lnTo>
                  <a:lnTo>
                    <a:pt x="422" y="224"/>
                  </a:lnTo>
                  <a:lnTo>
                    <a:pt x="427" y="224"/>
                  </a:lnTo>
                  <a:lnTo>
                    <a:pt x="431" y="222"/>
                  </a:lnTo>
                  <a:lnTo>
                    <a:pt x="434" y="219"/>
                  </a:lnTo>
                  <a:lnTo>
                    <a:pt x="437" y="216"/>
                  </a:lnTo>
                  <a:lnTo>
                    <a:pt x="439" y="212"/>
                  </a:lnTo>
                  <a:lnTo>
                    <a:pt x="440" y="207"/>
                  </a:lnTo>
                  <a:lnTo>
                    <a:pt x="440" y="203"/>
                  </a:lnTo>
                  <a:lnTo>
                    <a:pt x="440" y="201"/>
                  </a:lnTo>
                  <a:lnTo>
                    <a:pt x="439" y="200"/>
                  </a:lnTo>
                  <a:lnTo>
                    <a:pt x="436" y="200"/>
                  </a:lnTo>
                  <a:lnTo>
                    <a:pt x="437" y="198"/>
                  </a:lnTo>
                  <a:lnTo>
                    <a:pt x="439" y="195"/>
                  </a:lnTo>
                  <a:lnTo>
                    <a:pt x="440" y="194"/>
                  </a:lnTo>
                  <a:lnTo>
                    <a:pt x="443" y="192"/>
                  </a:lnTo>
                  <a:lnTo>
                    <a:pt x="449" y="185"/>
                  </a:lnTo>
                  <a:lnTo>
                    <a:pt x="452" y="176"/>
                  </a:lnTo>
                  <a:lnTo>
                    <a:pt x="457" y="167"/>
                  </a:lnTo>
                  <a:lnTo>
                    <a:pt x="457" y="165"/>
                  </a:lnTo>
                  <a:lnTo>
                    <a:pt x="458" y="165"/>
                  </a:lnTo>
                  <a:lnTo>
                    <a:pt x="460" y="164"/>
                  </a:lnTo>
                  <a:lnTo>
                    <a:pt x="461" y="164"/>
                  </a:lnTo>
                  <a:lnTo>
                    <a:pt x="464" y="152"/>
                  </a:lnTo>
                  <a:lnTo>
                    <a:pt x="469" y="141"/>
                  </a:lnTo>
                  <a:lnTo>
                    <a:pt x="470" y="129"/>
                  </a:lnTo>
                  <a:lnTo>
                    <a:pt x="472" y="129"/>
                  </a:lnTo>
                  <a:lnTo>
                    <a:pt x="473" y="128"/>
                  </a:lnTo>
                  <a:lnTo>
                    <a:pt x="475" y="126"/>
                  </a:lnTo>
                  <a:lnTo>
                    <a:pt x="476" y="125"/>
                  </a:lnTo>
                  <a:lnTo>
                    <a:pt x="479" y="125"/>
                  </a:lnTo>
                  <a:lnTo>
                    <a:pt x="479" y="122"/>
                  </a:lnTo>
                  <a:lnTo>
                    <a:pt x="481" y="119"/>
                  </a:lnTo>
                  <a:lnTo>
                    <a:pt x="484" y="117"/>
                  </a:lnTo>
                  <a:lnTo>
                    <a:pt x="487" y="114"/>
                  </a:lnTo>
                  <a:lnTo>
                    <a:pt x="491" y="114"/>
                  </a:lnTo>
                  <a:lnTo>
                    <a:pt x="496" y="114"/>
                  </a:lnTo>
                  <a:lnTo>
                    <a:pt x="500" y="113"/>
                  </a:lnTo>
                  <a:lnTo>
                    <a:pt x="503" y="111"/>
                  </a:lnTo>
                  <a:lnTo>
                    <a:pt x="506" y="109"/>
                  </a:lnTo>
                  <a:lnTo>
                    <a:pt x="509" y="106"/>
                  </a:lnTo>
                  <a:lnTo>
                    <a:pt x="512" y="105"/>
                  </a:lnTo>
                  <a:lnTo>
                    <a:pt x="515" y="102"/>
                  </a:lnTo>
                  <a:lnTo>
                    <a:pt x="515" y="102"/>
                  </a:lnTo>
                  <a:lnTo>
                    <a:pt x="515" y="100"/>
                  </a:lnTo>
                  <a:lnTo>
                    <a:pt x="515" y="99"/>
                  </a:lnTo>
                  <a:lnTo>
                    <a:pt x="515" y="99"/>
                  </a:lnTo>
                  <a:lnTo>
                    <a:pt x="514" y="99"/>
                  </a:lnTo>
                  <a:lnTo>
                    <a:pt x="514" y="99"/>
                  </a:lnTo>
                  <a:lnTo>
                    <a:pt x="512" y="94"/>
                  </a:lnTo>
                  <a:lnTo>
                    <a:pt x="514" y="91"/>
                  </a:lnTo>
                  <a:lnTo>
                    <a:pt x="515" y="88"/>
                  </a:lnTo>
                  <a:lnTo>
                    <a:pt x="515" y="84"/>
                  </a:lnTo>
                  <a:lnTo>
                    <a:pt x="515" y="81"/>
                  </a:lnTo>
                  <a:lnTo>
                    <a:pt x="514" y="76"/>
                  </a:lnTo>
                  <a:lnTo>
                    <a:pt x="511" y="73"/>
                  </a:lnTo>
                  <a:lnTo>
                    <a:pt x="509" y="72"/>
                  </a:lnTo>
                  <a:lnTo>
                    <a:pt x="506" y="70"/>
                  </a:lnTo>
                  <a:lnTo>
                    <a:pt x="503" y="69"/>
                  </a:lnTo>
                  <a:lnTo>
                    <a:pt x="502" y="69"/>
                  </a:lnTo>
                  <a:lnTo>
                    <a:pt x="499" y="70"/>
                  </a:lnTo>
                  <a:lnTo>
                    <a:pt x="497" y="70"/>
                  </a:lnTo>
                  <a:lnTo>
                    <a:pt x="494" y="70"/>
                  </a:lnTo>
                  <a:lnTo>
                    <a:pt x="496" y="67"/>
                  </a:lnTo>
                  <a:lnTo>
                    <a:pt x="494" y="64"/>
                  </a:lnTo>
                  <a:lnTo>
                    <a:pt x="494" y="61"/>
                  </a:lnTo>
                  <a:lnTo>
                    <a:pt x="493" y="46"/>
                  </a:lnTo>
                  <a:lnTo>
                    <a:pt x="491" y="33"/>
                  </a:lnTo>
                  <a:lnTo>
                    <a:pt x="490" y="30"/>
                  </a:lnTo>
                  <a:lnTo>
                    <a:pt x="488" y="27"/>
                  </a:lnTo>
                  <a:lnTo>
                    <a:pt x="484" y="24"/>
                  </a:lnTo>
                  <a:lnTo>
                    <a:pt x="481" y="21"/>
                  </a:lnTo>
                  <a:lnTo>
                    <a:pt x="479" y="18"/>
                  </a:lnTo>
                  <a:lnTo>
                    <a:pt x="479" y="15"/>
                  </a:lnTo>
                  <a:lnTo>
                    <a:pt x="478" y="13"/>
                  </a:lnTo>
                  <a:lnTo>
                    <a:pt x="475" y="12"/>
                  </a:lnTo>
                  <a:lnTo>
                    <a:pt x="470" y="10"/>
                  </a:lnTo>
                  <a:lnTo>
                    <a:pt x="466" y="10"/>
                  </a:lnTo>
                  <a:lnTo>
                    <a:pt x="463" y="10"/>
                  </a:lnTo>
                  <a:lnTo>
                    <a:pt x="463" y="12"/>
                  </a:lnTo>
                  <a:lnTo>
                    <a:pt x="463" y="12"/>
                  </a:lnTo>
                  <a:lnTo>
                    <a:pt x="463" y="13"/>
                  </a:lnTo>
                  <a:lnTo>
                    <a:pt x="458" y="15"/>
                  </a:lnTo>
                  <a:lnTo>
                    <a:pt x="454" y="16"/>
                  </a:lnTo>
                  <a:lnTo>
                    <a:pt x="449" y="18"/>
                  </a:lnTo>
                  <a:lnTo>
                    <a:pt x="445" y="18"/>
                  </a:lnTo>
                  <a:lnTo>
                    <a:pt x="442" y="21"/>
                  </a:lnTo>
                  <a:lnTo>
                    <a:pt x="439" y="24"/>
                  </a:lnTo>
                  <a:lnTo>
                    <a:pt x="434" y="30"/>
                  </a:lnTo>
                  <a:lnTo>
                    <a:pt x="428" y="36"/>
                  </a:lnTo>
                  <a:lnTo>
                    <a:pt x="424" y="42"/>
                  </a:lnTo>
                  <a:lnTo>
                    <a:pt x="395" y="28"/>
                  </a:lnTo>
                  <a:lnTo>
                    <a:pt x="365" y="24"/>
                  </a:lnTo>
                  <a:lnTo>
                    <a:pt x="335" y="24"/>
                  </a:lnTo>
                  <a:lnTo>
                    <a:pt x="331" y="25"/>
                  </a:lnTo>
                  <a:lnTo>
                    <a:pt x="326" y="28"/>
                  </a:lnTo>
                  <a:lnTo>
                    <a:pt x="323" y="31"/>
                  </a:lnTo>
                  <a:lnTo>
                    <a:pt x="318" y="34"/>
                  </a:lnTo>
                  <a:lnTo>
                    <a:pt x="315" y="39"/>
                  </a:lnTo>
                  <a:lnTo>
                    <a:pt x="312" y="42"/>
                  </a:lnTo>
                  <a:lnTo>
                    <a:pt x="308" y="45"/>
                  </a:lnTo>
                  <a:lnTo>
                    <a:pt x="306" y="46"/>
                  </a:lnTo>
                  <a:lnTo>
                    <a:pt x="303" y="48"/>
                  </a:lnTo>
                  <a:lnTo>
                    <a:pt x="300" y="49"/>
                  </a:lnTo>
                  <a:lnTo>
                    <a:pt x="297" y="49"/>
                  </a:lnTo>
                  <a:lnTo>
                    <a:pt x="291" y="48"/>
                  </a:lnTo>
                  <a:lnTo>
                    <a:pt x="285" y="46"/>
                  </a:lnTo>
                  <a:lnTo>
                    <a:pt x="279" y="45"/>
                  </a:lnTo>
                  <a:lnTo>
                    <a:pt x="275" y="42"/>
                  </a:lnTo>
                  <a:lnTo>
                    <a:pt x="255" y="33"/>
                  </a:lnTo>
                  <a:lnTo>
                    <a:pt x="236" y="25"/>
                  </a:lnTo>
                  <a:lnTo>
                    <a:pt x="233" y="25"/>
                  </a:lnTo>
                  <a:lnTo>
                    <a:pt x="228" y="25"/>
                  </a:lnTo>
                  <a:lnTo>
                    <a:pt x="225" y="27"/>
                  </a:lnTo>
                  <a:lnTo>
                    <a:pt x="222" y="28"/>
                  </a:lnTo>
                  <a:lnTo>
                    <a:pt x="219" y="28"/>
                  </a:lnTo>
                  <a:lnTo>
                    <a:pt x="216" y="28"/>
                  </a:lnTo>
                  <a:lnTo>
                    <a:pt x="216" y="30"/>
                  </a:lnTo>
                  <a:lnTo>
                    <a:pt x="216" y="31"/>
                  </a:lnTo>
                  <a:lnTo>
                    <a:pt x="215" y="31"/>
                  </a:lnTo>
                  <a:lnTo>
                    <a:pt x="215" y="33"/>
                  </a:lnTo>
                  <a:lnTo>
                    <a:pt x="215" y="34"/>
                  </a:lnTo>
                  <a:lnTo>
                    <a:pt x="210" y="34"/>
                  </a:lnTo>
                  <a:lnTo>
                    <a:pt x="207" y="34"/>
                  </a:lnTo>
                  <a:lnTo>
                    <a:pt x="203" y="34"/>
                  </a:lnTo>
                  <a:lnTo>
                    <a:pt x="200" y="36"/>
                  </a:lnTo>
                  <a:lnTo>
                    <a:pt x="197" y="34"/>
                  </a:lnTo>
                  <a:lnTo>
                    <a:pt x="192" y="31"/>
                  </a:lnTo>
                  <a:lnTo>
                    <a:pt x="188" y="28"/>
                  </a:lnTo>
                  <a:lnTo>
                    <a:pt x="183" y="24"/>
                  </a:lnTo>
                  <a:lnTo>
                    <a:pt x="182" y="18"/>
                  </a:lnTo>
                  <a:lnTo>
                    <a:pt x="180" y="16"/>
                  </a:lnTo>
                  <a:lnTo>
                    <a:pt x="179" y="15"/>
                  </a:lnTo>
                  <a:lnTo>
                    <a:pt x="176" y="13"/>
                  </a:lnTo>
                  <a:lnTo>
                    <a:pt x="174" y="12"/>
                  </a:lnTo>
                  <a:lnTo>
                    <a:pt x="173" y="9"/>
                  </a:lnTo>
                  <a:lnTo>
                    <a:pt x="170" y="7"/>
                  </a:lnTo>
                  <a:lnTo>
                    <a:pt x="167" y="6"/>
                  </a:lnTo>
                  <a:lnTo>
                    <a:pt x="164" y="7"/>
                  </a:lnTo>
                  <a:lnTo>
                    <a:pt x="161" y="9"/>
                  </a:lnTo>
                  <a:lnTo>
                    <a:pt x="153" y="9"/>
                  </a:lnTo>
                  <a:lnTo>
                    <a:pt x="146" y="4"/>
                  </a:lnTo>
                  <a:lnTo>
                    <a:pt x="140" y="0"/>
                  </a:lnTo>
                  <a:lnTo>
                    <a:pt x="132" y="0"/>
                  </a:lnTo>
                  <a:lnTo>
                    <a:pt x="122" y="3"/>
                  </a:lnTo>
                  <a:lnTo>
                    <a:pt x="110" y="1"/>
                  </a:lnTo>
                  <a:lnTo>
                    <a:pt x="97" y="1"/>
                  </a:lnTo>
                  <a:lnTo>
                    <a:pt x="87" y="6"/>
                  </a:lnTo>
                  <a:lnTo>
                    <a:pt x="84" y="7"/>
                  </a:lnTo>
                  <a:lnTo>
                    <a:pt x="79" y="10"/>
                  </a:lnTo>
                  <a:lnTo>
                    <a:pt x="75" y="13"/>
                  </a:lnTo>
                  <a:lnTo>
                    <a:pt x="75" y="16"/>
                  </a:lnTo>
                  <a:lnTo>
                    <a:pt x="75" y="18"/>
                  </a:lnTo>
                  <a:lnTo>
                    <a:pt x="76" y="21"/>
                  </a:lnTo>
                  <a:lnTo>
                    <a:pt x="76" y="24"/>
                  </a:lnTo>
                  <a:lnTo>
                    <a:pt x="78" y="27"/>
                  </a:lnTo>
                  <a:lnTo>
                    <a:pt x="76" y="27"/>
                  </a:lnTo>
                  <a:lnTo>
                    <a:pt x="75" y="27"/>
                  </a:lnTo>
                  <a:lnTo>
                    <a:pt x="75" y="28"/>
                  </a:lnTo>
                  <a:lnTo>
                    <a:pt x="75" y="28"/>
                  </a:lnTo>
                  <a:lnTo>
                    <a:pt x="75" y="33"/>
                  </a:lnTo>
                  <a:lnTo>
                    <a:pt x="73" y="37"/>
                  </a:lnTo>
                  <a:lnTo>
                    <a:pt x="72" y="42"/>
                  </a:lnTo>
                  <a:lnTo>
                    <a:pt x="67" y="43"/>
                  </a:lnTo>
                  <a:lnTo>
                    <a:pt x="63" y="46"/>
                  </a:lnTo>
                  <a:lnTo>
                    <a:pt x="60" y="48"/>
                  </a:lnTo>
                  <a:lnTo>
                    <a:pt x="58" y="51"/>
                  </a:lnTo>
                  <a:lnTo>
                    <a:pt x="57" y="54"/>
                  </a:lnTo>
                  <a:lnTo>
                    <a:pt x="57" y="57"/>
                  </a:lnTo>
                  <a:lnTo>
                    <a:pt x="57" y="70"/>
                  </a:lnTo>
                  <a:lnTo>
                    <a:pt x="57" y="82"/>
                  </a:lnTo>
                  <a:lnTo>
                    <a:pt x="55" y="93"/>
                  </a:lnTo>
                  <a:lnTo>
                    <a:pt x="54" y="96"/>
                  </a:lnTo>
                  <a:lnTo>
                    <a:pt x="51" y="97"/>
                  </a:lnTo>
                  <a:lnTo>
                    <a:pt x="51" y="100"/>
                  </a:lnTo>
                  <a:lnTo>
                    <a:pt x="51" y="103"/>
                  </a:lnTo>
                  <a:lnTo>
                    <a:pt x="51" y="105"/>
                  </a:lnTo>
                  <a:lnTo>
                    <a:pt x="52" y="105"/>
                  </a:lnTo>
                  <a:lnTo>
                    <a:pt x="54" y="105"/>
                  </a:lnTo>
                  <a:lnTo>
                    <a:pt x="55" y="105"/>
                  </a:lnTo>
                  <a:lnTo>
                    <a:pt x="57" y="111"/>
                  </a:lnTo>
                  <a:lnTo>
                    <a:pt x="58" y="114"/>
                  </a:lnTo>
                  <a:lnTo>
                    <a:pt x="60" y="128"/>
                  </a:lnTo>
                  <a:lnTo>
                    <a:pt x="58" y="140"/>
                  </a:lnTo>
                  <a:lnTo>
                    <a:pt x="52" y="152"/>
                  </a:lnTo>
                  <a:lnTo>
                    <a:pt x="51" y="153"/>
                  </a:lnTo>
                  <a:lnTo>
                    <a:pt x="52" y="156"/>
                  </a:lnTo>
                  <a:lnTo>
                    <a:pt x="52" y="159"/>
                  </a:lnTo>
                  <a:lnTo>
                    <a:pt x="54" y="162"/>
                  </a:lnTo>
                  <a:lnTo>
                    <a:pt x="54" y="165"/>
                  </a:lnTo>
                  <a:lnTo>
                    <a:pt x="52" y="167"/>
                  </a:lnTo>
                  <a:lnTo>
                    <a:pt x="49" y="170"/>
                  </a:lnTo>
                  <a:lnTo>
                    <a:pt x="46" y="171"/>
                  </a:lnTo>
                  <a:lnTo>
                    <a:pt x="42" y="173"/>
                  </a:lnTo>
                  <a:lnTo>
                    <a:pt x="39" y="174"/>
                  </a:lnTo>
                  <a:lnTo>
                    <a:pt x="36" y="177"/>
                  </a:lnTo>
                  <a:lnTo>
                    <a:pt x="34" y="179"/>
                  </a:lnTo>
                  <a:lnTo>
                    <a:pt x="31" y="180"/>
                  </a:lnTo>
                  <a:lnTo>
                    <a:pt x="30" y="182"/>
                  </a:lnTo>
                  <a:lnTo>
                    <a:pt x="28" y="183"/>
                  </a:lnTo>
                  <a:lnTo>
                    <a:pt x="28" y="186"/>
                  </a:lnTo>
                  <a:lnTo>
                    <a:pt x="30" y="188"/>
                  </a:lnTo>
                  <a:lnTo>
                    <a:pt x="30" y="191"/>
                  </a:lnTo>
                  <a:lnTo>
                    <a:pt x="28" y="192"/>
                  </a:lnTo>
                  <a:lnTo>
                    <a:pt x="27" y="194"/>
                  </a:lnTo>
                  <a:lnTo>
                    <a:pt x="25" y="198"/>
                  </a:lnTo>
                  <a:lnTo>
                    <a:pt x="22" y="201"/>
                  </a:lnTo>
                  <a:lnTo>
                    <a:pt x="18" y="204"/>
                  </a:lnTo>
                  <a:lnTo>
                    <a:pt x="13" y="207"/>
                  </a:lnTo>
                  <a:lnTo>
                    <a:pt x="9" y="209"/>
                  </a:lnTo>
                  <a:lnTo>
                    <a:pt x="10" y="212"/>
                  </a:lnTo>
                  <a:lnTo>
                    <a:pt x="12" y="215"/>
                  </a:lnTo>
                  <a:lnTo>
                    <a:pt x="12" y="219"/>
                  </a:lnTo>
                  <a:lnTo>
                    <a:pt x="12" y="222"/>
                  </a:lnTo>
                  <a:lnTo>
                    <a:pt x="12" y="227"/>
                  </a:lnTo>
                  <a:lnTo>
                    <a:pt x="12" y="230"/>
                  </a:lnTo>
                  <a:lnTo>
                    <a:pt x="10" y="231"/>
                  </a:lnTo>
                  <a:lnTo>
                    <a:pt x="10" y="234"/>
                  </a:lnTo>
                  <a:lnTo>
                    <a:pt x="9" y="270"/>
                  </a:lnTo>
                  <a:lnTo>
                    <a:pt x="7" y="306"/>
                  </a:lnTo>
                  <a:lnTo>
                    <a:pt x="9" y="309"/>
                  </a:lnTo>
                  <a:lnTo>
                    <a:pt x="9" y="311"/>
                  </a:lnTo>
                  <a:lnTo>
                    <a:pt x="10" y="312"/>
                  </a:lnTo>
                  <a:lnTo>
                    <a:pt x="9" y="314"/>
                  </a:lnTo>
                  <a:lnTo>
                    <a:pt x="6" y="315"/>
                  </a:lnTo>
                  <a:lnTo>
                    <a:pt x="3" y="317"/>
                  </a:lnTo>
                  <a:lnTo>
                    <a:pt x="1" y="317"/>
                  </a:lnTo>
                  <a:lnTo>
                    <a:pt x="0" y="320"/>
                  </a:lnTo>
                  <a:lnTo>
                    <a:pt x="0" y="321"/>
                  </a:lnTo>
                  <a:lnTo>
                    <a:pt x="1" y="324"/>
                  </a:lnTo>
                  <a:lnTo>
                    <a:pt x="3" y="326"/>
                  </a:lnTo>
                  <a:lnTo>
                    <a:pt x="3" y="326"/>
                  </a:lnTo>
                  <a:lnTo>
                    <a:pt x="1" y="32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" name="Freeform 27"/>
            <p:cNvSpPr/>
            <p:nvPr/>
          </p:nvSpPr>
          <p:spPr bwMode="gray">
            <a:xfrm>
              <a:off x="3307" y="1790"/>
              <a:ext cx="612" cy="462"/>
            </a:xfrm>
            <a:custGeom>
              <a:avLst/>
              <a:gdLst>
                <a:gd name="T0" fmla="*/ 422 w 661"/>
                <a:gd name="T1" fmla="*/ 434 h 499"/>
                <a:gd name="T2" fmla="*/ 487 w 661"/>
                <a:gd name="T3" fmla="*/ 437 h 499"/>
                <a:gd name="T4" fmla="*/ 493 w 661"/>
                <a:gd name="T5" fmla="*/ 443 h 499"/>
                <a:gd name="T6" fmla="*/ 503 w 661"/>
                <a:gd name="T7" fmla="*/ 448 h 499"/>
                <a:gd name="T8" fmla="*/ 514 w 661"/>
                <a:gd name="T9" fmla="*/ 448 h 499"/>
                <a:gd name="T10" fmla="*/ 526 w 661"/>
                <a:gd name="T11" fmla="*/ 430 h 499"/>
                <a:gd name="T12" fmla="*/ 544 w 661"/>
                <a:gd name="T13" fmla="*/ 425 h 499"/>
                <a:gd name="T14" fmla="*/ 563 w 661"/>
                <a:gd name="T15" fmla="*/ 418 h 499"/>
                <a:gd name="T16" fmla="*/ 557 w 661"/>
                <a:gd name="T17" fmla="*/ 380 h 499"/>
                <a:gd name="T18" fmla="*/ 566 w 661"/>
                <a:gd name="T19" fmla="*/ 376 h 499"/>
                <a:gd name="T20" fmla="*/ 584 w 661"/>
                <a:gd name="T21" fmla="*/ 340 h 499"/>
                <a:gd name="T22" fmla="*/ 640 w 661"/>
                <a:gd name="T23" fmla="*/ 239 h 499"/>
                <a:gd name="T24" fmla="*/ 655 w 661"/>
                <a:gd name="T25" fmla="*/ 132 h 499"/>
                <a:gd name="T26" fmla="*/ 645 w 661"/>
                <a:gd name="T27" fmla="*/ 113 h 499"/>
                <a:gd name="T28" fmla="*/ 635 w 661"/>
                <a:gd name="T29" fmla="*/ 99 h 499"/>
                <a:gd name="T30" fmla="*/ 623 w 661"/>
                <a:gd name="T31" fmla="*/ 27 h 499"/>
                <a:gd name="T32" fmla="*/ 584 w 661"/>
                <a:gd name="T33" fmla="*/ 31 h 499"/>
                <a:gd name="T34" fmla="*/ 508 w 661"/>
                <a:gd name="T35" fmla="*/ 0 h 499"/>
                <a:gd name="T36" fmla="*/ 300 w 661"/>
                <a:gd name="T37" fmla="*/ 126 h 499"/>
                <a:gd name="T38" fmla="*/ 215 w 661"/>
                <a:gd name="T39" fmla="*/ 177 h 499"/>
                <a:gd name="T40" fmla="*/ 172 w 661"/>
                <a:gd name="T41" fmla="*/ 290 h 499"/>
                <a:gd name="T42" fmla="*/ 165 w 661"/>
                <a:gd name="T43" fmla="*/ 310 h 499"/>
                <a:gd name="T44" fmla="*/ 160 w 661"/>
                <a:gd name="T45" fmla="*/ 323 h 499"/>
                <a:gd name="T46" fmla="*/ 144 w 661"/>
                <a:gd name="T47" fmla="*/ 338 h 499"/>
                <a:gd name="T48" fmla="*/ 130 w 661"/>
                <a:gd name="T49" fmla="*/ 343 h 499"/>
                <a:gd name="T50" fmla="*/ 75 w 661"/>
                <a:gd name="T51" fmla="*/ 340 h 499"/>
                <a:gd name="T52" fmla="*/ 33 w 661"/>
                <a:gd name="T53" fmla="*/ 356 h 499"/>
                <a:gd name="T54" fmla="*/ 16 w 661"/>
                <a:gd name="T55" fmla="*/ 356 h 499"/>
                <a:gd name="T56" fmla="*/ 4 w 661"/>
                <a:gd name="T57" fmla="*/ 350 h 499"/>
                <a:gd name="T58" fmla="*/ 4 w 661"/>
                <a:gd name="T59" fmla="*/ 361 h 499"/>
                <a:gd name="T60" fmla="*/ 1 w 661"/>
                <a:gd name="T61" fmla="*/ 374 h 499"/>
                <a:gd name="T62" fmla="*/ 7 w 661"/>
                <a:gd name="T63" fmla="*/ 395 h 499"/>
                <a:gd name="T64" fmla="*/ 33 w 661"/>
                <a:gd name="T65" fmla="*/ 416 h 499"/>
                <a:gd name="T66" fmla="*/ 46 w 661"/>
                <a:gd name="T67" fmla="*/ 428 h 499"/>
                <a:gd name="T68" fmla="*/ 40 w 661"/>
                <a:gd name="T69" fmla="*/ 427 h 499"/>
                <a:gd name="T70" fmla="*/ 31 w 661"/>
                <a:gd name="T71" fmla="*/ 431 h 499"/>
                <a:gd name="T72" fmla="*/ 45 w 661"/>
                <a:gd name="T73" fmla="*/ 446 h 499"/>
                <a:gd name="T74" fmla="*/ 63 w 661"/>
                <a:gd name="T75" fmla="*/ 457 h 499"/>
                <a:gd name="T76" fmla="*/ 73 w 661"/>
                <a:gd name="T77" fmla="*/ 454 h 499"/>
                <a:gd name="T78" fmla="*/ 76 w 661"/>
                <a:gd name="T79" fmla="*/ 463 h 499"/>
                <a:gd name="T80" fmla="*/ 79 w 661"/>
                <a:gd name="T81" fmla="*/ 491 h 499"/>
                <a:gd name="T82" fmla="*/ 79 w 661"/>
                <a:gd name="T83" fmla="*/ 478 h 499"/>
                <a:gd name="T84" fmla="*/ 81 w 661"/>
                <a:gd name="T85" fmla="*/ 475 h 499"/>
                <a:gd name="T86" fmla="*/ 106 w 661"/>
                <a:gd name="T87" fmla="*/ 466 h 499"/>
                <a:gd name="T88" fmla="*/ 126 w 661"/>
                <a:gd name="T89" fmla="*/ 484 h 499"/>
                <a:gd name="T90" fmla="*/ 142 w 661"/>
                <a:gd name="T91" fmla="*/ 463 h 499"/>
                <a:gd name="T92" fmla="*/ 160 w 661"/>
                <a:gd name="T93" fmla="*/ 439 h 499"/>
                <a:gd name="T94" fmla="*/ 160 w 661"/>
                <a:gd name="T95" fmla="*/ 427 h 499"/>
                <a:gd name="T96" fmla="*/ 181 w 661"/>
                <a:gd name="T97" fmla="*/ 412 h 499"/>
                <a:gd name="T98" fmla="*/ 206 w 661"/>
                <a:gd name="T99" fmla="*/ 413 h 499"/>
                <a:gd name="T100" fmla="*/ 219 w 661"/>
                <a:gd name="T101" fmla="*/ 407 h 499"/>
                <a:gd name="T102" fmla="*/ 252 w 661"/>
                <a:gd name="T103" fmla="*/ 416 h 499"/>
                <a:gd name="T104" fmla="*/ 285 w 661"/>
                <a:gd name="T105" fmla="*/ 446 h 499"/>
                <a:gd name="T106" fmla="*/ 308 w 661"/>
                <a:gd name="T107" fmla="*/ 439 h 499"/>
                <a:gd name="T108" fmla="*/ 326 w 661"/>
                <a:gd name="T109" fmla="*/ 434 h 499"/>
                <a:gd name="T110" fmla="*/ 342 w 661"/>
                <a:gd name="T111" fmla="*/ 443 h 499"/>
                <a:gd name="T112" fmla="*/ 371 w 661"/>
                <a:gd name="T113" fmla="*/ 455 h 499"/>
                <a:gd name="T114" fmla="*/ 402 w 661"/>
                <a:gd name="T115" fmla="*/ 448 h 499"/>
                <a:gd name="T116" fmla="*/ 408 w 661"/>
                <a:gd name="T117" fmla="*/ 439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61" h="499">
                  <a:moveTo>
                    <a:pt x="407" y="442"/>
                  </a:moveTo>
                  <a:lnTo>
                    <a:pt x="410" y="439"/>
                  </a:lnTo>
                  <a:lnTo>
                    <a:pt x="413" y="436"/>
                  </a:lnTo>
                  <a:lnTo>
                    <a:pt x="416" y="434"/>
                  </a:lnTo>
                  <a:lnTo>
                    <a:pt x="419" y="434"/>
                  </a:lnTo>
                  <a:lnTo>
                    <a:pt x="422" y="434"/>
                  </a:lnTo>
                  <a:lnTo>
                    <a:pt x="448" y="431"/>
                  </a:lnTo>
                  <a:lnTo>
                    <a:pt x="473" y="433"/>
                  </a:lnTo>
                  <a:lnTo>
                    <a:pt x="476" y="434"/>
                  </a:lnTo>
                  <a:lnTo>
                    <a:pt x="479" y="436"/>
                  </a:lnTo>
                  <a:lnTo>
                    <a:pt x="482" y="437"/>
                  </a:lnTo>
                  <a:lnTo>
                    <a:pt x="487" y="437"/>
                  </a:lnTo>
                  <a:lnTo>
                    <a:pt x="487" y="439"/>
                  </a:lnTo>
                  <a:lnTo>
                    <a:pt x="488" y="439"/>
                  </a:lnTo>
                  <a:lnTo>
                    <a:pt x="488" y="439"/>
                  </a:lnTo>
                  <a:lnTo>
                    <a:pt x="488" y="440"/>
                  </a:lnTo>
                  <a:lnTo>
                    <a:pt x="488" y="442"/>
                  </a:lnTo>
                  <a:lnTo>
                    <a:pt x="493" y="443"/>
                  </a:lnTo>
                  <a:lnTo>
                    <a:pt x="497" y="443"/>
                  </a:lnTo>
                  <a:lnTo>
                    <a:pt x="502" y="443"/>
                  </a:lnTo>
                  <a:lnTo>
                    <a:pt x="502" y="445"/>
                  </a:lnTo>
                  <a:lnTo>
                    <a:pt x="502" y="446"/>
                  </a:lnTo>
                  <a:lnTo>
                    <a:pt x="503" y="446"/>
                  </a:lnTo>
                  <a:lnTo>
                    <a:pt x="503" y="448"/>
                  </a:lnTo>
                  <a:lnTo>
                    <a:pt x="503" y="448"/>
                  </a:lnTo>
                  <a:lnTo>
                    <a:pt x="506" y="449"/>
                  </a:lnTo>
                  <a:lnTo>
                    <a:pt x="509" y="449"/>
                  </a:lnTo>
                  <a:lnTo>
                    <a:pt x="512" y="449"/>
                  </a:lnTo>
                  <a:lnTo>
                    <a:pt x="514" y="449"/>
                  </a:lnTo>
                  <a:lnTo>
                    <a:pt x="514" y="448"/>
                  </a:lnTo>
                  <a:lnTo>
                    <a:pt x="514" y="446"/>
                  </a:lnTo>
                  <a:lnTo>
                    <a:pt x="515" y="445"/>
                  </a:lnTo>
                  <a:lnTo>
                    <a:pt x="518" y="440"/>
                  </a:lnTo>
                  <a:lnTo>
                    <a:pt x="521" y="437"/>
                  </a:lnTo>
                  <a:lnTo>
                    <a:pt x="524" y="433"/>
                  </a:lnTo>
                  <a:lnTo>
                    <a:pt x="526" y="430"/>
                  </a:lnTo>
                  <a:lnTo>
                    <a:pt x="529" y="430"/>
                  </a:lnTo>
                  <a:lnTo>
                    <a:pt x="532" y="428"/>
                  </a:lnTo>
                  <a:lnTo>
                    <a:pt x="535" y="428"/>
                  </a:lnTo>
                  <a:lnTo>
                    <a:pt x="538" y="428"/>
                  </a:lnTo>
                  <a:lnTo>
                    <a:pt x="541" y="427"/>
                  </a:lnTo>
                  <a:lnTo>
                    <a:pt x="544" y="425"/>
                  </a:lnTo>
                  <a:lnTo>
                    <a:pt x="547" y="422"/>
                  </a:lnTo>
                  <a:lnTo>
                    <a:pt x="551" y="421"/>
                  </a:lnTo>
                  <a:lnTo>
                    <a:pt x="556" y="419"/>
                  </a:lnTo>
                  <a:lnTo>
                    <a:pt x="559" y="419"/>
                  </a:lnTo>
                  <a:lnTo>
                    <a:pt x="563" y="421"/>
                  </a:lnTo>
                  <a:lnTo>
                    <a:pt x="563" y="418"/>
                  </a:lnTo>
                  <a:lnTo>
                    <a:pt x="563" y="415"/>
                  </a:lnTo>
                  <a:lnTo>
                    <a:pt x="562" y="412"/>
                  </a:lnTo>
                  <a:lnTo>
                    <a:pt x="556" y="398"/>
                  </a:lnTo>
                  <a:lnTo>
                    <a:pt x="554" y="385"/>
                  </a:lnTo>
                  <a:lnTo>
                    <a:pt x="556" y="382"/>
                  </a:lnTo>
                  <a:lnTo>
                    <a:pt x="557" y="380"/>
                  </a:lnTo>
                  <a:lnTo>
                    <a:pt x="559" y="380"/>
                  </a:lnTo>
                  <a:lnTo>
                    <a:pt x="562" y="380"/>
                  </a:lnTo>
                  <a:lnTo>
                    <a:pt x="565" y="380"/>
                  </a:lnTo>
                  <a:lnTo>
                    <a:pt x="566" y="379"/>
                  </a:lnTo>
                  <a:lnTo>
                    <a:pt x="566" y="377"/>
                  </a:lnTo>
                  <a:lnTo>
                    <a:pt x="566" y="376"/>
                  </a:lnTo>
                  <a:lnTo>
                    <a:pt x="566" y="373"/>
                  </a:lnTo>
                  <a:lnTo>
                    <a:pt x="565" y="370"/>
                  </a:lnTo>
                  <a:lnTo>
                    <a:pt x="565" y="368"/>
                  </a:lnTo>
                  <a:lnTo>
                    <a:pt x="565" y="365"/>
                  </a:lnTo>
                  <a:lnTo>
                    <a:pt x="574" y="352"/>
                  </a:lnTo>
                  <a:lnTo>
                    <a:pt x="584" y="340"/>
                  </a:lnTo>
                  <a:lnTo>
                    <a:pt x="595" y="326"/>
                  </a:lnTo>
                  <a:lnTo>
                    <a:pt x="599" y="320"/>
                  </a:lnTo>
                  <a:lnTo>
                    <a:pt x="604" y="314"/>
                  </a:lnTo>
                  <a:lnTo>
                    <a:pt x="620" y="297"/>
                  </a:lnTo>
                  <a:lnTo>
                    <a:pt x="639" y="281"/>
                  </a:lnTo>
                  <a:lnTo>
                    <a:pt x="640" y="239"/>
                  </a:lnTo>
                  <a:lnTo>
                    <a:pt x="642" y="195"/>
                  </a:lnTo>
                  <a:lnTo>
                    <a:pt x="649" y="152"/>
                  </a:lnTo>
                  <a:lnTo>
                    <a:pt x="652" y="146"/>
                  </a:lnTo>
                  <a:lnTo>
                    <a:pt x="655" y="140"/>
                  </a:lnTo>
                  <a:lnTo>
                    <a:pt x="661" y="135"/>
                  </a:lnTo>
                  <a:lnTo>
                    <a:pt x="655" y="132"/>
                  </a:lnTo>
                  <a:lnTo>
                    <a:pt x="651" y="128"/>
                  </a:lnTo>
                  <a:lnTo>
                    <a:pt x="648" y="123"/>
                  </a:lnTo>
                  <a:lnTo>
                    <a:pt x="643" y="119"/>
                  </a:lnTo>
                  <a:lnTo>
                    <a:pt x="643" y="117"/>
                  </a:lnTo>
                  <a:lnTo>
                    <a:pt x="643" y="114"/>
                  </a:lnTo>
                  <a:lnTo>
                    <a:pt x="645" y="113"/>
                  </a:lnTo>
                  <a:lnTo>
                    <a:pt x="646" y="110"/>
                  </a:lnTo>
                  <a:lnTo>
                    <a:pt x="646" y="108"/>
                  </a:lnTo>
                  <a:lnTo>
                    <a:pt x="645" y="105"/>
                  </a:lnTo>
                  <a:lnTo>
                    <a:pt x="642" y="104"/>
                  </a:lnTo>
                  <a:lnTo>
                    <a:pt x="639" y="101"/>
                  </a:lnTo>
                  <a:lnTo>
                    <a:pt x="635" y="99"/>
                  </a:lnTo>
                  <a:lnTo>
                    <a:pt x="632" y="96"/>
                  </a:lnTo>
                  <a:lnTo>
                    <a:pt x="631" y="93"/>
                  </a:lnTo>
                  <a:lnTo>
                    <a:pt x="629" y="90"/>
                  </a:lnTo>
                  <a:lnTo>
                    <a:pt x="625" y="60"/>
                  </a:lnTo>
                  <a:lnTo>
                    <a:pt x="623" y="28"/>
                  </a:lnTo>
                  <a:lnTo>
                    <a:pt x="623" y="27"/>
                  </a:lnTo>
                  <a:lnTo>
                    <a:pt x="622" y="25"/>
                  </a:lnTo>
                  <a:lnTo>
                    <a:pt x="619" y="24"/>
                  </a:lnTo>
                  <a:lnTo>
                    <a:pt x="617" y="22"/>
                  </a:lnTo>
                  <a:lnTo>
                    <a:pt x="587" y="39"/>
                  </a:lnTo>
                  <a:lnTo>
                    <a:pt x="587" y="37"/>
                  </a:lnTo>
                  <a:lnTo>
                    <a:pt x="584" y="31"/>
                  </a:lnTo>
                  <a:lnTo>
                    <a:pt x="580" y="24"/>
                  </a:lnTo>
                  <a:lnTo>
                    <a:pt x="572" y="16"/>
                  </a:lnTo>
                  <a:lnTo>
                    <a:pt x="562" y="10"/>
                  </a:lnTo>
                  <a:lnTo>
                    <a:pt x="547" y="6"/>
                  </a:lnTo>
                  <a:lnTo>
                    <a:pt x="529" y="6"/>
                  </a:lnTo>
                  <a:lnTo>
                    <a:pt x="508" y="0"/>
                  </a:lnTo>
                  <a:lnTo>
                    <a:pt x="362" y="86"/>
                  </a:lnTo>
                  <a:lnTo>
                    <a:pt x="359" y="87"/>
                  </a:lnTo>
                  <a:lnTo>
                    <a:pt x="350" y="93"/>
                  </a:lnTo>
                  <a:lnTo>
                    <a:pt x="336" y="102"/>
                  </a:lnTo>
                  <a:lnTo>
                    <a:pt x="318" y="113"/>
                  </a:lnTo>
                  <a:lnTo>
                    <a:pt x="300" y="126"/>
                  </a:lnTo>
                  <a:lnTo>
                    <a:pt x="281" y="141"/>
                  </a:lnTo>
                  <a:lnTo>
                    <a:pt x="261" y="156"/>
                  </a:lnTo>
                  <a:lnTo>
                    <a:pt x="245" y="173"/>
                  </a:lnTo>
                  <a:lnTo>
                    <a:pt x="240" y="174"/>
                  </a:lnTo>
                  <a:lnTo>
                    <a:pt x="228" y="174"/>
                  </a:lnTo>
                  <a:lnTo>
                    <a:pt x="215" y="177"/>
                  </a:lnTo>
                  <a:lnTo>
                    <a:pt x="200" y="179"/>
                  </a:lnTo>
                  <a:lnTo>
                    <a:pt x="186" y="180"/>
                  </a:lnTo>
                  <a:lnTo>
                    <a:pt x="180" y="183"/>
                  </a:lnTo>
                  <a:lnTo>
                    <a:pt x="172" y="287"/>
                  </a:lnTo>
                  <a:lnTo>
                    <a:pt x="172" y="287"/>
                  </a:lnTo>
                  <a:lnTo>
                    <a:pt x="172" y="290"/>
                  </a:lnTo>
                  <a:lnTo>
                    <a:pt x="171" y="294"/>
                  </a:lnTo>
                  <a:lnTo>
                    <a:pt x="171" y="299"/>
                  </a:lnTo>
                  <a:lnTo>
                    <a:pt x="169" y="304"/>
                  </a:lnTo>
                  <a:lnTo>
                    <a:pt x="168" y="307"/>
                  </a:lnTo>
                  <a:lnTo>
                    <a:pt x="166" y="310"/>
                  </a:lnTo>
                  <a:lnTo>
                    <a:pt x="165" y="310"/>
                  </a:lnTo>
                  <a:lnTo>
                    <a:pt x="163" y="311"/>
                  </a:lnTo>
                  <a:lnTo>
                    <a:pt x="163" y="313"/>
                  </a:lnTo>
                  <a:lnTo>
                    <a:pt x="162" y="316"/>
                  </a:lnTo>
                  <a:lnTo>
                    <a:pt x="160" y="317"/>
                  </a:lnTo>
                  <a:lnTo>
                    <a:pt x="160" y="320"/>
                  </a:lnTo>
                  <a:lnTo>
                    <a:pt x="160" y="323"/>
                  </a:lnTo>
                  <a:lnTo>
                    <a:pt x="162" y="325"/>
                  </a:lnTo>
                  <a:lnTo>
                    <a:pt x="148" y="334"/>
                  </a:lnTo>
                  <a:lnTo>
                    <a:pt x="148" y="334"/>
                  </a:lnTo>
                  <a:lnTo>
                    <a:pt x="147" y="335"/>
                  </a:lnTo>
                  <a:lnTo>
                    <a:pt x="145" y="337"/>
                  </a:lnTo>
                  <a:lnTo>
                    <a:pt x="144" y="338"/>
                  </a:lnTo>
                  <a:lnTo>
                    <a:pt x="142" y="340"/>
                  </a:lnTo>
                  <a:lnTo>
                    <a:pt x="141" y="341"/>
                  </a:lnTo>
                  <a:lnTo>
                    <a:pt x="141" y="343"/>
                  </a:lnTo>
                  <a:lnTo>
                    <a:pt x="142" y="344"/>
                  </a:lnTo>
                  <a:lnTo>
                    <a:pt x="139" y="343"/>
                  </a:lnTo>
                  <a:lnTo>
                    <a:pt x="130" y="343"/>
                  </a:lnTo>
                  <a:lnTo>
                    <a:pt x="121" y="343"/>
                  </a:lnTo>
                  <a:lnTo>
                    <a:pt x="114" y="344"/>
                  </a:lnTo>
                  <a:lnTo>
                    <a:pt x="97" y="343"/>
                  </a:lnTo>
                  <a:lnTo>
                    <a:pt x="94" y="341"/>
                  </a:lnTo>
                  <a:lnTo>
                    <a:pt x="85" y="341"/>
                  </a:lnTo>
                  <a:lnTo>
                    <a:pt x="75" y="340"/>
                  </a:lnTo>
                  <a:lnTo>
                    <a:pt x="61" y="341"/>
                  </a:lnTo>
                  <a:lnTo>
                    <a:pt x="48" y="346"/>
                  </a:lnTo>
                  <a:lnTo>
                    <a:pt x="39" y="353"/>
                  </a:lnTo>
                  <a:lnTo>
                    <a:pt x="37" y="353"/>
                  </a:lnTo>
                  <a:lnTo>
                    <a:pt x="36" y="355"/>
                  </a:lnTo>
                  <a:lnTo>
                    <a:pt x="33" y="356"/>
                  </a:lnTo>
                  <a:lnTo>
                    <a:pt x="30" y="359"/>
                  </a:lnTo>
                  <a:lnTo>
                    <a:pt x="27" y="359"/>
                  </a:lnTo>
                  <a:lnTo>
                    <a:pt x="22" y="359"/>
                  </a:lnTo>
                  <a:lnTo>
                    <a:pt x="19" y="358"/>
                  </a:lnTo>
                  <a:lnTo>
                    <a:pt x="18" y="358"/>
                  </a:lnTo>
                  <a:lnTo>
                    <a:pt x="16" y="356"/>
                  </a:lnTo>
                  <a:lnTo>
                    <a:pt x="13" y="355"/>
                  </a:lnTo>
                  <a:lnTo>
                    <a:pt x="10" y="353"/>
                  </a:lnTo>
                  <a:lnTo>
                    <a:pt x="7" y="352"/>
                  </a:lnTo>
                  <a:lnTo>
                    <a:pt x="4" y="350"/>
                  </a:lnTo>
                  <a:lnTo>
                    <a:pt x="4" y="350"/>
                  </a:lnTo>
                  <a:lnTo>
                    <a:pt x="4" y="350"/>
                  </a:lnTo>
                  <a:lnTo>
                    <a:pt x="4" y="352"/>
                  </a:lnTo>
                  <a:lnTo>
                    <a:pt x="3" y="353"/>
                  </a:lnTo>
                  <a:lnTo>
                    <a:pt x="1" y="356"/>
                  </a:lnTo>
                  <a:lnTo>
                    <a:pt x="1" y="358"/>
                  </a:lnTo>
                  <a:lnTo>
                    <a:pt x="3" y="359"/>
                  </a:lnTo>
                  <a:lnTo>
                    <a:pt x="4" y="361"/>
                  </a:lnTo>
                  <a:lnTo>
                    <a:pt x="6" y="362"/>
                  </a:lnTo>
                  <a:lnTo>
                    <a:pt x="4" y="365"/>
                  </a:lnTo>
                  <a:lnTo>
                    <a:pt x="3" y="368"/>
                  </a:lnTo>
                  <a:lnTo>
                    <a:pt x="0" y="371"/>
                  </a:lnTo>
                  <a:lnTo>
                    <a:pt x="0" y="373"/>
                  </a:lnTo>
                  <a:lnTo>
                    <a:pt x="1" y="374"/>
                  </a:lnTo>
                  <a:lnTo>
                    <a:pt x="3" y="376"/>
                  </a:lnTo>
                  <a:lnTo>
                    <a:pt x="4" y="376"/>
                  </a:lnTo>
                  <a:lnTo>
                    <a:pt x="6" y="377"/>
                  </a:lnTo>
                  <a:lnTo>
                    <a:pt x="6" y="383"/>
                  </a:lnTo>
                  <a:lnTo>
                    <a:pt x="7" y="389"/>
                  </a:lnTo>
                  <a:lnTo>
                    <a:pt x="7" y="395"/>
                  </a:lnTo>
                  <a:lnTo>
                    <a:pt x="9" y="400"/>
                  </a:lnTo>
                  <a:lnTo>
                    <a:pt x="16" y="409"/>
                  </a:lnTo>
                  <a:lnTo>
                    <a:pt x="24" y="413"/>
                  </a:lnTo>
                  <a:lnTo>
                    <a:pt x="34" y="413"/>
                  </a:lnTo>
                  <a:lnTo>
                    <a:pt x="33" y="415"/>
                  </a:lnTo>
                  <a:lnTo>
                    <a:pt x="33" y="416"/>
                  </a:lnTo>
                  <a:lnTo>
                    <a:pt x="34" y="418"/>
                  </a:lnTo>
                  <a:lnTo>
                    <a:pt x="36" y="421"/>
                  </a:lnTo>
                  <a:lnTo>
                    <a:pt x="39" y="424"/>
                  </a:lnTo>
                  <a:lnTo>
                    <a:pt x="43" y="425"/>
                  </a:lnTo>
                  <a:lnTo>
                    <a:pt x="46" y="428"/>
                  </a:lnTo>
                  <a:lnTo>
                    <a:pt x="46" y="428"/>
                  </a:lnTo>
                  <a:lnTo>
                    <a:pt x="46" y="428"/>
                  </a:lnTo>
                  <a:lnTo>
                    <a:pt x="45" y="428"/>
                  </a:lnTo>
                  <a:lnTo>
                    <a:pt x="43" y="428"/>
                  </a:lnTo>
                  <a:lnTo>
                    <a:pt x="43" y="428"/>
                  </a:lnTo>
                  <a:lnTo>
                    <a:pt x="42" y="427"/>
                  </a:lnTo>
                  <a:lnTo>
                    <a:pt x="40" y="427"/>
                  </a:lnTo>
                  <a:lnTo>
                    <a:pt x="39" y="427"/>
                  </a:lnTo>
                  <a:lnTo>
                    <a:pt x="37" y="427"/>
                  </a:lnTo>
                  <a:lnTo>
                    <a:pt x="36" y="427"/>
                  </a:lnTo>
                  <a:lnTo>
                    <a:pt x="33" y="428"/>
                  </a:lnTo>
                  <a:lnTo>
                    <a:pt x="31" y="430"/>
                  </a:lnTo>
                  <a:lnTo>
                    <a:pt x="31" y="431"/>
                  </a:lnTo>
                  <a:lnTo>
                    <a:pt x="31" y="433"/>
                  </a:lnTo>
                  <a:lnTo>
                    <a:pt x="34" y="436"/>
                  </a:lnTo>
                  <a:lnTo>
                    <a:pt x="37" y="440"/>
                  </a:lnTo>
                  <a:lnTo>
                    <a:pt x="40" y="443"/>
                  </a:lnTo>
                  <a:lnTo>
                    <a:pt x="43" y="446"/>
                  </a:lnTo>
                  <a:lnTo>
                    <a:pt x="45" y="446"/>
                  </a:lnTo>
                  <a:lnTo>
                    <a:pt x="46" y="448"/>
                  </a:lnTo>
                  <a:lnTo>
                    <a:pt x="48" y="449"/>
                  </a:lnTo>
                  <a:lnTo>
                    <a:pt x="51" y="454"/>
                  </a:lnTo>
                  <a:lnTo>
                    <a:pt x="54" y="455"/>
                  </a:lnTo>
                  <a:lnTo>
                    <a:pt x="58" y="457"/>
                  </a:lnTo>
                  <a:lnTo>
                    <a:pt x="63" y="457"/>
                  </a:lnTo>
                  <a:lnTo>
                    <a:pt x="67" y="457"/>
                  </a:lnTo>
                  <a:lnTo>
                    <a:pt x="69" y="455"/>
                  </a:lnTo>
                  <a:lnTo>
                    <a:pt x="72" y="455"/>
                  </a:lnTo>
                  <a:lnTo>
                    <a:pt x="73" y="455"/>
                  </a:lnTo>
                  <a:lnTo>
                    <a:pt x="73" y="455"/>
                  </a:lnTo>
                  <a:lnTo>
                    <a:pt x="73" y="454"/>
                  </a:lnTo>
                  <a:lnTo>
                    <a:pt x="75" y="454"/>
                  </a:lnTo>
                  <a:lnTo>
                    <a:pt x="76" y="454"/>
                  </a:lnTo>
                  <a:lnTo>
                    <a:pt x="78" y="454"/>
                  </a:lnTo>
                  <a:lnTo>
                    <a:pt x="78" y="455"/>
                  </a:lnTo>
                  <a:lnTo>
                    <a:pt x="78" y="458"/>
                  </a:lnTo>
                  <a:lnTo>
                    <a:pt x="76" y="463"/>
                  </a:lnTo>
                  <a:lnTo>
                    <a:pt x="75" y="466"/>
                  </a:lnTo>
                  <a:lnTo>
                    <a:pt x="73" y="470"/>
                  </a:lnTo>
                  <a:lnTo>
                    <a:pt x="73" y="478"/>
                  </a:lnTo>
                  <a:lnTo>
                    <a:pt x="75" y="487"/>
                  </a:lnTo>
                  <a:lnTo>
                    <a:pt x="78" y="494"/>
                  </a:lnTo>
                  <a:lnTo>
                    <a:pt x="79" y="491"/>
                  </a:lnTo>
                  <a:lnTo>
                    <a:pt x="81" y="487"/>
                  </a:lnTo>
                  <a:lnTo>
                    <a:pt x="81" y="485"/>
                  </a:lnTo>
                  <a:lnTo>
                    <a:pt x="82" y="482"/>
                  </a:lnTo>
                  <a:lnTo>
                    <a:pt x="82" y="481"/>
                  </a:lnTo>
                  <a:lnTo>
                    <a:pt x="81" y="479"/>
                  </a:lnTo>
                  <a:lnTo>
                    <a:pt x="79" y="478"/>
                  </a:lnTo>
                  <a:lnTo>
                    <a:pt x="76" y="478"/>
                  </a:lnTo>
                  <a:lnTo>
                    <a:pt x="76" y="476"/>
                  </a:lnTo>
                  <a:lnTo>
                    <a:pt x="76" y="475"/>
                  </a:lnTo>
                  <a:lnTo>
                    <a:pt x="78" y="475"/>
                  </a:lnTo>
                  <a:lnTo>
                    <a:pt x="79" y="475"/>
                  </a:lnTo>
                  <a:lnTo>
                    <a:pt x="81" y="475"/>
                  </a:lnTo>
                  <a:lnTo>
                    <a:pt x="85" y="472"/>
                  </a:lnTo>
                  <a:lnTo>
                    <a:pt x="90" y="470"/>
                  </a:lnTo>
                  <a:lnTo>
                    <a:pt x="94" y="467"/>
                  </a:lnTo>
                  <a:lnTo>
                    <a:pt x="99" y="466"/>
                  </a:lnTo>
                  <a:lnTo>
                    <a:pt x="103" y="466"/>
                  </a:lnTo>
                  <a:lnTo>
                    <a:pt x="106" y="466"/>
                  </a:lnTo>
                  <a:lnTo>
                    <a:pt x="109" y="469"/>
                  </a:lnTo>
                  <a:lnTo>
                    <a:pt x="109" y="469"/>
                  </a:lnTo>
                  <a:lnTo>
                    <a:pt x="111" y="469"/>
                  </a:lnTo>
                  <a:lnTo>
                    <a:pt x="112" y="470"/>
                  </a:lnTo>
                  <a:lnTo>
                    <a:pt x="114" y="472"/>
                  </a:lnTo>
                  <a:lnTo>
                    <a:pt x="126" y="484"/>
                  </a:lnTo>
                  <a:lnTo>
                    <a:pt x="138" y="497"/>
                  </a:lnTo>
                  <a:lnTo>
                    <a:pt x="138" y="497"/>
                  </a:lnTo>
                  <a:lnTo>
                    <a:pt x="139" y="497"/>
                  </a:lnTo>
                  <a:lnTo>
                    <a:pt x="141" y="499"/>
                  </a:lnTo>
                  <a:lnTo>
                    <a:pt x="141" y="481"/>
                  </a:lnTo>
                  <a:lnTo>
                    <a:pt x="142" y="463"/>
                  </a:lnTo>
                  <a:lnTo>
                    <a:pt x="147" y="460"/>
                  </a:lnTo>
                  <a:lnTo>
                    <a:pt x="153" y="455"/>
                  </a:lnTo>
                  <a:lnTo>
                    <a:pt x="156" y="451"/>
                  </a:lnTo>
                  <a:lnTo>
                    <a:pt x="159" y="445"/>
                  </a:lnTo>
                  <a:lnTo>
                    <a:pt x="160" y="439"/>
                  </a:lnTo>
                  <a:lnTo>
                    <a:pt x="160" y="439"/>
                  </a:lnTo>
                  <a:lnTo>
                    <a:pt x="160" y="439"/>
                  </a:lnTo>
                  <a:lnTo>
                    <a:pt x="162" y="437"/>
                  </a:lnTo>
                  <a:lnTo>
                    <a:pt x="162" y="437"/>
                  </a:lnTo>
                  <a:lnTo>
                    <a:pt x="162" y="434"/>
                  </a:lnTo>
                  <a:lnTo>
                    <a:pt x="160" y="430"/>
                  </a:lnTo>
                  <a:lnTo>
                    <a:pt x="160" y="427"/>
                  </a:lnTo>
                  <a:lnTo>
                    <a:pt x="162" y="424"/>
                  </a:lnTo>
                  <a:lnTo>
                    <a:pt x="163" y="421"/>
                  </a:lnTo>
                  <a:lnTo>
                    <a:pt x="166" y="419"/>
                  </a:lnTo>
                  <a:lnTo>
                    <a:pt x="169" y="418"/>
                  </a:lnTo>
                  <a:lnTo>
                    <a:pt x="175" y="415"/>
                  </a:lnTo>
                  <a:lnTo>
                    <a:pt x="181" y="412"/>
                  </a:lnTo>
                  <a:lnTo>
                    <a:pt x="184" y="412"/>
                  </a:lnTo>
                  <a:lnTo>
                    <a:pt x="189" y="410"/>
                  </a:lnTo>
                  <a:lnTo>
                    <a:pt x="192" y="410"/>
                  </a:lnTo>
                  <a:lnTo>
                    <a:pt x="195" y="412"/>
                  </a:lnTo>
                  <a:lnTo>
                    <a:pt x="200" y="413"/>
                  </a:lnTo>
                  <a:lnTo>
                    <a:pt x="206" y="413"/>
                  </a:lnTo>
                  <a:lnTo>
                    <a:pt x="212" y="415"/>
                  </a:lnTo>
                  <a:lnTo>
                    <a:pt x="212" y="413"/>
                  </a:lnTo>
                  <a:lnTo>
                    <a:pt x="212" y="413"/>
                  </a:lnTo>
                  <a:lnTo>
                    <a:pt x="215" y="410"/>
                  </a:lnTo>
                  <a:lnTo>
                    <a:pt x="218" y="409"/>
                  </a:lnTo>
                  <a:lnTo>
                    <a:pt x="219" y="407"/>
                  </a:lnTo>
                  <a:lnTo>
                    <a:pt x="222" y="407"/>
                  </a:lnTo>
                  <a:lnTo>
                    <a:pt x="230" y="410"/>
                  </a:lnTo>
                  <a:lnTo>
                    <a:pt x="236" y="415"/>
                  </a:lnTo>
                  <a:lnTo>
                    <a:pt x="243" y="418"/>
                  </a:lnTo>
                  <a:lnTo>
                    <a:pt x="252" y="416"/>
                  </a:lnTo>
                  <a:lnTo>
                    <a:pt x="252" y="416"/>
                  </a:lnTo>
                  <a:lnTo>
                    <a:pt x="252" y="415"/>
                  </a:lnTo>
                  <a:lnTo>
                    <a:pt x="261" y="421"/>
                  </a:lnTo>
                  <a:lnTo>
                    <a:pt x="267" y="430"/>
                  </a:lnTo>
                  <a:lnTo>
                    <a:pt x="275" y="439"/>
                  </a:lnTo>
                  <a:lnTo>
                    <a:pt x="282" y="445"/>
                  </a:lnTo>
                  <a:lnTo>
                    <a:pt x="285" y="446"/>
                  </a:lnTo>
                  <a:lnTo>
                    <a:pt x="288" y="445"/>
                  </a:lnTo>
                  <a:lnTo>
                    <a:pt x="291" y="443"/>
                  </a:lnTo>
                  <a:lnTo>
                    <a:pt x="296" y="442"/>
                  </a:lnTo>
                  <a:lnTo>
                    <a:pt x="300" y="442"/>
                  </a:lnTo>
                  <a:lnTo>
                    <a:pt x="303" y="440"/>
                  </a:lnTo>
                  <a:lnTo>
                    <a:pt x="308" y="439"/>
                  </a:lnTo>
                  <a:lnTo>
                    <a:pt x="311" y="437"/>
                  </a:lnTo>
                  <a:lnTo>
                    <a:pt x="314" y="436"/>
                  </a:lnTo>
                  <a:lnTo>
                    <a:pt x="317" y="433"/>
                  </a:lnTo>
                  <a:lnTo>
                    <a:pt x="321" y="433"/>
                  </a:lnTo>
                  <a:lnTo>
                    <a:pt x="323" y="434"/>
                  </a:lnTo>
                  <a:lnTo>
                    <a:pt x="326" y="434"/>
                  </a:lnTo>
                  <a:lnTo>
                    <a:pt x="329" y="436"/>
                  </a:lnTo>
                  <a:lnTo>
                    <a:pt x="330" y="437"/>
                  </a:lnTo>
                  <a:lnTo>
                    <a:pt x="332" y="439"/>
                  </a:lnTo>
                  <a:lnTo>
                    <a:pt x="335" y="440"/>
                  </a:lnTo>
                  <a:lnTo>
                    <a:pt x="339" y="442"/>
                  </a:lnTo>
                  <a:lnTo>
                    <a:pt x="342" y="443"/>
                  </a:lnTo>
                  <a:lnTo>
                    <a:pt x="345" y="443"/>
                  </a:lnTo>
                  <a:lnTo>
                    <a:pt x="348" y="445"/>
                  </a:lnTo>
                  <a:lnTo>
                    <a:pt x="350" y="448"/>
                  </a:lnTo>
                  <a:lnTo>
                    <a:pt x="353" y="451"/>
                  </a:lnTo>
                  <a:lnTo>
                    <a:pt x="357" y="452"/>
                  </a:lnTo>
                  <a:lnTo>
                    <a:pt x="371" y="455"/>
                  </a:lnTo>
                  <a:lnTo>
                    <a:pt x="383" y="458"/>
                  </a:lnTo>
                  <a:lnTo>
                    <a:pt x="395" y="455"/>
                  </a:lnTo>
                  <a:lnTo>
                    <a:pt x="398" y="454"/>
                  </a:lnTo>
                  <a:lnTo>
                    <a:pt x="399" y="452"/>
                  </a:lnTo>
                  <a:lnTo>
                    <a:pt x="402" y="449"/>
                  </a:lnTo>
                  <a:lnTo>
                    <a:pt x="402" y="448"/>
                  </a:lnTo>
                  <a:lnTo>
                    <a:pt x="402" y="445"/>
                  </a:lnTo>
                  <a:lnTo>
                    <a:pt x="404" y="443"/>
                  </a:lnTo>
                  <a:lnTo>
                    <a:pt x="405" y="442"/>
                  </a:lnTo>
                  <a:lnTo>
                    <a:pt x="407" y="442"/>
                  </a:lnTo>
                  <a:lnTo>
                    <a:pt x="408" y="440"/>
                  </a:lnTo>
                  <a:lnTo>
                    <a:pt x="408" y="439"/>
                  </a:lnTo>
                  <a:lnTo>
                    <a:pt x="410" y="439"/>
                  </a:lnTo>
                  <a:lnTo>
                    <a:pt x="407" y="44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" name="Freeform 28"/>
            <p:cNvSpPr/>
            <p:nvPr/>
          </p:nvSpPr>
          <p:spPr bwMode="gray">
            <a:xfrm>
              <a:off x="3620" y="2200"/>
              <a:ext cx="288" cy="459"/>
            </a:xfrm>
            <a:custGeom>
              <a:avLst/>
              <a:gdLst>
                <a:gd name="T0" fmla="*/ 185 w 311"/>
                <a:gd name="T1" fmla="*/ 184 h 496"/>
                <a:gd name="T2" fmla="*/ 189 w 311"/>
                <a:gd name="T3" fmla="*/ 161 h 496"/>
                <a:gd name="T4" fmla="*/ 215 w 311"/>
                <a:gd name="T5" fmla="*/ 127 h 496"/>
                <a:gd name="T6" fmla="*/ 231 w 311"/>
                <a:gd name="T7" fmla="*/ 85 h 496"/>
                <a:gd name="T8" fmla="*/ 258 w 311"/>
                <a:gd name="T9" fmla="*/ 74 h 496"/>
                <a:gd name="T10" fmla="*/ 264 w 311"/>
                <a:gd name="T11" fmla="*/ 57 h 496"/>
                <a:gd name="T12" fmla="*/ 252 w 311"/>
                <a:gd name="T13" fmla="*/ 36 h 496"/>
                <a:gd name="T14" fmla="*/ 243 w 311"/>
                <a:gd name="T15" fmla="*/ 35 h 496"/>
                <a:gd name="T16" fmla="*/ 243 w 311"/>
                <a:gd name="T17" fmla="*/ 8 h 496"/>
                <a:gd name="T18" fmla="*/ 266 w 311"/>
                <a:gd name="T19" fmla="*/ 15 h 496"/>
                <a:gd name="T20" fmla="*/ 293 w 311"/>
                <a:gd name="T21" fmla="*/ 59 h 496"/>
                <a:gd name="T22" fmla="*/ 290 w 311"/>
                <a:gd name="T23" fmla="*/ 62 h 496"/>
                <a:gd name="T24" fmla="*/ 282 w 311"/>
                <a:gd name="T25" fmla="*/ 82 h 496"/>
                <a:gd name="T26" fmla="*/ 293 w 311"/>
                <a:gd name="T27" fmla="*/ 107 h 496"/>
                <a:gd name="T28" fmla="*/ 311 w 311"/>
                <a:gd name="T29" fmla="*/ 152 h 496"/>
                <a:gd name="T30" fmla="*/ 291 w 311"/>
                <a:gd name="T31" fmla="*/ 157 h 496"/>
                <a:gd name="T32" fmla="*/ 234 w 311"/>
                <a:gd name="T33" fmla="*/ 163 h 496"/>
                <a:gd name="T34" fmla="*/ 239 w 311"/>
                <a:gd name="T35" fmla="*/ 187 h 496"/>
                <a:gd name="T36" fmla="*/ 269 w 311"/>
                <a:gd name="T37" fmla="*/ 206 h 496"/>
                <a:gd name="T38" fmla="*/ 287 w 311"/>
                <a:gd name="T39" fmla="*/ 223 h 496"/>
                <a:gd name="T40" fmla="*/ 291 w 311"/>
                <a:gd name="T41" fmla="*/ 265 h 496"/>
                <a:gd name="T42" fmla="*/ 276 w 311"/>
                <a:gd name="T43" fmla="*/ 287 h 496"/>
                <a:gd name="T44" fmla="*/ 264 w 311"/>
                <a:gd name="T45" fmla="*/ 319 h 496"/>
                <a:gd name="T46" fmla="*/ 266 w 311"/>
                <a:gd name="T47" fmla="*/ 330 h 496"/>
                <a:gd name="T48" fmla="*/ 263 w 311"/>
                <a:gd name="T49" fmla="*/ 348 h 496"/>
                <a:gd name="T50" fmla="*/ 272 w 311"/>
                <a:gd name="T51" fmla="*/ 366 h 496"/>
                <a:gd name="T52" fmla="*/ 278 w 311"/>
                <a:gd name="T53" fmla="*/ 390 h 496"/>
                <a:gd name="T54" fmla="*/ 297 w 311"/>
                <a:gd name="T55" fmla="*/ 424 h 496"/>
                <a:gd name="T56" fmla="*/ 302 w 311"/>
                <a:gd name="T57" fmla="*/ 475 h 496"/>
                <a:gd name="T58" fmla="*/ 293 w 311"/>
                <a:gd name="T59" fmla="*/ 495 h 496"/>
                <a:gd name="T60" fmla="*/ 236 w 311"/>
                <a:gd name="T61" fmla="*/ 475 h 496"/>
                <a:gd name="T62" fmla="*/ 149 w 311"/>
                <a:gd name="T63" fmla="*/ 469 h 496"/>
                <a:gd name="T64" fmla="*/ 123 w 311"/>
                <a:gd name="T65" fmla="*/ 475 h 496"/>
                <a:gd name="T66" fmla="*/ 52 w 311"/>
                <a:gd name="T67" fmla="*/ 471 h 496"/>
                <a:gd name="T68" fmla="*/ 55 w 311"/>
                <a:gd name="T69" fmla="*/ 427 h 496"/>
                <a:gd name="T70" fmla="*/ 45 w 311"/>
                <a:gd name="T71" fmla="*/ 409 h 496"/>
                <a:gd name="T72" fmla="*/ 52 w 311"/>
                <a:gd name="T73" fmla="*/ 387 h 496"/>
                <a:gd name="T74" fmla="*/ 39 w 311"/>
                <a:gd name="T75" fmla="*/ 391 h 496"/>
                <a:gd name="T76" fmla="*/ 28 w 311"/>
                <a:gd name="T77" fmla="*/ 390 h 496"/>
                <a:gd name="T78" fmla="*/ 19 w 311"/>
                <a:gd name="T79" fmla="*/ 388 h 496"/>
                <a:gd name="T80" fmla="*/ 9 w 311"/>
                <a:gd name="T81" fmla="*/ 361 h 496"/>
                <a:gd name="T82" fmla="*/ 0 w 311"/>
                <a:gd name="T83" fmla="*/ 367 h 496"/>
                <a:gd name="T84" fmla="*/ 4 w 311"/>
                <a:gd name="T85" fmla="*/ 352 h 496"/>
                <a:gd name="T86" fmla="*/ 15 w 311"/>
                <a:gd name="T87" fmla="*/ 324 h 496"/>
                <a:gd name="T88" fmla="*/ 16 w 311"/>
                <a:gd name="T89" fmla="*/ 315 h 496"/>
                <a:gd name="T90" fmla="*/ 18 w 311"/>
                <a:gd name="T91" fmla="*/ 306 h 496"/>
                <a:gd name="T92" fmla="*/ 58 w 311"/>
                <a:gd name="T93" fmla="*/ 272 h 496"/>
                <a:gd name="T94" fmla="*/ 81 w 311"/>
                <a:gd name="T95" fmla="*/ 263 h 496"/>
                <a:gd name="T96" fmla="*/ 87 w 311"/>
                <a:gd name="T97" fmla="*/ 263 h 496"/>
                <a:gd name="T98" fmla="*/ 110 w 311"/>
                <a:gd name="T99" fmla="*/ 269 h 496"/>
                <a:gd name="T100" fmla="*/ 123 w 311"/>
                <a:gd name="T101" fmla="*/ 289 h 496"/>
                <a:gd name="T102" fmla="*/ 132 w 311"/>
                <a:gd name="T103" fmla="*/ 266 h 496"/>
                <a:gd name="T104" fmla="*/ 144 w 311"/>
                <a:gd name="T105" fmla="*/ 259 h 496"/>
                <a:gd name="T106" fmla="*/ 155 w 311"/>
                <a:gd name="T107" fmla="*/ 232 h 496"/>
                <a:gd name="T108" fmla="*/ 161 w 311"/>
                <a:gd name="T109" fmla="*/ 214 h 496"/>
                <a:gd name="T110" fmla="*/ 167 w 311"/>
                <a:gd name="T111" fmla="*/ 193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11" h="496">
                  <a:moveTo>
                    <a:pt x="173" y="190"/>
                  </a:moveTo>
                  <a:lnTo>
                    <a:pt x="171" y="190"/>
                  </a:lnTo>
                  <a:lnTo>
                    <a:pt x="170" y="188"/>
                  </a:lnTo>
                  <a:lnTo>
                    <a:pt x="174" y="188"/>
                  </a:lnTo>
                  <a:lnTo>
                    <a:pt x="179" y="188"/>
                  </a:lnTo>
                  <a:lnTo>
                    <a:pt x="182" y="187"/>
                  </a:lnTo>
                  <a:lnTo>
                    <a:pt x="185" y="184"/>
                  </a:lnTo>
                  <a:lnTo>
                    <a:pt x="188" y="179"/>
                  </a:lnTo>
                  <a:lnTo>
                    <a:pt x="188" y="176"/>
                  </a:lnTo>
                  <a:lnTo>
                    <a:pt x="188" y="172"/>
                  </a:lnTo>
                  <a:lnTo>
                    <a:pt x="188" y="169"/>
                  </a:lnTo>
                  <a:lnTo>
                    <a:pt x="188" y="166"/>
                  </a:lnTo>
                  <a:lnTo>
                    <a:pt x="189" y="163"/>
                  </a:lnTo>
                  <a:lnTo>
                    <a:pt x="189" y="161"/>
                  </a:lnTo>
                  <a:lnTo>
                    <a:pt x="197" y="151"/>
                  </a:lnTo>
                  <a:lnTo>
                    <a:pt x="201" y="140"/>
                  </a:lnTo>
                  <a:lnTo>
                    <a:pt x="209" y="131"/>
                  </a:lnTo>
                  <a:lnTo>
                    <a:pt x="210" y="130"/>
                  </a:lnTo>
                  <a:lnTo>
                    <a:pt x="213" y="128"/>
                  </a:lnTo>
                  <a:lnTo>
                    <a:pt x="215" y="127"/>
                  </a:lnTo>
                  <a:lnTo>
                    <a:pt x="215" y="127"/>
                  </a:lnTo>
                  <a:lnTo>
                    <a:pt x="215" y="115"/>
                  </a:lnTo>
                  <a:lnTo>
                    <a:pt x="218" y="104"/>
                  </a:lnTo>
                  <a:lnTo>
                    <a:pt x="222" y="95"/>
                  </a:lnTo>
                  <a:lnTo>
                    <a:pt x="231" y="89"/>
                  </a:lnTo>
                  <a:lnTo>
                    <a:pt x="231" y="88"/>
                  </a:lnTo>
                  <a:lnTo>
                    <a:pt x="231" y="86"/>
                  </a:lnTo>
                  <a:lnTo>
                    <a:pt x="231" y="85"/>
                  </a:lnTo>
                  <a:lnTo>
                    <a:pt x="233" y="83"/>
                  </a:lnTo>
                  <a:lnTo>
                    <a:pt x="236" y="82"/>
                  </a:lnTo>
                  <a:lnTo>
                    <a:pt x="240" y="80"/>
                  </a:lnTo>
                  <a:lnTo>
                    <a:pt x="245" y="79"/>
                  </a:lnTo>
                  <a:lnTo>
                    <a:pt x="249" y="79"/>
                  </a:lnTo>
                  <a:lnTo>
                    <a:pt x="254" y="77"/>
                  </a:lnTo>
                  <a:lnTo>
                    <a:pt x="258" y="74"/>
                  </a:lnTo>
                  <a:lnTo>
                    <a:pt x="261" y="69"/>
                  </a:lnTo>
                  <a:lnTo>
                    <a:pt x="266" y="66"/>
                  </a:lnTo>
                  <a:lnTo>
                    <a:pt x="266" y="65"/>
                  </a:lnTo>
                  <a:lnTo>
                    <a:pt x="264" y="63"/>
                  </a:lnTo>
                  <a:lnTo>
                    <a:pt x="264" y="62"/>
                  </a:lnTo>
                  <a:lnTo>
                    <a:pt x="263" y="60"/>
                  </a:lnTo>
                  <a:lnTo>
                    <a:pt x="264" y="57"/>
                  </a:lnTo>
                  <a:lnTo>
                    <a:pt x="264" y="53"/>
                  </a:lnTo>
                  <a:lnTo>
                    <a:pt x="264" y="48"/>
                  </a:lnTo>
                  <a:lnTo>
                    <a:pt x="263" y="44"/>
                  </a:lnTo>
                  <a:lnTo>
                    <a:pt x="261" y="41"/>
                  </a:lnTo>
                  <a:lnTo>
                    <a:pt x="258" y="38"/>
                  </a:lnTo>
                  <a:lnTo>
                    <a:pt x="257" y="36"/>
                  </a:lnTo>
                  <a:lnTo>
                    <a:pt x="252" y="36"/>
                  </a:lnTo>
                  <a:lnTo>
                    <a:pt x="249" y="38"/>
                  </a:lnTo>
                  <a:lnTo>
                    <a:pt x="246" y="38"/>
                  </a:lnTo>
                  <a:lnTo>
                    <a:pt x="245" y="38"/>
                  </a:lnTo>
                  <a:lnTo>
                    <a:pt x="245" y="39"/>
                  </a:lnTo>
                  <a:lnTo>
                    <a:pt x="245" y="41"/>
                  </a:lnTo>
                  <a:lnTo>
                    <a:pt x="245" y="38"/>
                  </a:lnTo>
                  <a:lnTo>
                    <a:pt x="243" y="35"/>
                  </a:lnTo>
                  <a:lnTo>
                    <a:pt x="242" y="33"/>
                  </a:lnTo>
                  <a:lnTo>
                    <a:pt x="243" y="30"/>
                  </a:lnTo>
                  <a:lnTo>
                    <a:pt x="245" y="27"/>
                  </a:lnTo>
                  <a:lnTo>
                    <a:pt x="245" y="24"/>
                  </a:lnTo>
                  <a:lnTo>
                    <a:pt x="245" y="23"/>
                  </a:lnTo>
                  <a:lnTo>
                    <a:pt x="243" y="15"/>
                  </a:lnTo>
                  <a:lnTo>
                    <a:pt x="243" y="8"/>
                  </a:lnTo>
                  <a:lnTo>
                    <a:pt x="242" y="0"/>
                  </a:lnTo>
                  <a:lnTo>
                    <a:pt x="249" y="2"/>
                  </a:lnTo>
                  <a:lnTo>
                    <a:pt x="255" y="3"/>
                  </a:lnTo>
                  <a:lnTo>
                    <a:pt x="260" y="6"/>
                  </a:lnTo>
                  <a:lnTo>
                    <a:pt x="263" y="9"/>
                  </a:lnTo>
                  <a:lnTo>
                    <a:pt x="264" y="12"/>
                  </a:lnTo>
                  <a:lnTo>
                    <a:pt x="266" y="15"/>
                  </a:lnTo>
                  <a:lnTo>
                    <a:pt x="266" y="18"/>
                  </a:lnTo>
                  <a:lnTo>
                    <a:pt x="266" y="21"/>
                  </a:lnTo>
                  <a:lnTo>
                    <a:pt x="275" y="36"/>
                  </a:lnTo>
                  <a:lnTo>
                    <a:pt x="284" y="51"/>
                  </a:lnTo>
                  <a:lnTo>
                    <a:pt x="288" y="56"/>
                  </a:lnTo>
                  <a:lnTo>
                    <a:pt x="291" y="59"/>
                  </a:lnTo>
                  <a:lnTo>
                    <a:pt x="293" y="59"/>
                  </a:lnTo>
                  <a:lnTo>
                    <a:pt x="293" y="59"/>
                  </a:lnTo>
                  <a:lnTo>
                    <a:pt x="294" y="59"/>
                  </a:lnTo>
                  <a:lnTo>
                    <a:pt x="296" y="57"/>
                  </a:lnTo>
                  <a:lnTo>
                    <a:pt x="294" y="57"/>
                  </a:lnTo>
                  <a:lnTo>
                    <a:pt x="293" y="57"/>
                  </a:lnTo>
                  <a:lnTo>
                    <a:pt x="291" y="59"/>
                  </a:lnTo>
                  <a:lnTo>
                    <a:pt x="290" y="62"/>
                  </a:lnTo>
                  <a:lnTo>
                    <a:pt x="287" y="65"/>
                  </a:lnTo>
                  <a:lnTo>
                    <a:pt x="285" y="68"/>
                  </a:lnTo>
                  <a:lnTo>
                    <a:pt x="284" y="72"/>
                  </a:lnTo>
                  <a:lnTo>
                    <a:pt x="284" y="77"/>
                  </a:lnTo>
                  <a:lnTo>
                    <a:pt x="284" y="79"/>
                  </a:lnTo>
                  <a:lnTo>
                    <a:pt x="282" y="80"/>
                  </a:lnTo>
                  <a:lnTo>
                    <a:pt x="282" y="82"/>
                  </a:lnTo>
                  <a:lnTo>
                    <a:pt x="281" y="86"/>
                  </a:lnTo>
                  <a:lnTo>
                    <a:pt x="282" y="91"/>
                  </a:lnTo>
                  <a:lnTo>
                    <a:pt x="284" y="95"/>
                  </a:lnTo>
                  <a:lnTo>
                    <a:pt x="287" y="98"/>
                  </a:lnTo>
                  <a:lnTo>
                    <a:pt x="290" y="100"/>
                  </a:lnTo>
                  <a:lnTo>
                    <a:pt x="291" y="104"/>
                  </a:lnTo>
                  <a:lnTo>
                    <a:pt x="293" y="107"/>
                  </a:lnTo>
                  <a:lnTo>
                    <a:pt x="294" y="112"/>
                  </a:lnTo>
                  <a:lnTo>
                    <a:pt x="294" y="116"/>
                  </a:lnTo>
                  <a:lnTo>
                    <a:pt x="297" y="119"/>
                  </a:lnTo>
                  <a:lnTo>
                    <a:pt x="299" y="119"/>
                  </a:lnTo>
                  <a:lnTo>
                    <a:pt x="299" y="119"/>
                  </a:lnTo>
                  <a:lnTo>
                    <a:pt x="302" y="137"/>
                  </a:lnTo>
                  <a:lnTo>
                    <a:pt x="311" y="152"/>
                  </a:lnTo>
                  <a:lnTo>
                    <a:pt x="308" y="152"/>
                  </a:lnTo>
                  <a:lnTo>
                    <a:pt x="305" y="154"/>
                  </a:lnTo>
                  <a:lnTo>
                    <a:pt x="302" y="155"/>
                  </a:lnTo>
                  <a:lnTo>
                    <a:pt x="299" y="155"/>
                  </a:lnTo>
                  <a:lnTo>
                    <a:pt x="296" y="157"/>
                  </a:lnTo>
                  <a:lnTo>
                    <a:pt x="293" y="155"/>
                  </a:lnTo>
                  <a:lnTo>
                    <a:pt x="291" y="157"/>
                  </a:lnTo>
                  <a:lnTo>
                    <a:pt x="290" y="158"/>
                  </a:lnTo>
                  <a:lnTo>
                    <a:pt x="288" y="158"/>
                  </a:lnTo>
                  <a:lnTo>
                    <a:pt x="287" y="160"/>
                  </a:lnTo>
                  <a:lnTo>
                    <a:pt x="269" y="158"/>
                  </a:lnTo>
                  <a:lnTo>
                    <a:pt x="252" y="158"/>
                  </a:lnTo>
                  <a:lnTo>
                    <a:pt x="236" y="161"/>
                  </a:lnTo>
                  <a:lnTo>
                    <a:pt x="234" y="163"/>
                  </a:lnTo>
                  <a:lnTo>
                    <a:pt x="233" y="164"/>
                  </a:lnTo>
                  <a:lnTo>
                    <a:pt x="233" y="167"/>
                  </a:lnTo>
                  <a:lnTo>
                    <a:pt x="233" y="170"/>
                  </a:lnTo>
                  <a:lnTo>
                    <a:pt x="233" y="173"/>
                  </a:lnTo>
                  <a:lnTo>
                    <a:pt x="233" y="176"/>
                  </a:lnTo>
                  <a:lnTo>
                    <a:pt x="234" y="182"/>
                  </a:lnTo>
                  <a:lnTo>
                    <a:pt x="239" y="187"/>
                  </a:lnTo>
                  <a:lnTo>
                    <a:pt x="242" y="191"/>
                  </a:lnTo>
                  <a:lnTo>
                    <a:pt x="246" y="194"/>
                  </a:lnTo>
                  <a:lnTo>
                    <a:pt x="252" y="199"/>
                  </a:lnTo>
                  <a:lnTo>
                    <a:pt x="257" y="202"/>
                  </a:lnTo>
                  <a:lnTo>
                    <a:pt x="263" y="203"/>
                  </a:lnTo>
                  <a:lnTo>
                    <a:pt x="269" y="206"/>
                  </a:lnTo>
                  <a:lnTo>
                    <a:pt x="269" y="206"/>
                  </a:lnTo>
                  <a:lnTo>
                    <a:pt x="270" y="209"/>
                  </a:lnTo>
                  <a:lnTo>
                    <a:pt x="270" y="211"/>
                  </a:lnTo>
                  <a:lnTo>
                    <a:pt x="275" y="211"/>
                  </a:lnTo>
                  <a:lnTo>
                    <a:pt x="278" y="212"/>
                  </a:lnTo>
                  <a:lnTo>
                    <a:pt x="281" y="215"/>
                  </a:lnTo>
                  <a:lnTo>
                    <a:pt x="285" y="218"/>
                  </a:lnTo>
                  <a:lnTo>
                    <a:pt x="287" y="223"/>
                  </a:lnTo>
                  <a:lnTo>
                    <a:pt x="290" y="229"/>
                  </a:lnTo>
                  <a:lnTo>
                    <a:pt x="293" y="233"/>
                  </a:lnTo>
                  <a:lnTo>
                    <a:pt x="294" y="238"/>
                  </a:lnTo>
                  <a:lnTo>
                    <a:pt x="297" y="250"/>
                  </a:lnTo>
                  <a:lnTo>
                    <a:pt x="294" y="263"/>
                  </a:lnTo>
                  <a:lnTo>
                    <a:pt x="293" y="265"/>
                  </a:lnTo>
                  <a:lnTo>
                    <a:pt x="291" y="265"/>
                  </a:lnTo>
                  <a:lnTo>
                    <a:pt x="291" y="266"/>
                  </a:lnTo>
                  <a:lnTo>
                    <a:pt x="290" y="269"/>
                  </a:lnTo>
                  <a:lnTo>
                    <a:pt x="288" y="271"/>
                  </a:lnTo>
                  <a:lnTo>
                    <a:pt x="287" y="272"/>
                  </a:lnTo>
                  <a:lnTo>
                    <a:pt x="284" y="277"/>
                  </a:lnTo>
                  <a:lnTo>
                    <a:pt x="281" y="281"/>
                  </a:lnTo>
                  <a:lnTo>
                    <a:pt x="276" y="287"/>
                  </a:lnTo>
                  <a:lnTo>
                    <a:pt x="273" y="295"/>
                  </a:lnTo>
                  <a:lnTo>
                    <a:pt x="269" y="303"/>
                  </a:lnTo>
                  <a:lnTo>
                    <a:pt x="267" y="306"/>
                  </a:lnTo>
                  <a:lnTo>
                    <a:pt x="267" y="309"/>
                  </a:lnTo>
                  <a:lnTo>
                    <a:pt x="267" y="313"/>
                  </a:lnTo>
                  <a:lnTo>
                    <a:pt x="266" y="316"/>
                  </a:lnTo>
                  <a:lnTo>
                    <a:pt x="264" y="319"/>
                  </a:lnTo>
                  <a:lnTo>
                    <a:pt x="261" y="321"/>
                  </a:lnTo>
                  <a:lnTo>
                    <a:pt x="258" y="322"/>
                  </a:lnTo>
                  <a:lnTo>
                    <a:pt x="255" y="322"/>
                  </a:lnTo>
                  <a:lnTo>
                    <a:pt x="258" y="324"/>
                  </a:lnTo>
                  <a:lnTo>
                    <a:pt x="261" y="325"/>
                  </a:lnTo>
                  <a:lnTo>
                    <a:pt x="264" y="328"/>
                  </a:lnTo>
                  <a:lnTo>
                    <a:pt x="266" y="330"/>
                  </a:lnTo>
                  <a:lnTo>
                    <a:pt x="267" y="334"/>
                  </a:lnTo>
                  <a:lnTo>
                    <a:pt x="267" y="339"/>
                  </a:lnTo>
                  <a:lnTo>
                    <a:pt x="264" y="342"/>
                  </a:lnTo>
                  <a:lnTo>
                    <a:pt x="261" y="343"/>
                  </a:lnTo>
                  <a:lnTo>
                    <a:pt x="257" y="345"/>
                  </a:lnTo>
                  <a:lnTo>
                    <a:pt x="260" y="345"/>
                  </a:lnTo>
                  <a:lnTo>
                    <a:pt x="263" y="348"/>
                  </a:lnTo>
                  <a:lnTo>
                    <a:pt x="264" y="349"/>
                  </a:lnTo>
                  <a:lnTo>
                    <a:pt x="264" y="352"/>
                  </a:lnTo>
                  <a:lnTo>
                    <a:pt x="264" y="355"/>
                  </a:lnTo>
                  <a:lnTo>
                    <a:pt x="264" y="358"/>
                  </a:lnTo>
                  <a:lnTo>
                    <a:pt x="264" y="360"/>
                  </a:lnTo>
                  <a:lnTo>
                    <a:pt x="266" y="361"/>
                  </a:lnTo>
                  <a:lnTo>
                    <a:pt x="272" y="366"/>
                  </a:lnTo>
                  <a:lnTo>
                    <a:pt x="276" y="370"/>
                  </a:lnTo>
                  <a:lnTo>
                    <a:pt x="279" y="373"/>
                  </a:lnTo>
                  <a:lnTo>
                    <a:pt x="282" y="379"/>
                  </a:lnTo>
                  <a:lnTo>
                    <a:pt x="282" y="382"/>
                  </a:lnTo>
                  <a:lnTo>
                    <a:pt x="281" y="385"/>
                  </a:lnTo>
                  <a:lnTo>
                    <a:pt x="279" y="388"/>
                  </a:lnTo>
                  <a:lnTo>
                    <a:pt x="278" y="390"/>
                  </a:lnTo>
                  <a:lnTo>
                    <a:pt x="273" y="390"/>
                  </a:lnTo>
                  <a:lnTo>
                    <a:pt x="269" y="388"/>
                  </a:lnTo>
                  <a:lnTo>
                    <a:pt x="269" y="390"/>
                  </a:lnTo>
                  <a:lnTo>
                    <a:pt x="270" y="393"/>
                  </a:lnTo>
                  <a:lnTo>
                    <a:pt x="279" y="403"/>
                  </a:lnTo>
                  <a:lnTo>
                    <a:pt x="288" y="414"/>
                  </a:lnTo>
                  <a:lnTo>
                    <a:pt x="297" y="424"/>
                  </a:lnTo>
                  <a:lnTo>
                    <a:pt x="297" y="426"/>
                  </a:lnTo>
                  <a:lnTo>
                    <a:pt x="301" y="427"/>
                  </a:lnTo>
                  <a:lnTo>
                    <a:pt x="302" y="427"/>
                  </a:lnTo>
                  <a:lnTo>
                    <a:pt x="304" y="429"/>
                  </a:lnTo>
                  <a:lnTo>
                    <a:pt x="305" y="432"/>
                  </a:lnTo>
                  <a:lnTo>
                    <a:pt x="307" y="453"/>
                  </a:lnTo>
                  <a:lnTo>
                    <a:pt x="302" y="475"/>
                  </a:lnTo>
                  <a:lnTo>
                    <a:pt x="301" y="486"/>
                  </a:lnTo>
                  <a:lnTo>
                    <a:pt x="296" y="496"/>
                  </a:lnTo>
                  <a:lnTo>
                    <a:pt x="296" y="496"/>
                  </a:lnTo>
                  <a:lnTo>
                    <a:pt x="296" y="495"/>
                  </a:lnTo>
                  <a:lnTo>
                    <a:pt x="296" y="493"/>
                  </a:lnTo>
                  <a:lnTo>
                    <a:pt x="294" y="493"/>
                  </a:lnTo>
                  <a:lnTo>
                    <a:pt x="293" y="495"/>
                  </a:lnTo>
                  <a:lnTo>
                    <a:pt x="293" y="495"/>
                  </a:lnTo>
                  <a:lnTo>
                    <a:pt x="291" y="495"/>
                  </a:lnTo>
                  <a:lnTo>
                    <a:pt x="275" y="483"/>
                  </a:lnTo>
                  <a:lnTo>
                    <a:pt x="255" y="475"/>
                  </a:lnTo>
                  <a:lnTo>
                    <a:pt x="234" y="475"/>
                  </a:lnTo>
                  <a:lnTo>
                    <a:pt x="236" y="475"/>
                  </a:lnTo>
                  <a:lnTo>
                    <a:pt x="236" y="475"/>
                  </a:lnTo>
                  <a:lnTo>
                    <a:pt x="228" y="475"/>
                  </a:lnTo>
                  <a:lnTo>
                    <a:pt x="219" y="477"/>
                  </a:lnTo>
                  <a:lnTo>
                    <a:pt x="212" y="478"/>
                  </a:lnTo>
                  <a:lnTo>
                    <a:pt x="204" y="477"/>
                  </a:lnTo>
                  <a:lnTo>
                    <a:pt x="200" y="471"/>
                  </a:lnTo>
                  <a:lnTo>
                    <a:pt x="174" y="471"/>
                  </a:lnTo>
                  <a:lnTo>
                    <a:pt x="149" y="469"/>
                  </a:lnTo>
                  <a:lnTo>
                    <a:pt x="125" y="471"/>
                  </a:lnTo>
                  <a:lnTo>
                    <a:pt x="125" y="471"/>
                  </a:lnTo>
                  <a:lnTo>
                    <a:pt x="125" y="469"/>
                  </a:lnTo>
                  <a:lnTo>
                    <a:pt x="123" y="471"/>
                  </a:lnTo>
                  <a:lnTo>
                    <a:pt x="123" y="472"/>
                  </a:lnTo>
                  <a:lnTo>
                    <a:pt x="123" y="474"/>
                  </a:lnTo>
                  <a:lnTo>
                    <a:pt x="123" y="475"/>
                  </a:lnTo>
                  <a:lnTo>
                    <a:pt x="122" y="475"/>
                  </a:lnTo>
                  <a:lnTo>
                    <a:pt x="122" y="475"/>
                  </a:lnTo>
                  <a:lnTo>
                    <a:pt x="120" y="475"/>
                  </a:lnTo>
                  <a:lnTo>
                    <a:pt x="119" y="475"/>
                  </a:lnTo>
                  <a:lnTo>
                    <a:pt x="119" y="477"/>
                  </a:lnTo>
                  <a:lnTo>
                    <a:pt x="86" y="475"/>
                  </a:lnTo>
                  <a:lnTo>
                    <a:pt x="52" y="471"/>
                  </a:lnTo>
                  <a:lnTo>
                    <a:pt x="55" y="454"/>
                  </a:lnTo>
                  <a:lnTo>
                    <a:pt x="61" y="439"/>
                  </a:lnTo>
                  <a:lnTo>
                    <a:pt x="61" y="436"/>
                  </a:lnTo>
                  <a:lnTo>
                    <a:pt x="60" y="435"/>
                  </a:lnTo>
                  <a:lnTo>
                    <a:pt x="58" y="432"/>
                  </a:lnTo>
                  <a:lnTo>
                    <a:pt x="57" y="430"/>
                  </a:lnTo>
                  <a:lnTo>
                    <a:pt x="55" y="427"/>
                  </a:lnTo>
                  <a:lnTo>
                    <a:pt x="57" y="423"/>
                  </a:lnTo>
                  <a:lnTo>
                    <a:pt x="57" y="420"/>
                  </a:lnTo>
                  <a:lnTo>
                    <a:pt x="55" y="415"/>
                  </a:lnTo>
                  <a:lnTo>
                    <a:pt x="54" y="414"/>
                  </a:lnTo>
                  <a:lnTo>
                    <a:pt x="51" y="412"/>
                  </a:lnTo>
                  <a:lnTo>
                    <a:pt x="48" y="411"/>
                  </a:lnTo>
                  <a:lnTo>
                    <a:pt x="45" y="409"/>
                  </a:lnTo>
                  <a:lnTo>
                    <a:pt x="43" y="406"/>
                  </a:lnTo>
                  <a:lnTo>
                    <a:pt x="45" y="403"/>
                  </a:lnTo>
                  <a:lnTo>
                    <a:pt x="46" y="400"/>
                  </a:lnTo>
                  <a:lnTo>
                    <a:pt x="48" y="397"/>
                  </a:lnTo>
                  <a:lnTo>
                    <a:pt x="49" y="394"/>
                  </a:lnTo>
                  <a:lnTo>
                    <a:pt x="51" y="390"/>
                  </a:lnTo>
                  <a:lnTo>
                    <a:pt x="52" y="387"/>
                  </a:lnTo>
                  <a:lnTo>
                    <a:pt x="55" y="384"/>
                  </a:lnTo>
                  <a:lnTo>
                    <a:pt x="54" y="385"/>
                  </a:lnTo>
                  <a:lnTo>
                    <a:pt x="51" y="387"/>
                  </a:lnTo>
                  <a:lnTo>
                    <a:pt x="48" y="388"/>
                  </a:lnTo>
                  <a:lnTo>
                    <a:pt x="45" y="388"/>
                  </a:lnTo>
                  <a:lnTo>
                    <a:pt x="42" y="390"/>
                  </a:lnTo>
                  <a:lnTo>
                    <a:pt x="39" y="391"/>
                  </a:lnTo>
                  <a:lnTo>
                    <a:pt x="37" y="394"/>
                  </a:lnTo>
                  <a:lnTo>
                    <a:pt x="36" y="396"/>
                  </a:lnTo>
                  <a:lnTo>
                    <a:pt x="34" y="394"/>
                  </a:lnTo>
                  <a:lnTo>
                    <a:pt x="33" y="393"/>
                  </a:lnTo>
                  <a:lnTo>
                    <a:pt x="31" y="391"/>
                  </a:lnTo>
                  <a:lnTo>
                    <a:pt x="30" y="388"/>
                  </a:lnTo>
                  <a:lnTo>
                    <a:pt x="28" y="390"/>
                  </a:lnTo>
                  <a:lnTo>
                    <a:pt x="27" y="390"/>
                  </a:lnTo>
                  <a:lnTo>
                    <a:pt x="25" y="390"/>
                  </a:lnTo>
                  <a:lnTo>
                    <a:pt x="25" y="388"/>
                  </a:lnTo>
                  <a:lnTo>
                    <a:pt x="24" y="387"/>
                  </a:lnTo>
                  <a:lnTo>
                    <a:pt x="22" y="387"/>
                  </a:lnTo>
                  <a:lnTo>
                    <a:pt x="21" y="387"/>
                  </a:lnTo>
                  <a:lnTo>
                    <a:pt x="19" y="388"/>
                  </a:lnTo>
                  <a:lnTo>
                    <a:pt x="19" y="388"/>
                  </a:lnTo>
                  <a:lnTo>
                    <a:pt x="18" y="387"/>
                  </a:lnTo>
                  <a:lnTo>
                    <a:pt x="16" y="378"/>
                  </a:lnTo>
                  <a:lnTo>
                    <a:pt x="15" y="369"/>
                  </a:lnTo>
                  <a:lnTo>
                    <a:pt x="12" y="361"/>
                  </a:lnTo>
                  <a:lnTo>
                    <a:pt x="10" y="360"/>
                  </a:lnTo>
                  <a:lnTo>
                    <a:pt x="9" y="361"/>
                  </a:lnTo>
                  <a:lnTo>
                    <a:pt x="7" y="364"/>
                  </a:lnTo>
                  <a:lnTo>
                    <a:pt x="7" y="367"/>
                  </a:lnTo>
                  <a:lnTo>
                    <a:pt x="6" y="370"/>
                  </a:lnTo>
                  <a:lnTo>
                    <a:pt x="4" y="372"/>
                  </a:lnTo>
                  <a:lnTo>
                    <a:pt x="3" y="372"/>
                  </a:lnTo>
                  <a:lnTo>
                    <a:pt x="3" y="372"/>
                  </a:lnTo>
                  <a:lnTo>
                    <a:pt x="0" y="367"/>
                  </a:lnTo>
                  <a:lnTo>
                    <a:pt x="0" y="363"/>
                  </a:lnTo>
                  <a:lnTo>
                    <a:pt x="1" y="358"/>
                  </a:lnTo>
                  <a:lnTo>
                    <a:pt x="0" y="360"/>
                  </a:lnTo>
                  <a:lnTo>
                    <a:pt x="0" y="358"/>
                  </a:lnTo>
                  <a:lnTo>
                    <a:pt x="1" y="357"/>
                  </a:lnTo>
                  <a:lnTo>
                    <a:pt x="3" y="355"/>
                  </a:lnTo>
                  <a:lnTo>
                    <a:pt x="4" y="352"/>
                  </a:lnTo>
                  <a:lnTo>
                    <a:pt x="7" y="349"/>
                  </a:lnTo>
                  <a:lnTo>
                    <a:pt x="9" y="346"/>
                  </a:lnTo>
                  <a:lnTo>
                    <a:pt x="12" y="342"/>
                  </a:lnTo>
                  <a:lnTo>
                    <a:pt x="13" y="339"/>
                  </a:lnTo>
                  <a:lnTo>
                    <a:pt x="13" y="334"/>
                  </a:lnTo>
                  <a:lnTo>
                    <a:pt x="15" y="328"/>
                  </a:lnTo>
                  <a:lnTo>
                    <a:pt x="15" y="324"/>
                  </a:lnTo>
                  <a:lnTo>
                    <a:pt x="13" y="324"/>
                  </a:lnTo>
                  <a:lnTo>
                    <a:pt x="12" y="324"/>
                  </a:lnTo>
                  <a:lnTo>
                    <a:pt x="12" y="322"/>
                  </a:lnTo>
                  <a:lnTo>
                    <a:pt x="12" y="321"/>
                  </a:lnTo>
                  <a:lnTo>
                    <a:pt x="13" y="319"/>
                  </a:lnTo>
                  <a:lnTo>
                    <a:pt x="15" y="318"/>
                  </a:lnTo>
                  <a:lnTo>
                    <a:pt x="16" y="315"/>
                  </a:lnTo>
                  <a:lnTo>
                    <a:pt x="16" y="313"/>
                  </a:lnTo>
                  <a:lnTo>
                    <a:pt x="16" y="315"/>
                  </a:lnTo>
                  <a:lnTo>
                    <a:pt x="16" y="315"/>
                  </a:lnTo>
                  <a:lnTo>
                    <a:pt x="16" y="312"/>
                  </a:lnTo>
                  <a:lnTo>
                    <a:pt x="16" y="309"/>
                  </a:lnTo>
                  <a:lnTo>
                    <a:pt x="13" y="306"/>
                  </a:lnTo>
                  <a:lnTo>
                    <a:pt x="18" y="306"/>
                  </a:lnTo>
                  <a:lnTo>
                    <a:pt x="21" y="304"/>
                  </a:lnTo>
                  <a:lnTo>
                    <a:pt x="24" y="303"/>
                  </a:lnTo>
                  <a:lnTo>
                    <a:pt x="27" y="300"/>
                  </a:lnTo>
                  <a:lnTo>
                    <a:pt x="36" y="292"/>
                  </a:lnTo>
                  <a:lnTo>
                    <a:pt x="45" y="283"/>
                  </a:lnTo>
                  <a:lnTo>
                    <a:pt x="52" y="275"/>
                  </a:lnTo>
                  <a:lnTo>
                    <a:pt x="58" y="272"/>
                  </a:lnTo>
                  <a:lnTo>
                    <a:pt x="64" y="269"/>
                  </a:lnTo>
                  <a:lnTo>
                    <a:pt x="70" y="265"/>
                  </a:lnTo>
                  <a:lnTo>
                    <a:pt x="73" y="263"/>
                  </a:lnTo>
                  <a:lnTo>
                    <a:pt x="78" y="260"/>
                  </a:lnTo>
                  <a:lnTo>
                    <a:pt x="78" y="262"/>
                  </a:lnTo>
                  <a:lnTo>
                    <a:pt x="80" y="263"/>
                  </a:lnTo>
                  <a:lnTo>
                    <a:pt x="81" y="263"/>
                  </a:lnTo>
                  <a:lnTo>
                    <a:pt x="84" y="265"/>
                  </a:lnTo>
                  <a:lnTo>
                    <a:pt x="84" y="268"/>
                  </a:lnTo>
                  <a:lnTo>
                    <a:pt x="86" y="268"/>
                  </a:lnTo>
                  <a:lnTo>
                    <a:pt x="86" y="268"/>
                  </a:lnTo>
                  <a:lnTo>
                    <a:pt x="87" y="266"/>
                  </a:lnTo>
                  <a:lnTo>
                    <a:pt x="87" y="265"/>
                  </a:lnTo>
                  <a:lnTo>
                    <a:pt x="87" y="263"/>
                  </a:lnTo>
                  <a:lnTo>
                    <a:pt x="90" y="263"/>
                  </a:lnTo>
                  <a:lnTo>
                    <a:pt x="92" y="262"/>
                  </a:lnTo>
                  <a:lnTo>
                    <a:pt x="92" y="259"/>
                  </a:lnTo>
                  <a:lnTo>
                    <a:pt x="93" y="256"/>
                  </a:lnTo>
                  <a:lnTo>
                    <a:pt x="93" y="253"/>
                  </a:lnTo>
                  <a:lnTo>
                    <a:pt x="101" y="262"/>
                  </a:lnTo>
                  <a:lnTo>
                    <a:pt x="110" y="269"/>
                  </a:lnTo>
                  <a:lnTo>
                    <a:pt x="119" y="277"/>
                  </a:lnTo>
                  <a:lnTo>
                    <a:pt x="120" y="280"/>
                  </a:lnTo>
                  <a:lnTo>
                    <a:pt x="120" y="283"/>
                  </a:lnTo>
                  <a:lnTo>
                    <a:pt x="120" y="286"/>
                  </a:lnTo>
                  <a:lnTo>
                    <a:pt x="120" y="289"/>
                  </a:lnTo>
                  <a:lnTo>
                    <a:pt x="122" y="290"/>
                  </a:lnTo>
                  <a:lnTo>
                    <a:pt x="123" y="289"/>
                  </a:lnTo>
                  <a:lnTo>
                    <a:pt x="125" y="284"/>
                  </a:lnTo>
                  <a:lnTo>
                    <a:pt x="126" y="281"/>
                  </a:lnTo>
                  <a:lnTo>
                    <a:pt x="128" y="278"/>
                  </a:lnTo>
                  <a:lnTo>
                    <a:pt x="129" y="275"/>
                  </a:lnTo>
                  <a:lnTo>
                    <a:pt x="131" y="272"/>
                  </a:lnTo>
                  <a:lnTo>
                    <a:pt x="131" y="269"/>
                  </a:lnTo>
                  <a:lnTo>
                    <a:pt x="132" y="266"/>
                  </a:lnTo>
                  <a:lnTo>
                    <a:pt x="135" y="265"/>
                  </a:lnTo>
                  <a:lnTo>
                    <a:pt x="138" y="263"/>
                  </a:lnTo>
                  <a:lnTo>
                    <a:pt x="141" y="263"/>
                  </a:lnTo>
                  <a:lnTo>
                    <a:pt x="144" y="265"/>
                  </a:lnTo>
                  <a:lnTo>
                    <a:pt x="146" y="268"/>
                  </a:lnTo>
                  <a:lnTo>
                    <a:pt x="146" y="263"/>
                  </a:lnTo>
                  <a:lnTo>
                    <a:pt x="144" y="259"/>
                  </a:lnTo>
                  <a:lnTo>
                    <a:pt x="143" y="256"/>
                  </a:lnTo>
                  <a:lnTo>
                    <a:pt x="143" y="251"/>
                  </a:lnTo>
                  <a:lnTo>
                    <a:pt x="144" y="248"/>
                  </a:lnTo>
                  <a:lnTo>
                    <a:pt x="147" y="244"/>
                  </a:lnTo>
                  <a:lnTo>
                    <a:pt x="150" y="239"/>
                  </a:lnTo>
                  <a:lnTo>
                    <a:pt x="155" y="233"/>
                  </a:lnTo>
                  <a:lnTo>
                    <a:pt x="155" y="232"/>
                  </a:lnTo>
                  <a:lnTo>
                    <a:pt x="155" y="230"/>
                  </a:lnTo>
                  <a:lnTo>
                    <a:pt x="155" y="229"/>
                  </a:lnTo>
                  <a:lnTo>
                    <a:pt x="158" y="226"/>
                  </a:lnTo>
                  <a:lnTo>
                    <a:pt x="159" y="223"/>
                  </a:lnTo>
                  <a:lnTo>
                    <a:pt x="161" y="218"/>
                  </a:lnTo>
                  <a:lnTo>
                    <a:pt x="162" y="217"/>
                  </a:lnTo>
                  <a:lnTo>
                    <a:pt x="161" y="214"/>
                  </a:lnTo>
                  <a:lnTo>
                    <a:pt x="161" y="212"/>
                  </a:lnTo>
                  <a:lnTo>
                    <a:pt x="161" y="209"/>
                  </a:lnTo>
                  <a:lnTo>
                    <a:pt x="161" y="206"/>
                  </a:lnTo>
                  <a:lnTo>
                    <a:pt x="164" y="203"/>
                  </a:lnTo>
                  <a:lnTo>
                    <a:pt x="167" y="199"/>
                  </a:lnTo>
                  <a:lnTo>
                    <a:pt x="167" y="196"/>
                  </a:lnTo>
                  <a:lnTo>
                    <a:pt x="167" y="193"/>
                  </a:lnTo>
                  <a:lnTo>
                    <a:pt x="168" y="193"/>
                  </a:lnTo>
                  <a:lnTo>
                    <a:pt x="168" y="191"/>
                  </a:lnTo>
                  <a:lnTo>
                    <a:pt x="168" y="191"/>
                  </a:lnTo>
                  <a:lnTo>
                    <a:pt x="168" y="190"/>
                  </a:lnTo>
                  <a:lnTo>
                    <a:pt x="170" y="190"/>
                  </a:lnTo>
                  <a:lnTo>
                    <a:pt x="173" y="19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" name="Freeform 29"/>
            <p:cNvSpPr/>
            <p:nvPr/>
          </p:nvSpPr>
          <p:spPr bwMode="gray">
            <a:xfrm>
              <a:off x="3629" y="2572"/>
              <a:ext cx="12" cy="11"/>
            </a:xfrm>
            <a:custGeom>
              <a:avLst/>
              <a:gdLst>
                <a:gd name="T0" fmla="*/ 7 w 13"/>
                <a:gd name="T1" fmla="*/ 4 h 12"/>
                <a:gd name="T2" fmla="*/ 6 w 13"/>
                <a:gd name="T3" fmla="*/ 3 h 12"/>
                <a:gd name="T4" fmla="*/ 4 w 13"/>
                <a:gd name="T5" fmla="*/ 1 h 12"/>
                <a:gd name="T6" fmla="*/ 3 w 13"/>
                <a:gd name="T7" fmla="*/ 0 h 12"/>
                <a:gd name="T8" fmla="*/ 0 w 13"/>
                <a:gd name="T9" fmla="*/ 0 h 12"/>
                <a:gd name="T10" fmla="*/ 0 w 13"/>
                <a:gd name="T11" fmla="*/ 1 h 12"/>
                <a:gd name="T12" fmla="*/ 0 w 13"/>
                <a:gd name="T13" fmla="*/ 1 h 12"/>
                <a:gd name="T14" fmla="*/ 1 w 13"/>
                <a:gd name="T15" fmla="*/ 4 h 12"/>
                <a:gd name="T16" fmla="*/ 1 w 13"/>
                <a:gd name="T17" fmla="*/ 9 h 12"/>
                <a:gd name="T18" fmla="*/ 1 w 13"/>
                <a:gd name="T19" fmla="*/ 9 h 12"/>
                <a:gd name="T20" fmla="*/ 3 w 13"/>
                <a:gd name="T21" fmla="*/ 10 h 12"/>
                <a:gd name="T22" fmla="*/ 4 w 13"/>
                <a:gd name="T23" fmla="*/ 12 h 12"/>
                <a:gd name="T24" fmla="*/ 6 w 13"/>
                <a:gd name="T25" fmla="*/ 12 h 12"/>
                <a:gd name="T26" fmla="*/ 6 w 13"/>
                <a:gd name="T27" fmla="*/ 12 h 12"/>
                <a:gd name="T28" fmla="*/ 9 w 13"/>
                <a:gd name="T29" fmla="*/ 10 h 12"/>
                <a:gd name="T30" fmla="*/ 13 w 13"/>
                <a:gd name="T31" fmla="*/ 9 h 12"/>
                <a:gd name="T32" fmla="*/ 13 w 13"/>
                <a:gd name="T33" fmla="*/ 7 h 12"/>
                <a:gd name="T34" fmla="*/ 13 w 13"/>
                <a:gd name="T35" fmla="*/ 4 h 12"/>
                <a:gd name="T36" fmla="*/ 12 w 13"/>
                <a:gd name="T37" fmla="*/ 4 h 12"/>
                <a:gd name="T38" fmla="*/ 10 w 13"/>
                <a:gd name="T39" fmla="*/ 4 h 12"/>
                <a:gd name="T40" fmla="*/ 9 w 13"/>
                <a:gd name="T41" fmla="*/ 3 h 12"/>
                <a:gd name="T42" fmla="*/ 7 w 13"/>
                <a:gd name="T43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" h="12">
                  <a:moveTo>
                    <a:pt x="7" y="4"/>
                  </a:moveTo>
                  <a:lnTo>
                    <a:pt x="6" y="3"/>
                  </a:lnTo>
                  <a:lnTo>
                    <a:pt x="4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4"/>
                  </a:lnTo>
                  <a:lnTo>
                    <a:pt x="1" y="9"/>
                  </a:lnTo>
                  <a:lnTo>
                    <a:pt x="1" y="9"/>
                  </a:lnTo>
                  <a:lnTo>
                    <a:pt x="3" y="10"/>
                  </a:lnTo>
                  <a:lnTo>
                    <a:pt x="4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9" y="10"/>
                  </a:lnTo>
                  <a:lnTo>
                    <a:pt x="13" y="9"/>
                  </a:lnTo>
                  <a:lnTo>
                    <a:pt x="13" y="7"/>
                  </a:lnTo>
                  <a:lnTo>
                    <a:pt x="13" y="4"/>
                  </a:lnTo>
                  <a:lnTo>
                    <a:pt x="12" y="4"/>
                  </a:lnTo>
                  <a:lnTo>
                    <a:pt x="10" y="4"/>
                  </a:lnTo>
                  <a:lnTo>
                    <a:pt x="9" y="3"/>
                  </a:lnTo>
                  <a:lnTo>
                    <a:pt x="7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" name="Freeform 30"/>
            <p:cNvSpPr/>
            <p:nvPr/>
          </p:nvSpPr>
          <p:spPr bwMode="gray">
            <a:xfrm>
              <a:off x="3822" y="1787"/>
              <a:ext cx="412" cy="655"/>
            </a:xfrm>
            <a:custGeom>
              <a:avLst/>
              <a:gdLst>
                <a:gd name="T0" fmla="*/ 37 w 445"/>
                <a:gd name="T1" fmla="*/ 449 h 708"/>
                <a:gd name="T2" fmla="*/ 48 w 445"/>
                <a:gd name="T3" fmla="*/ 469 h 708"/>
                <a:gd name="T4" fmla="*/ 58 w 445"/>
                <a:gd name="T5" fmla="*/ 488 h 708"/>
                <a:gd name="T6" fmla="*/ 64 w 445"/>
                <a:gd name="T7" fmla="*/ 496 h 708"/>
                <a:gd name="T8" fmla="*/ 75 w 445"/>
                <a:gd name="T9" fmla="*/ 503 h 708"/>
                <a:gd name="T10" fmla="*/ 69 w 445"/>
                <a:gd name="T11" fmla="*/ 544 h 708"/>
                <a:gd name="T12" fmla="*/ 84 w 445"/>
                <a:gd name="T13" fmla="*/ 585 h 708"/>
                <a:gd name="T14" fmla="*/ 66 w 445"/>
                <a:gd name="T15" fmla="*/ 606 h 708"/>
                <a:gd name="T16" fmla="*/ 24 w 445"/>
                <a:gd name="T17" fmla="*/ 603 h 708"/>
                <a:gd name="T18" fmla="*/ 15 w 445"/>
                <a:gd name="T19" fmla="*/ 616 h 708"/>
                <a:gd name="T20" fmla="*/ 19 w 445"/>
                <a:gd name="T21" fmla="*/ 631 h 708"/>
                <a:gd name="T22" fmla="*/ 48 w 445"/>
                <a:gd name="T23" fmla="*/ 651 h 708"/>
                <a:gd name="T24" fmla="*/ 67 w 445"/>
                <a:gd name="T25" fmla="*/ 672 h 708"/>
                <a:gd name="T26" fmla="*/ 76 w 445"/>
                <a:gd name="T27" fmla="*/ 690 h 708"/>
                <a:gd name="T28" fmla="*/ 75 w 445"/>
                <a:gd name="T29" fmla="*/ 708 h 708"/>
                <a:gd name="T30" fmla="*/ 110 w 445"/>
                <a:gd name="T31" fmla="*/ 696 h 708"/>
                <a:gd name="T32" fmla="*/ 128 w 445"/>
                <a:gd name="T33" fmla="*/ 696 h 708"/>
                <a:gd name="T34" fmla="*/ 143 w 445"/>
                <a:gd name="T35" fmla="*/ 694 h 708"/>
                <a:gd name="T36" fmla="*/ 221 w 445"/>
                <a:gd name="T37" fmla="*/ 672 h 708"/>
                <a:gd name="T38" fmla="*/ 246 w 445"/>
                <a:gd name="T39" fmla="*/ 642 h 708"/>
                <a:gd name="T40" fmla="*/ 239 w 445"/>
                <a:gd name="T41" fmla="*/ 633 h 708"/>
                <a:gd name="T42" fmla="*/ 267 w 445"/>
                <a:gd name="T43" fmla="*/ 625 h 708"/>
                <a:gd name="T44" fmla="*/ 317 w 445"/>
                <a:gd name="T45" fmla="*/ 609 h 708"/>
                <a:gd name="T46" fmla="*/ 340 w 445"/>
                <a:gd name="T47" fmla="*/ 585 h 708"/>
                <a:gd name="T48" fmla="*/ 346 w 445"/>
                <a:gd name="T49" fmla="*/ 570 h 708"/>
                <a:gd name="T50" fmla="*/ 379 w 445"/>
                <a:gd name="T51" fmla="*/ 544 h 708"/>
                <a:gd name="T52" fmla="*/ 403 w 445"/>
                <a:gd name="T53" fmla="*/ 535 h 708"/>
                <a:gd name="T54" fmla="*/ 401 w 445"/>
                <a:gd name="T55" fmla="*/ 523 h 708"/>
                <a:gd name="T56" fmla="*/ 386 w 445"/>
                <a:gd name="T57" fmla="*/ 500 h 708"/>
                <a:gd name="T58" fmla="*/ 379 w 445"/>
                <a:gd name="T59" fmla="*/ 472 h 708"/>
                <a:gd name="T60" fmla="*/ 373 w 445"/>
                <a:gd name="T61" fmla="*/ 455 h 708"/>
                <a:gd name="T62" fmla="*/ 364 w 445"/>
                <a:gd name="T63" fmla="*/ 463 h 708"/>
                <a:gd name="T64" fmla="*/ 361 w 445"/>
                <a:gd name="T65" fmla="*/ 452 h 708"/>
                <a:gd name="T66" fmla="*/ 376 w 445"/>
                <a:gd name="T67" fmla="*/ 440 h 708"/>
                <a:gd name="T68" fmla="*/ 370 w 445"/>
                <a:gd name="T69" fmla="*/ 421 h 708"/>
                <a:gd name="T70" fmla="*/ 388 w 445"/>
                <a:gd name="T71" fmla="*/ 403 h 708"/>
                <a:gd name="T72" fmla="*/ 385 w 445"/>
                <a:gd name="T73" fmla="*/ 386 h 708"/>
                <a:gd name="T74" fmla="*/ 392 w 445"/>
                <a:gd name="T75" fmla="*/ 376 h 708"/>
                <a:gd name="T76" fmla="*/ 398 w 445"/>
                <a:gd name="T77" fmla="*/ 364 h 708"/>
                <a:gd name="T78" fmla="*/ 404 w 445"/>
                <a:gd name="T79" fmla="*/ 344 h 708"/>
                <a:gd name="T80" fmla="*/ 415 w 445"/>
                <a:gd name="T81" fmla="*/ 341 h 708"/>
                <a:gd name="T82" fmla="*/ 425 w 445"/>
                <a:gd name="T83" fmla="*/ 340 h 708"/>
                <a:gd name="T84" fmla="*/ 440 w 445"/>
                <a:gd name="T85" fmla="*/ 338 h 708"/>
                <a:gd name="T86" fmla="*/ 63 w 445"/>
                <a:gd name="T87" fmla="*/ 25 h 708"/>
                <a:gd name="T88" fmla="*/ 69 w 445"/>
                <a:gd name="T89" fmla="*/ 67 h 708"/>
                <a:gd name="T90" fmla="*/ 87 w 445"/>
                <a:gd name="T91" fmla="*/ 119 h 708"/>
                <a:gd name="T92" fmla="*/ 95 w 445"/>
                <a:gd name="T93" fmla="*/ 131 h 708"/>
                <a:gd name="T94" fmla="*/ 101 w 445"/>
                <a:gd name="T95" fmla="*/ 143 h 708"/>
                <a:gd name="T96" fmla="*/ 81 w 445"/>
                <a:gd name="T97" fmla="*/ 216 h 708"/>
                <a:gd name="T98" fmla="*/ 61 w 445"/>
                <a:gd name="T99" fmla="*/ 305 h 708"/>
                <a:gd name="T100" fmla="*/ 21 w 445"/>
                <a:gd name="T101" fmla="*/ 353 h 708"/>
                <a:gd name="T102" fmla="*/ 12 w 445"/>
                <a:gd name="T103" fmla="*/ 371 h 708"/>
                <a:gd name="T104" fmla="*/ 6 w 445"/>
                <a:gd name="T105" fmla="*/ 386 h 708"/>
                <a:gd name="T106" fmla="*/ 4 w 445"/>
                <a:gd name="T107" fmla="*/ 383 h 708"/>
                <a:gd name="T108" fmla="*/ 3 w 445"/>
                <a:gd name="T109" fmla="*/ 409 h 708"/>
                <a:gd name="T110" fmla="*/ 16 w 445"/>
                <a:gd name="T111" fmla="*/ 437 h 708"/>
                <a:gd name="T112" fmla="*/ 28 w 445"/>
                <a:gd name="T113" fmla="*/ 446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45" h="708">
                  <a:moveTo>
                    <a:pt x="22" y="443"/>
                  </a:moveTo>
                  <a:lnTo>
                    <a:pt x="27" y="445"/>
                  </a:lnTo>
                  <a:lnTo>
                    <a:pt x="31" y="446"/>
                  </a:lnTo>
                  <a:lnTo>
                    <a:pt x="34" y="448"/>
                  </a:lnTo>
                  <a:lnTo>
                    <a:pt x="37" y="449"/>
                  </a:lnTo>
                  <a:lnTo>
                    <a:pt x="39" y="449"/>
                  </a:lnTo>
                  <a:lnTo>
                    <a:pt x="42" y="451"/>
                  </a:lnTo>
                  <a:lnTo>
                    <a:pt x="43" y="451"/>
                  </a:lnTo>
                  <a:lnTo>
                    <a:pt x="45" y="452"/>
                  </a:lnTo>
                  <a:lnTo>
                    <a:pt x="48" y="469"/>
                  </a:lnTo>
                  <a:lnTo>
                    <a:pt x="54" y="484"/>
                  </a:lnTo>
                  <a:lnTo>
                    <a:pt x="55" y="485"/>
                  </a:lnTo>
                  <a:lnTo>
                    <a:pt x="57" y="485"/>
                  </a:lnTo>
                  <a:lnTo>
                    <a:pt x="60" y="485"/>
                  </a:lnTo>
                  <a:lnTo>
                    <a:pt x="58" y="488"/>
                  </a:lnTo>
                  <a:lnTo>
                    <a:pt x="60" y="490"/>
                  </a:lnTo>
                  <a:lnTo>
                    <a:pt x="61" y="491"/>
                  </a:lnTo>
                  <a:lnTo>
                    <a:pt x="61" y="493"/>
                  </a:lnTo>
                  <a:lnTo>
                    <a:pt x="61" y="494"/>
                  </a:lnTo>
                  <a:lnTo>
                    <a:pt x="64" y="496"/>
                  </a:lnTo>
                  <a:lnTo>
                    <a:pt x="66" y="497"/>
                  </a:lnTo>
                  <a:lnTo>
                    <a:pt x="69" y="500"/>
                  </a:lnTo>
                  <a:lnTo>
                    <a:pt x="70" y="502"/>
                  </a:lnTo>
                  <a:lnTo>
                    <a:pt x="72" y="502"/>
                  </a:lnTo>
                  <a:lnTo>
                    <a:pt x="75" y="503"/>
                  </a:lnTo>
                  <a:lnTo>
                    <a:pt x="67" y="515"/>
                  </a:lnTo>
                  <a:lnTo>
                    <a:pt x="64" y="529"/>
                  </a:lnTo>
                  <a:lnTo>
                    <a:pt x="66" y="543"/>
                  </a:lnTo>
                  <a:lnTo>
                    <a:pt x="67" y="544"/>
                  </a:lnTo>
                  <a:lnTo>
                    <a:pt x="69" y="544"/>
                  </a:lnTo>
                  <a:lnTo>
                    <a:pt x="70" y="544"/>
                  </a:lnTo>
                  <a:lnTo>
                    <a:pt x="70" y="546"/>
                  </a:lnTo>
                  <a:lnTo>
                    <a:pt x="78" y="561"/>
                  </a:lnTo>
                  <a:lnTo>
                    <a:pt x="81" y="577"/>
                  </a:lnTo>
                  <a:lnTo>
                    <a:pt x="84" y="585"/>
                  </a:lnTo>
                  <a:lnTo>
                    <a:pt x="87" y="592"/>
                  </a:lnTo>
                  <a:lnTo>
                    <a:pt x="92" y="598"/>
                  </a:lnTo>
                  <a:lnTo>
                    <a:pt x="83" y="600"/>
                  </a:lnTo>
                  <a:lnTo>
                    <a:pt x="75" y="603"/>
                  </a:lnTo>
                  <a:lnTo>
                    <a:pt x="66" y="606"/>
                  </a:lnTo>
                  <a:lnTo>
                    <a:pt x="58" y="604"/>
                  </a:lnTo>
                  <a:lnTo>
                    <a:pt x="48" y="604"/>
                  </a:lnTo>
                  <a:lnTo>
                    <a:pt x="40" y="604"/>
                  </a:lnTo>
                  <a:lnTo>
                    <a:pt x="30" y="604"/>
                  </a:lnTo>
                  <a:lnTo>
                    <a:pt x="24" y="603"/>
                  </a:lnTo>
                  <a:lnTo>
                    <a:pt x="18" y="603"/>
                  </a:lnTo>
                  <a:lnTo>
                    <a:pt x="12" y="609"/>
                  </a:lnTo>
                  <a:lnTo>
                    <a:pt x="13" y="610"/>
                  </a:lnTo>
                  <a:lnTo>
                    <a:pt x="15" y="612"/>
                  </a:lnTo>
                  <a:lnTo>
                    <a:pt x="15" y="616"/>
                  </a:lnTo>
                  <a:lnTo>
                    <a:pt x="15" y="619"/>
                  </a:lnTo>
                  <a:lnTo>
                    <a:pt x="15" y="622"/>
                  </a:lnTo>
                  <a:lnTo>
                    <a:pt x="15" y="625"/>
                  </a:lnTo>
                  <a:lnTo>
                    <a:pt x="16" y="627"/>
                  </a:lnTo>
                  <a:lnTo>
                    <a:pt x="19" y="631"/>
                  </a:lnTo>
                  <a:lnTo>
                    <a:pt x="24" y="634"/>
                  </a:lnTo>
                  <a:lnTo>
                    <a:pt x="27" y="639"/>
                  </a:lnTo>
                  <a:lnTo>
                    <a:pt x="30" y="642"/>
                  </a:lnTo>
                  <a:lnTo>
                    <a:pt x="34" y="643"/>
                  </a:lnTo>
                  <a:lnTo>
                    <a:pt x="48" y="651"/>
                  </a:lnTo>
                  <a:lnTo>
                    <a:pt x="61" y="658"/>
                  </a:lnTo>
                  <a:lnTo>
                    <a:pt x="64" y="661"/>
                  </a:lnTo>
                  <a:lnTo>
                    <a:pt x="66" y="664"/>
                  </a:lnTo>
                  <a:lnTo>
                    <a:pt x="67" y="669"/>
                  </a:lnTo>
                  <a:lnTo>
                    <a:pt x="67" y="672"/>
                  </a:lnTo>
                  <a:lnTo>
                    <a:pt x="69" y="676"/>
                  </a:lnTo>
                  <a:lnTo>
                    <a:pt x="70" y="679"/>
                  </a:lnTo>
                  <a:lnTo>
                    <a:pt x="73" y="682"/>
                  </a:lnTo>
                  <a:lnTo>
                    <a:pt x="75" y="687"/>
                  </a:lnTo>
                  <a:lnTo>
                    <a:pt x="76" y="690"/>
                  </a:lnTo>
                  <a:lnTo>
                    <a:pt x="76" y="694"/>
                  </a:lnTo>
                  <a:lnTo>
                    <a:pt x="75" y="697"/>
                  </a:lnTo>
                  <a:lnTo>
                    <a:pt x="75" y="700"/>
                  </a:lnTo>
                  <a:lnTo>
                    <a:pt x="75" y="703"/>
                  </a:lnTo>
                  <a:lnTo>
                    <a:pt x="75" y="708"/>
                  </a:lnTo>
                  <a:lnTo>
                    <a:pt x="81" y="705"/>
                  </a:lnTo>
                  <a:lnTo>
                    <a:pt x="89" y="702"/>
                  </a:lnTo>
                  <a:lnTo>
                    <a:pt x="95" y="699"/>
                  </a:lnTo>
                  <a:lnTo>
                    <a:pt x="102" y="696"/>
                  </a:lnTo>
                  <a:lnTo>
                    <a:pt x="110" y="696"/>
                  </a:lnTo>
                  <a:lnTo>
                    <a:pt x="117" y="693"/>
                  </a:lnTo>
                  <a:lnTo>
                    <a:pt x="122" y="687"/>
                  </a:lnTo>
                  <a:lnTo>
                    <a:pt x="123" y="690"/>
                  </a:lnTo>
                  <a:lnTo>
                    <a:pt x="125" y="693"/>
                  </a:lnTo>
                  <a:lnTo>
                    <a:pt x="128" y="696"/>
                  </a:lnTo>
                  <a:lnTo>
                    <a:pt x="132" y="697"/>
                  </a:lnTo>
                  <a:lnTo>
                    <a:pt x="135" y="699"/>
                  </a:lnTo>
                  <a:lnTo>
                    <a:pt x="138" y="699"/>
                  </a:lnTo>
                  <a:lnTo>
                    <a:pt x="141" y="696"/>
                  </a:lnTo>
                  <a:lnTo>
                    <a:pt x="143" y="694"/>
                  </a:lnTo>
                  <a:lnTo>
                    <a:pt x="146" y="691"/>
                  </a:lnTo>
                  <a:lnTo>
                    <a:pt x="149" y="690"/>
                  </a:lnTo>
                  <a:lnTo>
                    <a:pt x="171" y="681"/>
                  </a:lnTo>
                  <a:lnTo>
                    <a:pt x="195" y="676"/>
                  </a:lnTo>
                  <a:lnTo>
                    <a:pt x="221" y="672"/>
                  </a:lnTo>
                  <a:lnTo>
                    <a:pt x="228" y="667"/>
                  </a:lnTo>
                  <a:lnTo>
                    <a:pt x="234" y="661"/>
                  </a:lnTo>
                  <a:lnTo>
                    <a:pt x="240" y="652"/>
                  </a:lnTo>
                  <a:lnTo>
                    <a:pt x="245" y="643"/>
                  </a:lnTo>
                  <a:lnTo>
                    <a:pt x="246" y="642"/>
                  </a:lnTo>
                  <a:lnTo>
                    <a:pt x="245" y="640"/>
                  </a:lnTo>
                  <a:lnTo>
                    <a:pt x="243" y="639"/>
                  </a:lnTo>
                  <a:lnTo>
                    <a:pt x="240" y="637"/>
                  </a:lnTo>
                  <a:lnTo>
                    <a:pt x="237" y="636"/>
                  </a:lnTo>
                  <a:lnTo>
                    <a:pt x="239" y="633"/>
                  </a:lnTo>
                  <a:lnTo>
                    <a:pt x="240" y="631"/>
                  </a:lnTo>
                  <a:lnTo>
                    <a:pt x="243" y="630"/>
                  </a:lnTo>
                  <a:lnTo>
                    <a:pt x="252" y="628"/>
                  </a:lnTo>
                  <a:lnTo>
                    <a:pt x="260" y="627"/>
                  </a:lnTo>
                  <a:lnTo>
                    <a:pt x="267" y="625"/>
                  </a:lnTo>
                  <a:lnTo>
                    <a:pt x="282" y="621"/>
                  </a:lnTo>
                  <a:lnTo>
                    <a:pt x="297" y="618"/>
                  </a:lnTo>
                  <a:lnTo>
                    <a:pt x="311" y="613"/>
                  </a:lnTo>
                  <a:lnTo>
                    <a:pt x="316" y="612"/>
                  </a:lnTo>
                  <a:lnTo>
                    <a:pt x="317" y="609"/>
                  </a:lnTo>
                  <a:lnTo>
                    <a:pt x="320" y="606"/>
                  </a:lnTo>
                  <a:lnTo>
                    <a:pt x="326" y="598"/>
                  </a:lnTo>
                  <a:lnTo>
                    <a:pt x="332" y="592"/>
                  </a:lnTo>
                  <a:lnTo>
                    <a:pt x="338" y="586"/>
                  </a:lnTo>
                  <a:lnTo>
                    <a:pt x="340" y="585"/>
                  </a:lnTo>
                  <a:lnTo>
                    <a:pt x="340" y="582"/>
                  </a:lnTo>
                  <a:lnTo>
                    <a:pt x="340" y="579"/>
                  </a:lnTo>
                  <a:lnTo>
                    <a:pt x="340" y="577"/>
                  </a:lnTo>
                  <a:lnTo>
                    <a:pt x="340" y="576"/>
                  </a:lnTo>
                  <a:lnTo>
                    <a:pt x="346" y="570"/>
                  </a:lnTo>
                  <a:lnTo>
                    <a:pt x="352" y="565"/>
                  </a:lnTo>
                  <a:lnTo>
                    <a:pt x="356" y="561"/>
                  </a:lnTo>
                  <a:lnTo>
                    <a:pt x="362" y="555"/>
                  </a:lnTo>
                  <a:lnTo>
                    <a:pt x="370" y="547"/>
                  </a:lnTo>
                  <a:lnTo>
                    <a:pt x="379" y="544"/>
                  </a:lnTo>
                  <a:lnTo>
                    <a:pt x="388" y="543"/>
                  </a:lnTo>
                  <a:lnTo>
                    <a:pt x="397" y="540"/>
                  </a:lnTo>
                  <a:lnTo>
                    <a:pt x="398" y="540"/>
                  </a:lnTo>
                  <a:lnTo>
                    <a:pt x="401" y="537"/>
                  </a:lnTo>
                  <a:lnTo>
                    <a:pt x="403" y="535"/>
                  </a:lnTo>
                  <a:lnTo>
                    <a:pt x="404" y="532"/>
                  </a:lnTo>
                  <a:lnTo>
                    <a:pt x="406" y="529"/>
                  </a:lnTo>
                  <a:lnTo>
                    <a:pt x="406" y="526"/>
                  </a:lnTo>
                  <a:lnTo>
                    <a:pt x="404" y="525"/>
                  </a:lnTo>
                  <a:lnTo>
                    <a:pt x="401" y="523"/>
                  </a:lnTo>
                  <a:lnTo>
                    <a:pt x="395" y="520"/>
                  </a:lnTo>
                  <a:lnTo>
                    <a:pt x="391" y="517"/>
                  </a:lnTo>
                  <a:lnTo>
                    <a:pt x="388" y="512"/>
                  </a:lnTo>
                  <a:lnTo>
                    <a:pt x="386" y="509"/>
                  </a:lnTo>
                  <a:lnTo>
                    <a:pt x="386" y="500"/>
                  </a:lnTo>
                  <a:lnTo>
                    <a:pt x="388" y="493"/>
                  </a:lnTo>
                  <a:lnTo>
                    <a:pt x="389" y="484"/>
                  </a:lnTo>
                  <a:lnTo>
                    <a:pt x="386" y="479"/>
                  </a:lnTo>
                  <a:lnTo>
                    <a:pt x="383" y="476"/>
                  </a:lnTo>
                  <a:lnTo>
                    <a:pt x="379" y="472"/>
                  </a:lnTo>
                  <a:lnTo>
                    <a:pt x="376" y="467"/>
                  </a:lnTo>
                  <a:lnTo>
                    <a:pt x="374" y="464"/>
                  </a:lnTo>
                  <a:lnTo>
                    <a:pt x="374" y="460"/>
                  </a:lnTo>
                  <a:lnTo>
                    <a:pt x="374" y="455"/>
                  </a:lnTo>
                  <a:lnTo>
                    <a:pt x="373" y="455"/>
                  </a:lnTo>
                  <a:lnTo>
                    <a:pt x="371" y="455"/>
                  </a:lnTo>
                  <a:lnTo>
                    <a:pt x="370" y="455"/>
                  </a:lnTo>
                  <a:lnTo>
                    <a:pt x="368" y="458"/>
                  </a:lnTo>
                  <a:lnTo>
                    <a:pt x="367" y="461"/>
                  </a:lnTo>
                  <a:lnTo>
                    <a:pt x="364" y="463"/>
                  </a:lnTo>
                  <a:lnTo>
                    <a:pt x="361" y="463"/>
                  </a:lnTo>
                  <a:lnTo>
                    <a:pt x="359" y="461"/>
                  </a:lnTo>
                  <a:lnTo>
                    <a:pt x="358" y="458"/>
                  </a:lnTo>
                  <a:lnTo>
                    <a:pt x="358" y="457"/>
                  </a:lnTo>
                  <a:lnTo>
                    <a:pt x="361" y="452"/>
                  </a:lnTo>
                  <a:lnTo>
                    <a:pt x="364" y="448"/>
                  </a:lnTo>
                  <a:lnTo>
                    <a:pt x="370" y="445"/>
                  </a:lnTo>
                  <a:lnTo>
                    <a:pt x="371" y="445"/>
                  </a:lnTo>
                  <a:lnTo>
                    <a:pt x="374" y="443"/>
                  </a:lnTo>
                  <a:lnTo>
                    <a:pt x="376" y="440"/>
                  </a:lnTo>
                  <a:lnTo>
                    <a:pt x="376" y="436"/>
                  </a:lnTo>
                  <a:lnTo>
                    <a:pt x="374" y="433"/>
                  </a:lnTo>
                  <a:lnTo>
                    <a:pt x="371" y="428"/>
                  </a:lnTo>
                  <a:lnTo>
                    <a:pt x="370" y="425"/>
                  </a:lnTo>
                  <a:lnTo>
                    <a:pt x="370" y="421"/>
                  </a:lnTo>
                  <a:lnTo>
                    <a:pt x="370" y="418"/>
                  </a:lnTo>
                  <a:lnTo>
                    <a:pt x="373" y="413"/>
                  </a:lnTo>
                  <a:lnTo>
                    <a:pt x="377" y="409"/>
                  </a:lnTo>
                  <a:lnTo>
                    <a:pt x="383" y="406"/>
                  </a:lnTo>
                  <a:lnTo>
                    <a:pt x="388" y="403"/>
                  </a:lnTo>
                  <a:lnTo>
                    <a:pt x="394" y="400"/>
                  </a:lnTo>
                  <a:lnTo>
                    <a:pt x="391" y="397"/>
                  </a:lnTo>
                  <a:lnTo>
                    <a:pt x="388" y="394"/>
                  </a:lnTo>
                  <a:lnTo>
                    <a:pt x="385" y="389"/>
                  </a:lnTo>
                  <a:lnTo>
                    <a:pt x="385" y="386"/>
                  </a:lnTo>
                  <a:lnTo>
                    <a:pt x="385" y="385"/>
                  </a:lnTo>
                  <a:lnTo>
                    <a:pt x="388" y="382"/>
                  </a:lnTo>
                  <a:lnTo>
                    <a:pt x="389" y="380"/>
                  </a:lnTo>
                  <a:lnTo>
                    <a:pt x="391" y="379"/>
                  </a:lnTo>
                  <a:lnTo>
                    <a:pt x="392" y="376"/>
                  </a:lnTo>
                  <a:lnTo>
                    <a:pt x="394" y="373"/>
                  </a:lnTo>
                  <a:lnTo>
                    <a:pt x="394" y="370"/>
                  </a:lnTo>
                  <a:lnTo>
                    <a:pt x="394" y="367"/>
                  </a:lnTo>
                  <a:lnTo>
                    <a:pt x="397" y="365"/>
                  </a:lnTo>
                  <a:lnTo>
                    <a:pt x="398" y="364"/>
                  </a:lnTo>
                  <a:lnTo>
                    <a:pt x="401" y="361"/>
                  </a:lnTo>
                  <a:lnTo>
                    <a:pt x="403" y="358"/>
                  </a:lnTo>
                  <a:lnTo>
                    <a:pt x="404" y="353"/>
                  </a:lnTo>
                  <a:lnTo>
                    <a:pt x="404" y="349"/>
                  </a:lnTo>
                  <a:lnTo>
                    <a:pt x="404" y="344"/>
                  </a:lnTo>
                  <a:lnTo>
                    <a:pt x="406" y="340"/>
                  </a:lnTo>
                  <a:lnTo>
                    <a:pt x="407" y="338"/>
                  </a:lnTo>
                  <a:lnTo>
                    <a:pt x="410" y="338"/>
                  </a:lnTo>
                  <a:lnTo>
                    <a:pt x="413" y="340"/>
                  </a:lnTo>
                  <a:lnTo>
                    <a:pt x="415" y="341"/>
                  </a:lnTo>
                  <a:lnTo>
                    <a:pt x="418" y="343"/>
                  </a:lnTo>
                  <a:lnTo>
                    <a:pt x="419" y="344"/>
                  </a:lnTo>
                  <a:lnTo>
                    <a:pt x="421" y="344"/>
                  </a:lnTo>
                  <a:lnTo>
                    <a:pt x="424" y="343"/>
                  </a:lnTo>
                  <a:lnTo>
                    <a:pt x="425" y="340"/>
                  </a:lnTo>
                  <a:lnTo>
                    <a:pt x="428" y="337"/>
                  </a:lnTo>
                  <a:lnTo>
                    <a:pt x="428" y="334"/>
                  </a:lnTo>
                  <a:lnTo>
                    <a:pt x="433" y="335"/>
                  </a:lnTo>
                  <a:lnTo>
                    <a:pt x="437" y="337"/>
                  </a:lnTo>
                  <a:lnTo>
                    <a:pt x="440" y="338"/>
                  </a:lnTo>
                  <a:lnTo>
                    <a:pt x="445" y="340"/>
                  </a:lnTo>
                  <a:lnTo>
                    <a:pt x="436" y="167"/>
                  </a:lnTo>
                  <a:lnTo>
                    <a:pt x="105" y="0"/>
                  </a:lnTo>
                  <a:lnTo>
                    <a:pt x="61" y="25"/>
                  </a:lnTo>
                  <a:lnTo>
                    <a:pt x="63" y="25"/>
                  </a:lnTo>
                  <a:lnTo>
                    <a:pt x="64" y="30"/>
                  </a:lnTo>
                  <a:lnTo>
                    <a:pt x="67" y="39"/>
                  </a:lnTo>
                  <a:lnTo>
                    <a:pt x="67" y="54"/>
                  </a:lnTo>
                  <a:lnTo>
                    <a:pt x="67" y="58"/>
                  </a:lnTo>
                  <a:lnTo>
                    <a:pt x="69" y="67"/>
                  </a:lnTo>
                  <a:lnTo>
                    <a:pt x="70" y="79"/>
                  </a:lnTo>
                  <a:lnTo>
                    <a:pt x="75" y="92"/>
                  </a:lnTo>
                  <a:lnTo>
                    <a:pt x="79" y="102"/>
                  </a:lnTo>
                  <a:lnTo>
                    <a:pt x="89" y="108"/>
                  </a:lnTo>
                  <a:lnTo>
                    <a:pt x="87" y="119"/>
                  </a:lnTo>
                  <a:lnTo>
                    <a:pt x="89" y="120"/>
                  </a:lnTo>
                  <a:lnTo>
                    <a:pt x="89" y="122"/>
                  </a:lnTo>
                  <a:lnTo>
                    <a:pt x="90" y="125"/>
                  </a:lnTo>
                  <a:lnTo>
                    <a:pt x="93" y="128"/>
                  </a:lnTo>
                  <a:lnTo>
                    <a:pt x="95" y="131"/>
                  </a:lnTo>
                  <a:lnTo>
                    <a:pt x="98" y="134"/>
                  </a:lnTo>
                  <a:lnTo>
                    <a:pt x="102" y="137"/>
                  </a:lnTo>
                  <a:lnTo>
                    <a:pt x="105" y="138"/>
                  </a:lnTo>
                  <a:lnTo>
                    <a:pt x="104" y="138"/>
                  </a:lnTo>
                  <a:lnTo>
                    <a:pt x="101" y="143"/>
                  </a:lnTo>
                  <a:lnTo>
                    <a:pt x="96" y="149"/>
                  </a:lnTo>
                  <a:lnTo>
                    <a:pt x="92" y="159"/>
                  </a:lnTo>
                  <a:lnTo>
                    <a:pt x="87" y="173"/>
                  </a:lnTo>
                  <a:lnTo>
                    <a:pt x="84" y="192"/>
                  </a:lnTo>
                  <a:lnTo>
                    <a:pt x="81" y="216"/>
                  </a:lnTo>
                  <a:lnTo>
                    <a:pt x="81" y="248"/>
                  </a:lnTo>
                  <a:lnTo>
                    <a:pt x="83" y="284"/>
                  </a:lnTo>
                  <a:lnTo>
                    <a:pt x="79" y="290"/>
                  </a:lnTo>
                  <a:lnTo>
                    <a:pt x="72" y="296"/>
                  </a:lnTo>
                  <a:lnTo>
                    <a:pt x="61" y="305"/>
                  </a:lnTo>
                  <a:lnTo>
                    <a:pt x="51" y="314"/>
                  </a:lnTo>
                  <a:lnTo>
                    <a:pt x="43" y="323"/>
                  </a:lnTo>
                  <a:lnTo>
                    <a:pt x="34" y="337"/>
                  </a:lnTo>
                  <a:lnTo>
                    <a:pt x="24" y="349"/>
                  </a:lnTo>
                  <a:lnTo>
                    <a:pt x="21" y="353"/>
                  </a:lnTo>
                  <a:lnTo>
                    <a:pt x="18" y="356"/>
                  </a:lnTo>
                  <a:lnTo>
                    <a:pt x="15" y="361"/>
                  </a:lnTo>
                  <a:lnTo>
                    <a:pt x="12" y="364"/>
                  </a:lnTo>
                  <a:lnTo>
                    <a:pt x="12" y="368"/>
                  </a:lnTo>
                  <a:lnTo>
                    <a:pt x="12" y="371"/>
                  </a:lnTo>
                  <a:lnTo>
                    <a:pt x="12" y="376"/>
                  </a:lnTo>
                  <a:lnTo>
                    <a:pt x="12" y="379"/>
                  </a:lnTo>
                  <a:lnTo>
                    <a:pt x="10" y="383"/>
                  </a:lnTo>
                  <a:lnTo>
                    <a:pt x="7" y="386"/>
                  </a:lnTo>
                  <a:lnTo>
                    <a:pt x="6" y="386"/>
                  </a:lnTo>
                  <a:lnTo>
                    <a:pt x="4" y="385"/>
                  </a:lnTo>
                  <a:lnTo>
                    <a:pt x="3" y="383"/>
                  </a:lnTo>
                  <a:lnTo>
                    <a:pt x="1" y="383"/>
                  </a:lnTo>
                  <a:lnTo>
                    <a:pt x="3" y="383"/>
                  </a:lnTo>
                  <a:lnTo>
                    <a:pt x="4" y="383"/>
                  </a:lnTo>
                  <a:lnTo>
                    <a:pt x="1" y="388"/>
                  </a:lnTo>
                  <a:lnTo>
                    <a:pt x="0" y="391"/>
                  </a:lnTo>
                  <a:lnTo>
                    <a:pt x="0" y="395"/>
                  </a:lnTo>
                  <a:lnTo>
                    <a:pt x="1" y="398"/>
                  </a:lnTo>
                  <a:lnTo>
                    <a:pt x="3" y="409"/>
                  </a:lnTo>
                  <a:lnTo>
                    <a:pt x="4" y="419"/>
                  </a:lnTo>
                  <a:lnTo>
                    <a:pt x="9" y="427"/>
                  </a:lnTo>
                  <a:lnTo>
                    <a:pt x="12" y="430"/>
                  </a:lnTo>
                  <a:lnTo>
                    <a:pt x="13" y="433"/>
                  </a:lnTo>
                  <a:lnTo>
                    <a:pt x="16" y="437"/>
                  </a:lnTo>
                  <a:lnTo>
                    <a:pt x="18" y="440"/>
                  </a:lnTo>
                  <a:lnTo>
                    <a:pt x="19" y="443"/>
                  </a:lnTo>
                  <a:lnTo>
                    <a:pt x="22" y="445"/>
                  </a:lnTo>
                  <a:lnTo>
                    <a:pt x="25" y="446"/>
                  </a:lnTo>
                  <a:lnTo>
                    <a:pt x="28" y="446"/>
                  </a:lnTo>
                  <a:lnTo>
                    <a:pt x="33" y="445"/>
                  </a:lnTo>
                  <a:lnTo>
                    <a:pt x="22" y="44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" name="Freeform 31"/>
            <p:cNvSpPr/>
            <p:nvPr/>
          </p:nvSpPr>
          <p:spPr bwMode="gray">
            <a:xfrm>
              <a:off x="3858" y="2287"/>
              <a:ext cx="517" cy="335"/>
            </a:xfrm>
            <a:custGeom>
              <a:avLst/>
              <a:gdLst>
                <a:gd name="T0" fmla="*/ 362 w 558"/>
                <a:gd name="T1" fmla="*/ 4 h 362"/>
                <a:gd name="T2" fmla="*/ 373 w 558"/>
                <a:gd name="T3" fmla="*/ 15 h 362"/>
                <a:gd name="T4" fmla="*/ 391 w 558"/>
                <a:gd name="T5" fmla="*/ 78 h 362"/>
                <a:gd name="T6" fmla="*/ 392 w 558"/>
                <a:gd name="T7" fmla="*/ 90 h 362"/>
                <a:gd name="T8" fmla="*/ 409 w 558"/>
                <a:gd name="T9" fmla="*/ 96 h 362"/>
                <a:gd name="T10" fmla="*/ 419 w 558"/>
                <a:gd name="T11" fmla="*/ 106 h 362"/>
                <a:gd name="T12" fmla="*/ 437 w 558"/>
                <a:gd name="T13" fmla="*/ 111 h 362"/>
                <a:gd name="T14" fmla="*/ 452 w 558"/>
                <a:gd name="T15" fmla="*/ 126 h 362"/>
                <a:gd name="T16" fmla="*/ 461 w 558"/>
                <a:gd name="T17" fmla="*/ 136 h 362"/>
                <a:gd name="T18" fmla="*/ 479 w 558"/>
                <a:gd name="T19" fmla="*/ 156 h 362"/>
                <a:gd name="T20" fmla="*/ 501 w 558"/>
                <a:gd name="T21" fmla="*/ 171 h 362"/>
                <a:gd name="T22" fmla="*/ 505 w 558"/>
                <a:gd name="T23" fmla="*/ 184 h 362"/>
                <a:gd name="T24" fmla="*/ 513 w 558"/>
                <a:gd name="T25" fmla="*/ 193 h 362"/>
                <a:gd name="T26" fmla="*/ 541 w 558"/>
                <a:gd name="T27" fmla="*/ 216 h 362"/>
                <a:gd name="T28" fmla="*/ 552 w 558"/>
                <a:gd name="T29" fmla="*/ 243 h 362"/>
                <a:gd name="T30" fmla="*/ 544 w 558"/>
                <a:gd name="T31" fmla="*/ 248 h 362"/>
                <a:gd name="T32" fmla="*/ 526 w 558"/>
                <a:gd name="T33" fmla="*/ 255 h 362"/>
                <a:gd name="T34" fmla="*/ 485 w 558"/>
                <a:gd name="T35" fmla="*/ 249 h 362"/>
                <a:gd name="T36" fmla="*/ 466 w 558"/>
                <a:gd name="T37" fmla="*/ 254 h 362"/>
                <a:gd name="T38" fmla="*/ 437 w 558"/>
                <a:gd name="T39" fmla="*/ 261 h 362"/>
                <a:gd name="T40" fmla="*/ 392 w 558"/>
                <a:gd name="T41" fmla="*/ 270 h 362"/>
                <a:gd name="T42" fmla="*/ 377 w 558"/>
                <a:gd name="T43" fmla="*/ 269 h 362"/>
                <a:gd name="T44" fmla="*/ 364 w 558"/>
                <a:gd name="T45" fmla="*/ 263 h 362"/>
                <a:gd name="T46" fmla="*/ 311 w 558"/>
                <a:gd name="T47" fmla="*/ 290 h 362"/>
                <a:gd name="T48" fmla="*/ 249 w 558"/>
                <a:gd name="T49" fmla="*/ 269 h 362"/>
                <a:gd name="T50" fmla="*/ 213 w 558"/>
                <a:gd name="T51" fmla="*/ 255 h 362"/>
                <a:gd name="T52" fmla="*/ 192 w 558"/>
                <a:gd name="T53" fmla="*/ 272 h 362"/>
                <a:gd name="T54" fmla="*/ 179 w 558"/>
                <a:gd name="T55" fmla="*/ 296 h 362"/>
                <a:gd name="T56" fmla="*/ 90 w 558"/>
                <a:gd name="T57" fmla="*/ 309 h 362"/>
                <a:gd name="T58" fmla="*/ 72 w 558"/>
                <a:gd name="T59" fmla="*/ 314 h 362"/>
                <a:gd name="T60" fmla="*/ 59 w 558"/>
                <a:gd name="T61" fmla="*/ 347 h 362"/>
                <a:gd name="T62" fmla="*/ 57 w 558"/>
                <a:gd name="T63" fmla="*/ 353 h 362"/>
                <a:gd name="T64" fmla="*/ 51 w 558"/>
                <a:gd name="T65" fmla="*/ 360 h 362"/>
                <a:gd name="T66" fmla="*/ 50 w 558"/>
                <a:gd name="T67" fmla="*/ 357 h 362"/>
                <a:gd name="T68" fmla="*/ 48 w 558"/>
                <a:gd name="T69" fmla="*/ 336 h 362"/>
                <a:gd name="T70" fmla="*/ 36 w 558"/>
                <a:gd name="T71" fmla="*/ 326 h 362"/>
                <a:gd name="T72" fmla="*/ 15 w 558"/>
                <a:gd name="T73" fmla="*/ 300 h 362"/>
                <a:gd name="T74" fmla="*/ 24 w 558"/>
                <a:gd name="T75" fmla="*/ 293 h 362"/>
                <a:gd name="T76" fmla="*/ 13 w 558"/>
                <a:gd name="T77" fmla="*/ 270 h 362"/>
                <a:gd name="T78" fmla="*/ 4 w 558"/>
                <a:gd name="T79" fmla="*/ 254 h 362"/>
                <a:gd name="T80" fmla="*/ 9 w 558"/>
                <a:gd name="T81" fmla="*/ 246 h 362"/>
                <a:gd name="T82" fmla="*/ 0 w 558"/>
                <a:gd name="T83" fmla="*/ 230 h 362"/>
                <a:gd name="T84" fmla="*/ 12 w 558"/>
                <a:gd name="T85" fmla="*/ 209 h 362"/>
                <a:gd name="T86" fmla="*/ 59 w 558"/>
                <a:gd name="T87" fmla="*/ 159 h 362"/>
                <a:gd name="T88" fmla="*/ 84 w 558"/>
                <a:gd name="T89" fmla="*/ 150 h 362"/>
                <a:gd name="T90" fmla="*/ 98 w 558"/>
                <a:gd name="T91" fmla="*/ 157 h 362"/>
                <a:gd name="T92" fmla="*/ 114 w 558"/>
                <a:gd name="T93" fmla="*/ 148 h 362"/>
                <a:gd name="T94" fmla="*/ 129 w 558"/>
                <a:gd name="T95" fmla="*/ 142 h 362"/>
                <a:gd name="T96" fmla="*/ 189 w 558"/>
                <a:gd name="T97" fmla="*/ 129 h 362"/>
                <a:gd name="T98" fmla="*/ 206 w 558"/>
                <a:gd name="T99" fmla="*/ 100 h 362"/>
                <a:gd name="T100" fmla="*/ 203 w 558"/>
                <a:gd name="T101" fmla="*/ 90 h 362"/>
                <a:gd name="T102" fmla="*/ 248 w 558"/>
                <a:gd name="T103" fmla="*/ 82 h 362"/>
                <a:gd name="T104" fmla="*/ 286 w 558"/>
                <a:gd name="T105" fmla="*/ 60 h 362"/>
                <a:gd name="T106" fmla="*/ 293 w 558"/>
                <a:gd name="T107" fmla="*/ 52 h 362"/>
                <a:gd name="T108" fmla="*/ 301 w 558"/>
                <a:gd name="T109" fmla="*/ 39 h 362"/>
                <a:gd name="T110" fmla="*/ 316 w 558"/>
                <a:gd name="T111" fmla="*/ 21 h 362"/>
                <a:gd name="T112" fmla="*/ 344 w 558"/>
                <a:gd name="T113" fmla="*/ 3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58" h="362">
                  <a:moveTo>
                    <a:pt x="358" y="0"/>
                  </a:moveTo>
                  <a:lnTo>
                    <a:pt x="359" y="1"/>
                  </a:lnTo>
                  <a:lnTo>
                    <a:pt x="361" y="1"/>
                  </a:lnTo>
                  <a:lnTo>
                    <a:pt x="361" y="1"/>
                  </a:lnTo>
                  <a:lnTo>
                    <a:pt x="362" y="3"/>
                  </a:lnTo>
                  <a:lnTo>
                    <a:pt x="362" y="4"/>
                  </a:lnTo>
                  <a:lnTo>
                    <a:pt x="364" y="6"/>
                  </a:lnTo>
                  <a:lnTo>
                    <a:pt x="365" y="7"/>
                  </a:lnTo>
                  <a:lnTo>
                    <a:pt x="365" y="10"/>
                  </a:lnTo>
                  <a:lnTo>
                    <a:pt x="368" y="12"/>
                  </a:lnTo>
                  <a:lnTo>
                    <a:pt x="370" y="13"/>
                  </a:lnTo>
                  <a:lnTo>
                    <a:pt x="373" y="15"/>
                  </a:lnTo>
                  <a:lnTo>
                    <a:pt x="374" y="18"/>
                  </a:lnTo>
                  <a:lnTo>
                    <a:pt x="386" y="31"/>
                  </a:lnTo>
                  <a:lnTo>
                    <a:pt x="392" y="48"/>
                  </a:lnTo>
                  <a:lnTo>
                    <a:pt x="394" y="61"/>
                  </a:lnTo>
                  <a:lnTo>
                    <a:pt x="392" y="75"/>
                  </a:lnTo>
                  <a:lnTo>
                    <a:pt x="391" y="78"/>
                  </a:lnTo>
                  <a:lnTo>
                    <a:pt x="391" y="81"/>
                  </a:lnTo>
                  <a:lnTo>
                    <a:pt x="391" y="84"/>
                  </a:lnTo>
                  <a:lnTo>
                    <a:pt x="391" y="87"/>
                  </a:lnTo>
                  <a:lnTo>
                    <a:pt x="394" y="90"/>
                  </a:lnTo>
                  <a:lnTo>
                    <a:pt x="392" y="90"/>
                  </a:lnTo>
                  <a:lnTo>
                    <a:pt x="392" y="90"/>
                  </a:lnTo>
                  <a:lnTo>
                    <a:pt x="391" y="90"/>
                  </a:lnTo>
                  <a:lnTo>
                    <a:pt x="391" y="91"/>
                  </a:lnTo>
                  <a:lnTo>
                    <a:pt x="392" y="93"/>
                  </a:lnTo>
                  <a:lnTo>
                    <a:pt x="395" y="94"/>
                  </a:lnTo>
                  <a:lnTo>
                    <a:pt x="397" y="94"/>
                  </a:lnTo>
                  <a:lnTo>
                    <a:pt x="409" y="96"/>
                  </a:lnTo>
                  <a:lnTo>
                    <a:pt x="421" y="100"/>
                  </a:lnTo>
                  <a:lnTo>
                    <a:pt x="422" y="102"/>
                  </a:lnTo>
                  <a:lnTo>
                    <a:pt x="421" y="102"/>
                  </a:lnTo>
                  <a:lnTo>
                    <a:pt x="421" y="103"/>
                  </a:lnTo>
                  <a:lnTo>
                    <a:pt x="419" y="105"/>
                  </a:lnTo>
                  <a:lnTo>
                    <a:pt x="419" y="106"/>
                  </a:lnTo>
                  <a:lnTo>
                    <a:pt x="421" y="108"/>
                  </a:lnTo>
                  <a:lnTo>
                    <a:pt x="424" y="109"/>
                  </a:lnTo>
                  <a:lnTo>
                    <a:pt x="427" y="111"/>
                  </a:lnTo>
                  <a:lnTo>
                    <a:pt x="430" y="111"/>
                  </a:lnTo>
                  <a:lnTo>
                    <a:pt x="433" y="111"/>
                  </a:lnTo>
                  <a:lnTo>
                    <a:pt x="437" y="111"/>
                  </a:lnTo>
                  <a:lnTo>
                    <a:pt x="440" y="111"/>
                  </a:lnTo>
                  <a:lnTo>
                    <a:pt x="443" y="112"/>
                  </a:lnTo>
                  <a:lnTo>
                    <a:pt x="448" y="115"/>
                  </a:lnTo>
                  <a:lnTo>
                    <a:pt x="449" y="120"/>
                  </a:lnTo>
                  <a:lnTo>
                    <a:pt x="451" y="123"/>
                  </a:lnTo>
                  <a:lnTo>
                    <a:pt x="452" y="126"/>
                  </a:lnTo>
                  <a:lnTo>
                    <a:pt x="454" y="127"/>
                  </a:lnTo>
                  <a:lnTo>
                    <a:pt x="457" y="129"/>
                  </a:lnTo>
                  <a:lnTo>
                    <a:pt x="458" y="129"/>
                  </a:lnTo>
                  <a:lnTo>
                    <a:pt x="461" y="130"/>
                  </a:lnTo>
                  <a:lnTo>
                    <a:pt x="461" y="132"/>
                  </a:lnTo>
                  <a:lnTo>
                    <a:pt x="461" y="136"/>
                  </a:lnTo>
                  <a:lnTo>
                    <a:pt x="461" y="139"/>
                  </a:lnTo>
                  <a:lnTo>
                    <a:pt x="461" y="144"/>
                  </a:lnTo>
                  <a:lnTo>
                    <a:pt x="463" y="147"/>
                  </a:lnTo>
                  <a:lnTo>
                    <a:pt x="466" y="150"/>
                  </a:lnTo>
                  <a:lnTo>
                    <a:pt x="473" y="153"/>
                  </a:lnTo>
                  <a:lnTo>
                    <a:pt x="479" y="156"/>
                  </a:lnTo>
                  <a:lnTo>
                    <a:pt x="487" y="159"/>
                  </a:lnTo>
                  <a:lnTo>
                    <a:pt x="490" y="162"/>
                  </a:lnTo>
                  <a:lnTo>
                    <a:pt x="493" y="165"/>
                  </a:lnTo>
                  <a:lnTo>
                    <a:pt x="496" y="168"/>
                  </a:lnTo>
                  <a:lnTo>
                    <a:pt x="498" y="169"/>
                  </a:lnTo>
                  <a:lnTo>
                    <a:pt x="501" y="171"/>
                  </a:lnTo>
                  <a:lnTo>
                    <a:pt x="502" y="174"/>
                  </a:lnTo>
                  <a:lnTo>
                    <a:pt x="505" y="175"/>
                  </a:lnTo>
                  <a:lnTo>
                    <a:pt x="508" y="177"/>
                  </a:lnTo>
                  <a:lnTo>
                    <a:pt x="507" y="178"/>
                  </a:lnTo>
                  <a:lnTo>
                    <a:pt x="505" y="181"/>
                  </a:lnTo>
                  <a:lnTo>
                    <a:pt x="505" y="184"/>
                  </a:lnTo>
                  <a:lnTo>
                    <a:pt x="507" y="187"/>
                  </a:lnTo>
                  <a:lnTo>
                    <a:pt x="508" y="190"/>
                  </a:lnTo>
                  <a:lnTo>
                    <a:pt x="510" y="192"/>
                  </a:lnTo>
                  <a:lnTo>
                    <a:pt x="513" y="192"/>
                  </a:lnTo>
                  <a:lnTo>
                    <a:pt x="513" y="193"/>
                  </a:lnTo>
                  <a:lnTo>
                    <a:pt x="513" y="193"/>
                  </a:lnTo>
                  <a:lnTo>
                    <a:pt x="513" y="193"/>
                  </a:lnTo>
                  <a:lnTo>
                    <a:pt x="520" y="204"/>
                  </a:lnTo>
                  <a:lnTo>
                    <a:pt x="531" y="210"/>
                  </a:lnTo>
                  <a:lnTo>
                    <a:pt x="541" y="212"/>
                  </a:lnTo>
                  <a:lnTo>
                    <a:pt x="541" y="213"/>
                  </a:lnTo>
                  <a:lnTo>
                    <a:pt x="541" y="216"/>
                  </a:lnTo>
                  <a:lnTo>
                    <a:pt x="543" y="218"/>
                  </a:lnTo>
                  <a:lnTo>
                    <a:pt x="546" y="224"/>
                  </a:lnTo>
                  <a:lnTo>
                    <a:pt x="547" y="230"/>
                  </a:lnTo>
                  <a:lnTo>
                    <a:pt x="549" y="236"/>
                  </a:lnTo>
                  <a:lnTo>
                    <a:pt x="550" y="239"/>
                  </a:lnTo>
                  <a:lnTo>
                    <a:pt x="552" y="243"/>
                  </a:lnTo>
                  <a:lnTo>
                    <a:pt x="555" y="246"/>
                  </a:lnTo>
                  <a:lnTo>
                    <a:pt x="558" y="249"/>
                  </a:lnTo>
                  <a:lnTo>
                    <a:pt x="555" y="248"/>
                  </a:lnTo>
                  <a:lnTo>
                    <a:pt x="550" y="248"/>
                  </a:lnTo>
                  <a:lnTo>
                    <a:pt x="547" y="248"/>
                  </a:lnTo>
                  <a:lnTo>
                    <a:pt x="544" y="248"/>
                  </a:lnTo>
                  <a:lnTo>
                    <a:pt x="543" y="249"/>
                  </a:lnTo>
                  <a:lnTo>
                    <a:pt x="540" y="252"/>
                  </a:lnTo>
                  <a:lnTo>
                    <a:pt x="537" y="255"/>
                  </a:lnTo>
                  <a:lnTo>
                    <a:pt x="534" y="255"/>
                  </a:lnTo>
                  <a:lnTo>
                    <a:pt x="529" y="255"/>
                  </a:lnTo>
                  <a:lnTo>
                    <a:pt x="526" y="255"/>
                  </a:lnTo>
                  <a:lnTo>
                    <a:pt x="513" y="251"/>
                  </a:lnTo>
                  <a:lnTo>
                    <a:pt x="501" y="249"/>
                  </a:lnTo>
                  <a:lnTo>
                    <a:pt x="496" y="249"/>
                  </a:lnTo>
                  <a:lnTo>
                    <a:pt x="491" y="251"/>
                  </a:lnTo>
                  <a:lnTo>
                    <a:pt x="488" y="251"/>
                  </a:lnTo>
                  <a:lnTo>
                    <a:pt x="485" y="249"/>
                  </a:lnTo>
                  <a:lnTo>
                    <a:pt x="479" y="246"/>
                  </a:lnTo>
                  <a:lnTo>
                    <a:pt x="475" y="246"/>
                  </a:lnTo>
                  <a:lnTo>
                    <a:pt x="470" y="245"/>
                  </a:lnTo>
                  <a:lnTo>
                    <a:pt x="470" y="249"/>
                  </a:lnTo>
                  <a:lnTo>
                    <a:pt x="469" y="252"/>
                  </a:lnTo>
                  <a:lnTo>
                    <a:pt x="466" y="254"/>
                  </a:lnTo>
                  <a:lnTo>
                    <a:pt x="463" y="255"/>
                  </a:lnTo>
                  <a:lnTo>
                    <a:pt x="455" y="258"/>
                  </a:lnTo>
                  <a:lnTo>
                    <a:pt x="448" y="261"/>
                  </a:lnTo>
                  <a:lnTo>
                    <a:pt x="442" y="263"/>
                  </a:lnTo>
                  <a:lnTo>
                    <a:pt x="440" y="261"/>
                  </a:lnTo>
                  <a:lnTo>
                    <a:pt x="437" y="261"/>
                  </a:lnTo>
                  <a:lnTo>
                    <a:pt x="436" y="260"/>
                  </a:lnTo>
                  <a:lnTo>
                    <a:pt x="434" y="258"/>
                  </a:lnTo>
                  <a:lnTo>
                    <a:pt x="433" y="258"/>
                  </a:lnTo>
                  <a:lnTo>
                    <a:pt x="418" y="260"/>
                  </a:lnTo>
                  <a:lnTo>
                    <a:pt x="403" y="264"/>
                  </a:lnTo>
                  <a:lnTo>
                    <a:pt x="392" y="270"/>
                  </a:lnTo>
                  <a:lnTo>
                    <a:pt x="382" y="275"/>
                  </a:lnTo>
                  <a:lnTo>
                    <a:pt x="382" y="273"/>
                  </a:lnTo>
                  <a:lnTo>
                    <a:pt x="382" y="272"/>
                  </a:lnTo>
                  <a:lnTo>
                    <a:pt x="380" y="270"/>
                  </a:lnTo>
                  <a:lnTo>
                    <a:pt x="379" y="269"/>
                  </a:lnTo>
                  <a:lnTo>
                    <a:pt x="377" y="269"/>
                  </a:lnTo>
                  <a:lnTo>
                    <a:pt x="376" y="267"/>
                  </a:lnTo>
                  <a:lnTo>
                    <a:pt x="376" y="266"/>
                  </a:lnTo>
                  <a:lnTo>
                    <a:pt x="373" y="266"/>
                  </a:lnTo>
                  <a:lnTo>
                    <a:pt x="370" y="264"/>
                  </a:lnTo>
                  <a:lnTo>
                    <a:pt x="367" y="263"/>
                  </a:lnTo>
                  <a:lnTo>
                    <a:pt x="364" y="263"/>
                  </a:lnTo>
                  <a:lnTo>
                    <a:pt x="356" y="269"/>
                  </a:lnTo>
                  <a:lnTo>
                    <a:pt x="352" y="276"/>
                  </a:lnTo>
                  <a:lnTo>
                    <a:pt x="349" y="285"/>
                  </a:lnTo>
                  <a:lnTo>
                    <a:pt x="346" y="293"/>
                  </a:lnTo>
                  <a:lnTo>
                    <a:pt x="328" y="291"/>
                  </a:lnTo>
                  <a:lnTo>
                    <a:pt x="311" y="290"/>
                  </a:lnTo>
                  <a:lnTo>
                    <a:pt x="293" y="287"/>
                  </a:lnTo>
                  <a:lnTo>
                    <a:pt x="277" y="285"/>
                  </a:lnTo>
                  <a:lnTo>
                    <a:pt x="261" y="281"/>
                  </a:lnTo>
                  <a:lnTo>
                    <a:pt x="257" y="276"/>
                  </a:lnTo>
                  <a:lnTo>
                    <a:pt x="254" y="273"/>
                  </a:lnTo>
                  <a:lnTo>
                    <a:pt x="249" y="269"/>
                  </a:lnTo>
                  <a:lnTo>
                    <a:pt x="245" y="264"/>
                  </a:lnTo>
                  <a:lnTo>
                    <a:pt x="240" y="261"/>
                  </a:lnTo>
                  <a:lnTo>
                    <a:pt x="233" y="257"/>
                  </a:lnTo>
                  <a:lnTo>
                    <a:pt x="224" y="252"/>
                  </a:lnTo>
                  <a:lnTo>
                    <a:pt x="215" y="254"/>
                  </a:lnTo>
                  <a:lnTo>
                    <a:pt x="213" y="255"/>
                  </a:lnTo>
                  <a:lnTo>
                    <a:pt x="212" y="257"/>
                  </a:lnTo>
                  <a:lnTo>
                    <a:pt x="207" y="260"/>
                  </a:lnTo>
                  <a:lnTo>
                    <a:pt x="203" y="261"/>
                  </a:lnTo>
                  <a:lnTo>
                    <a:pt x="198" y="264"/>
                  </a:lnTo>
                  <a:lnTo>
                    <a:pt x="195" y="267"/>
                  </a:lnTo>
                  <a:lnTo>
                    <a:pt x="192" y="272"/>
                  </a:lnTo>
                  <a:lnTo>
                    <a:pt x="191" y="276"/>
                  </a:lnTo>
                  <a:lnTo>
                    <a:pt x="189" y="278"/>
                  </a:lnTo>
                  <a:lnTo>
                    <a:pt x="186" y="279"/>
                  </a:lnTo>
                  <a:lnTo>
                    <a:pt x="183" y="281"/>
                  </a:lnTo>
                  <a:lnTo>
                    <a:pt x="182" y="282"/>
                  </a:lnTo>
                  <a:lnTo>
                    <a:pt x="179" y="296"/>
                  </a:lnTo>
                  <a:lnTo>
                    <a:pt x="176" y="311"/>
                  </a:lnTo>
                  <a:lnTo>
                    <a:pt x="140" y="311"/>
                  </a:lnTo>
                  <a:lnTo>
                    <a:pt x="102" y="306"/>
                  </a:lnTo>
                  <a:lnTo>
                    <a:pt x="99" y="306"/>
                  </a:lnTo>
                  <a:lnTo>
                    <a:pt x="95" y="308"/>
                  </a:lnTo>
                  <a:lnTo>
                    <a:pt x="90" y="309"/>
                  </a:lnTo>
                  <a:lnTo>
                    <a:pt x="86" y="312"/>
                  </a:lnTo>
                  <a:lnTo>
                    <a:pt x="84" y="312"/>
                  </a:lnTo>
                  <a:lnTo>
                    <a:pt x="83" y="312"/>
                  </a:lnTo>
                  <a:lnTo>
                    <a:pt x="80" y="312"/>
                  </a:lnTo>
                  <a:lnTo>
                    <a:pt x="77" y="312"/>
                  </a:lnTo>
                  <a:lnTo>
                    <a:pt x="72" y="314"/>
                  </a:lnTo>
                  <a:lnTo>
                    <a:pt x="69" y="318"/>
                  </a:lnTo>
                  <a:lnTo>
                    <a:pt x="68" y="321"/>
                  </a:lnTo>
                  <a:lnTo>
                    <a:pt x="63" y="333"/>
                  </a:lnTo>
                  <a:lnTo>
                    <a:pt x="60" y="348"/>
                  </a:lnTo>
                  <a:lnTo>
                    <a:pt x="60" y="348"/>
                  </a:lnTo>
                  <a:lnTo>
                    <a:pt x="59" y="347"/>
                  </a:lnTo>
                  <a:lnTo>
                    <a:pt x="59" y="348"/>
                  </a:lnTo>
                  <a:lnTo>
                    <a:pt x="57" y="348"/>
                  </a:lnTo>
                  <a:lnTo>
                    <a:pt x="57" y="350"/>
                  </a:lnTo>
                  <a:lnTo>
                    <a:pt x="57" y="351"/>
                  </a:lnTo>
                  <a:lnTo>
                    <a:pt x="59" y="353"/>
                  </a:lnTo>
                  <a:lnTo>
                    <a:pt x="57" y="353"/>
                  </a:lnTo>
                  <a:lnTo>
                    <a:pt x="56" y="354"/>
                  </a:lnTo>
                  <a:lnTo>
                    <a:pt x="56" y="356"/>
                  </a:lnTo>
                  <a:lnTo>
                    <a:pt x="56" y="357"/>
                  </a:lnTo>
                  <a:lnTo>
                    <a:pt x="54" y="359"/>
                  </a:lnTo>
                  <a:lnTo>
                    <a:pt x="53" y="359"/>
                  </a:lnTo>
                  <a:lnTo>
                    <a:pt x="51" y="360"/>
                  </a:lnTo>
                  <a:lnTo>
                    <a:pt x="51" y="362"/>
                  </a:lnTo>
                  <a:lnTo>
                    <a:pt x="51" y="362"/>
                  </a:lnTo>
                  <a:lnTo>
                    <a:pt x="51" y="362"/>
                  </a:lnTo>
                  <a:lnTo>
                    <a:pt x="51" y="362"/>
                  </a:lnTo>
                  <a:lnTo>
                    <a:pt x="50" y="360"/>
                  </a:lnTo>
                  <a:lnTo>
                    <a:pt x="50" y="357"/>
                  </a:lnTo>
                  <a:lnTo>
                    <a:pt x="50" y="354"/>
                  </a:lnTo>
                  <a:lnTo>
                    <a:pt x="50" y="350"/>
                  </a:lnTo>
                  <a:lnTo>
                    <a:pt x="48" y="347"/>
                  </a:lnTo>
                  <a:lnTo>
                    <a:pt x="48" y="344"/>
                  </a:lnTo>
                  <a:lnTo>
                    <a:pt x="48" y="339"/>
                  </a:lnTo>
                  <a:lnTo>
                    <a:pt x="48" y="336"/>
                  </a:lnTo>
                  <a:lnTo>
                    <a:pt x="47" y="335"/>
                  </a:lnTo>
                  <a:lnTo>
                    <a:pt x="45" y="333"/>
                  </a:lnTo>
                  <a:lnTo>
                    <a:pt x="42" y="332"/>
                  </a:lnTo>
                  <a:lnTo>
                    <a:pt x="39" y="330"/>
                  </a:lnTo>
                  <a:lnTo>
                    <a:pt x="37" y="329"/>
                  </a:lnTo>
                  <a:lnTo>
                    <a:pt x="36" y="326"/>
                  </a:lnTo>
                  <a:lnTo>
                    <a:pt x="34" y="321"/>
                  </a:lnTo>
                  <a:lnTo>
                    <a:pt x="33" y="320"/>
                  </a:lnTo>
                  <a:lnTo>
                    <a:pt x="27" y="314"/>
                  </a:lnTo>
                  <a:lnTo>
                    <a:pt x="21" y="308"/>
                  </a:lnTo>
                  <a:lnTo>
                    <a:pt x="15" y="302"/>
                  </a:lnTo>
                  <a:lnTo>
                    <a:pt x="15" y="300"/>
                  </a:lnTo>
                  <a:lnTo>
                    <a:pt x="15" y="299"/>
                  </a:lnTo>
                  <a:lnTo>
                    <a:pt x="13" y="299"/>
                  </a:lnTo>
                  <a:lnTo>
                    <a:pt x="15" y="297"/>
                  </a:lnTo>
                  <a:lnTo>
                    <a:pt x="18" y="297"/>
                  </a:lnTo>
                  <a:lnTo>
                    <a:pt x="21" y="296"/>
                  </a:lnTo>
                  <a:lnTo>
                    <a:pt x="24" y="293"/>
                  </a:lnTo>
                  <a:lnTo>
                    <a:pt x="25" y="290"/>
                  </a:lnTo>
                  <a:lnTo>
                    <a:pt x="25" y="287"/>
                  </a:lnTo>
                  <a:lnTo>
                    <a:pt x="25" y="284"/>
                  </a:lnTo>
                  <a:lnTo>
                    <a:pt x="22" y="281"/>
                  </a:lnTo>
                  <a:lnTo>
                    <a:pt x="18" y="276"/>
                  </a:lnTo>
                  <a:lnTo>
                    <a:pt x="13" y="270"/>
                  </a:lnTo>
                  <a:lnTo>
                    <a:pt x="9" y="266"/>
                  </a:lnTo>
                  <a:lnTo>
                    <a:pt x="7" y="263"/>
                  </a:lnTo>
                  <a:lnTo>
                    <a:pt x="7" y="260"/>
                  </a:lnTo>
                  <a:lnTo>
                    <a:pt x="7" y="257"/>
                  </a:lnTo>
                  <a:lnTo>
                    <a:pt x="6" y="254"/>
                  </a:lnTo>
                  <a:lnTo>
                    <a:pt x="4" y="254"/>
                  </a:lnTo>
                  <a:lnTo>
                    <a:pt x="4" y="252"/>
                  </a:lnTo>
                  <a:lnTo>
                    <a:pt x="4" y="251"/>
                  </a:lnTo>
                  <a:lnTo>
                    <a:pt x="3" y="251"/>
                  </a:lnTo>
                  <a:lnTo>
                    <a:pt x="3" y="251"/>
                  </a:lnTo>
                  <a:lnTo>
                    <a:pt x="6" y="249"/>
                  </a:lnTo>
                  <a:lnTo>
                    <a:pt x="9" y="246"/>
                  </a:lnTo>
                  <a:lnTo>
                    <a:pt x="10" y="243"/>
                  </a:lnTo>
                  <a:lnTo>
                    <a:pt x="10" y="240"/>
                  </a:lnTo>
                  <a:lnTo>
                    <a:pt x="9" y="237"/>
                  </a:lnTo>
                  <a:lnTo>
                    <a:pt x="7" y="234"/>
                  </a:lnTo>
                  <a:lnTo>
                    <a:pt x="4" y="231"/>
                  </a:lnTo>
                  <a:lnTo>
                    <a:pt x="0" y="230"/>
                  </a:lnTo>
                  <a:lnTo>
                    <a:pt x="1" y="230"/>
                  </a:lnTo>
                  <a:lnTo>
                    <a:pt x="4" y="230"/>
                  </a:lnTo>
                  <a:lnTo>
                    <a:pt x="7" y="228"/>
                  </a:lnTo>
                  <a:lnTo>
                    <a:pt x="9" y="225"/>
                  </a:lnTo>
                  <a:lnTo>
                    <a:pt x="10" y="218"/>
                  </a:lnTo>
                  <a:lnTo>
                    <a:pt x="12" y="209"/>
                  </a:lnTo>
                  <a:lnTo>
                    <a:pt x="15" y="201"/>
                  </a:lnTo>
                  <a:lnTo>
                    <a:pt x="21" y="190"/>
                  </a:lnTo>
                  <a:lnTo>
                    <a:pt x="27" y="181"/>
                  </a:lnTo>
                  <a:lnTo>
                    <a:pt x="33" y="172"/>
                  </a:lnTo>
                  <a:lnTo>
                    <a:pt x="42" y="166"/>
                  </a:lnTo>
                  <a:lnTo>
                    <a:pt x="59" y="159"/>
                  </a:lnTo>
                  <a:lnTo>
                    <a:pt x="75" y="153"/>
                  </a:lnTo>
                  <a:lnTo>
                    <a:pt x="78" y="153"/>
                  </a:lnTo>
                  <a:lnTo>
                    <a:pt x="83" y="150"/>
                  </a:lnTo>
                  <a:lnTo>
                    <a:pt x="86" y="148"/>
                  </a:lnTo>
                  <a:lnTo>
                    <a:pt x="84" y="148"/>
                  </a:lnTo>
                  <a:lnTo>
                    <a:pt x="84" y="150"/>
                  </a:lnTo>
                  <a:lnTo>
                    <a:pt x="84" y="151"/>
                  </a:lnTo>
                  <a:lnTo>
                    <a:pt x="87" y="154"/>
                  </a:lnTo>
                  <a:lnTo>
                    <a:pt x="90" y="156"/>
                  </a:lnTo>
                  <a:lnTo>
                    <a:pt x="93" y="159"/>
                  </a:lnTo>
                  <a:lnTo>
                    <a:pt x="96" y="159"/>
                  </a:lnTo>
                  <a:lnTo>
                    <a:pt x="98" y="157"/>
                  </a:lnTo>
                  <a:lnTo>
                    <a:pt x="101" y="156"/>
                  </a:lnTo>
                  <a:lnTo>
                    <a:pt x="104" y="154"/>
                  </a:lnTo>
                  <a:lnTo>
                    <a:pt x="107" y="153"/>
                  </a:lnTo>
                  <a:lnTo>
                    <a:pt x="110" y="151"/>
                  </a:lnTo>
                  <a:lnTo>
                    <a:pt x="111" y="150"/>
                  </a:lnTo>
                  <a:lnTo>
                    <a:pt x="114" y="148"/>
                  </a:lnTo>
                  <a:lnTo>
                    <a:pt x="116" y="147"/>
                  </a:lnTo>
                  <a:lnTo>
                    <a:pt x="117" y="145"/>
                  </a:lnTo>
                  <a:lnTo>
                    <a:pt x="120" y="144"/>
                  </a:lnTo>
                  <a:lnTo>
                    <a:pt x="123" y="144"/>
                  </a:lnTo>
                  <a:lnTo>
                    <a:pt x="126" y="142"/>
                  </a:lnTo>
                  <a:lnTo>
                    <a:pt x="129" y="142"/>
                  </a:lnTo>
                  <a:lnTo>
                    <a:pt x="131" y="142"/>
                  </a:lnTo>
                  <a:lnTo>
                    <a:pt x="146" y="138"/>
                  </a:lnTo>
                  <a:lnTo>
                    <a:pt x="162" y="135"/>
                  </a:lnTo>
                  <a:lnTo>
                    <a:pt x="177" y="133"/>
                  </a:lnTo>
                  <a:lnTo>
                    <a:pt x="183" y="132"/>
                  </a:lnTo>
                  <a:lnTo>
                    <a:pt x="189" y="129"/>
                  </a:lnTo>
                  <a:lnTo>
                    <a:pt x="194" y="123"/>
                  </a:lnTo>
                  <a:lnTo>
                    <a:pt x="198" y="118"/>
                  </a:lnTo>
                  <a:lnTo>
                    <a:pt x="201" y="112"/>
                  </a:lnTo>
                  <a:lnTo>
                    <a:pt x="204" y="106"/>
                  </a:lnTo>
                  <a:lnTo>
                    <a:pt x="207" y="100"/>
                  </a:lnTo>
                  <a:lnTo>
                    <a:pt x="206" y="100"/>
                  </a:lnTo>
                  <a:lnTo>
                    <a:pt x="204" y="99"/>
                  </a:lnTo>
                  <a:lnTo>
                    <a:pt x="203" y="97"/>
                  </a:lnTo>
                  <a:lnTo>
                    <a:pt x="201" y="97"/>
                  </a:lnTo>
                  <a:lnTo>
                    <a:pt x="200" y="94"/>
                  </a:lnTo>
                  <a:lnTo>
                    <a:pt x="201" y="93"/>
                  </a:lnTo>
                  <a:lnTo>
                    <a:pt x="203" y="90"/>
                  </a:lnTo>
                  <a:lnTo>
                    <a:pt x="206" y="90"/>
                  </a:lnTo>
                  <a:lnTo>
                    <a:pt x="212" y="88"/>
                  </a:lnTo>
                  <a:lnTo>
                    <a:pt x="218" y="87"/>
                  </a:lnTo>
                  <a:lnTo>
                    <a:pt x="222" y="87"/>
                  </a:lnTo>
                  <a:lnTo>
                    <a:pt x="228" y="85"/>
                  </a:lnTo>
                  <a:lnTo>
                    <a:pt x="248" y="82"/>
                  </a:lnTo>
                  <a:lnTo>
                    <a:pt x="268" y="76"/>
                  </a:lnTo>
                  <a:lnTo>
                    <a:pt x="272" y="75"/>
                  </a:lnTo>
                  <a:lnTo>
                    <a:pt x="277" y="70"/>
                  </a:lnTo>
                  <a:lnTo>
                    <a:pt x="280" y="67"/>
                  </a:lnTo>
                  <a:lnTo>
                    <a:pt x="283" y="63"/>
                  </a:lnTo>
                  <a:lnTo>
                    <a:pt x="286" y="60"/>
                  </a:lnTo>
                  <a:lnTo>
                    <a:pt x="286" y="58"/>
                  </a:lnTo>
                  <a:lnTo>
                    <a:pt x="287" y="58"/>
                  </a:lnTo>
                  <a:lnTo>
                    <a:pt x="287" y="57"/>
                  </a:lnTo>
                  <a:lnTo>
                    <a:pt x="289" y="55"/>
                  </a:lnTo>
                  <a:lnTo>
                    <a:pt x="292" y="52"/>
                  </a:lnTo>
                  <a:lnTo>
                    <a:pt x="293" y="52"/>
                  </a:lnTo>
                  <a:lnTo>
                    <a:pt x="295" y="49"/>
                  </a:lnTo>
                  <a:lnTo>
                    <a:pt x="296" y="48"/>
                  </a:lnTo>
                  <a:lnTo>
                    <a:pt x="299" y="46"/>
                  </a:lnTo>
                  <a:lnTo>
                    <a:pt x="301" y="46"/>
                  </a:lnTo>
                  <a:lnTo>
                    <a:pt x="301" y="42"/>
                  </a:lnTo>
                  <a:lnTo>
                    <a:pt x="301" y="39"/>
                  </a:lnTo>
                  <a:lnTo>
                    <a:pt x="302" y="36"/>
                  </a:lnTo>
                  <a:lnTo>
                    <a:pt x="302" y="34"/>
                  </a:lnTo>
                  <a:lnTo>
                    <a:pt x="305" y="30"/>
                  </a:lnTo>
                  <a:lnTo>
                    <a:pt x="310" y="27"/>
                  </a:lnTo>
                  <a:lnTo>
                    <a:pt x="313" y="24"/>
                  </a:lnTo>
                  <a:lnTo>
                    <a:pt x="316" y="21"/>
                  </a:lnTo>
                  <a:lnTo>
                    <a:pt x="319" y="16"/>
                  </a:lnTo>
                  <a:lnTo>
                    <a:pt x="322" y="15"/>
                  </a:lnTo>
                  <a:lnTo>
                    <a:pt x="323" y="12"/>
                  </a:lnTo>
                  <a:lnTo>
                    <a:pt x="328" y="10"/>
                  </a:lnTo>
                  <a:lnTo>
                    <a:pt x="337" y="6"/>
                  </a:lnTo>
                  <a:lnTo>
                    <a:pt x="344" y="3"/>
                  </a:lnTo>
                  <a:lnTo>
                    <a:pt x="353" y="1"/>
                  </a:lnTo>
                  <a:lnTo>
                    <a:pt x="35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" name="Freeform 32"/>
            <p:cNvSpPr/>
            <p:nvPr/>
          </p:nvSpPr>
          <p:spPr bwMode="gray">
            <a:xfrm>
              <a:off x="3652" y="2636"/>
              <a:ext cx="82" cy="46"/>
            </a:xfrm>
            <a:custGeom>
              <a:avLst/>
              <a:gdLst>
                <a:gd name="T0" fmla="*/ 17 w 89"/>
                <a:gd name="T1" fmla="*/ 0 h 50"/>
                <a:gd name="T2" fmla="*/ 15 w 89"/>
                <a:gd name="T3" fmla="*/ 0 h 50"/>
                <a:gd name="T4" fmla="*/ 15 w 89"/>
                <a:gd name="T5" fmla="*/ 1 h 50"/>
                <a:gd name="T6" fmla="*/ 15 w 89"/>
                <a:gd name="T7" fmla="*/ 3 h 50"/>
                <a:gd name="T8" fmla="*/ 15 w 89"/>
                <a:gd name="T9" fmla="*/ 6 h 50"/>
                <a:gd name="T10" fmla="*/ 17 w 89"/>
                <a:gd name="T11" fmla="*/ 9 h 50"/>
                <a:gd name="T12" fmla="*/ 17 w 89"/>
                <a:gd name="T13" fmla="*/ 12 h 50"/>
                <a:gd name="T14" fmla="*/ 17 w 89"/>
                <a:gd name="T15" fmla="*/ 15 h 50"/>
                <a:gd name="T16" fmla="*/ 17 w 89"/>
                <a:gd name="T17" fmla="*/ 18 h 50"/>
                <a:gd name="T18" fmla="*/ 15 w 89"/>
                <a:gd name="T19" fmla="*/ 24 h 50"/>
                <a:gd name="T20" fmla="*/ 11 w 89"/>
                <a:gd name="T21" fmla="*/ 28 h 50"/>
                <a:gd name="T22" fmla="*/ 6 w 89"/>
                <a:gd name="T23" fmla="*/ 34 h 50"/>
                <a:gd name="T24" fmla="*/ 2 w 89"/>
                <a:gd name="T25" fmla="*/ 40 h 50"/>
                <a:gd name="T26" fmla="*/ 2 w 89"/>
                <a:gd name="T27" fmla="*/ 42 h 50"/>
                <a:gd name="T28" fmla="*/ 2 w 89"/>
                <a:gd name="T29" fmla="*/ 43 h 50"/>
                <a:gd name="T30" fmla="*/ 2 w 89"/>
                <a:gd name="T31" fmla="*/ 45 h 50"/>
                <a:gd name="T32" fmla="*/ 2 w 89"/>
                <a:gd name="T33" fmla="*/ 48 h 50"/>
                <a:gd name="T34" fmla="*/ 0 w 89"/>
                <a:gd name="T35" fmla="*/ 50 h 50"/>
                <a:gd name="T36" fmla="*/ 5 w 89"/>
                <a:gd name="T37" fmla="*/ 48 h 50"/>
                <a:gd name="T38" fmla="*/ 8 w 89"/>
                <a:gd name="T39" fmla="*/ 47 h 50"/>
                <a:gd name="T40" fmla="*/ 12 w 89"/>
                <a:gd name="T41" fmla="*/ 47 h 50"/>
                <a:gd name="T42" fmla="*/ 38 w 89"/>
                <a:gd name="T43" fmla="*/ 48 h 50"/>
                <a:gd name="T44" fmla="*/ 64 w 89"/>
                <a:gd name="T45" fmla="*/ 48 h 50"/>
                <a:gd name="T46" fmla="*/ 89 w 89"/>
                <a:gd name="T47" fmla="*/ 48 h 50"/>
                <a:gd name="T48" fmla="*/ 89 w 89"/>
                <a:gd name="T49" fmla="*/ 3 h 50"/>
                <a:gd name="T50" fmla="*/ 85 w 89"/>
                <a:gd name="T51" fmla="*/ 4 h 50"/>
                <a:gd name="T52" fmla="*/ 73 w 89"/>
                <a:gd name="T53" fmla="*/ 4 h 50"/>
                <a:gd name="T54" fmla="*/ 56 w 89"/>
                <a:gd name="T55" fmla="*/ 4 h 50"/>
                <a:gd name="T56" fmla="*/ 36 w 89"/>
                <a:gd name="T57" fmla="*/ 3 h 50"/>
                <a:gd name="T58" fmla="*/ 17 w 89"/>
                <a:gd name="T5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50">
                  <a:moveTo>
                    <a:pt x="17" y="0"/>
                  </a:moveTo>
                  <a:lnTo>
                    <a:pt x="15" y="0"/>
                  </a:lnTo>
                  <a:lnTo>
                    <a:pt x="15" y="1"/>
                  </a:lnTo>
                  <a:lnTo>
                    <a:pt x="15" y="3"/>
                  </a:lnTo>
                  <a:lnTo>
                    <a:pt x="15" y="6"/>
                  </a:lnTo>
                  <a:lnTo>
                    <a:pt x="17" y="9"/>
                  </a:lnTo>
                  <a:lnTo>
                    <a:pt x="17" y="12"/>
                  </a:lnTo>
                  <a:lnTo>
                    <a:pt x="17" y="15"/>
                  </a:lnTo>
                  <a:lnTo>
                    <a:pt x="17" y="18"/>
                  </a:lnTo>
                  <a:lnTo>
                    <a:pt x="15" y="24"/>
                  </a:lnTo>
                  <a:lnTo>
                    <a:pt x="11" y="28"/>
                  </a:lnTo>
                  <a:lnTo>
                    <a:pt x="6" y="34"/>
                  </a:lnTo>
                  <a:lnTo>
                    <a:pt x="2" y="40"/>
                  </a:lnTo>
                  <a:lnTo>
                    <a:pt x="2" y="42"/>
                  </a:lnTo>
                  <a:lnTo>
                    <a:pt x="2" y="43"/>
                  </a:lnTo>
                  <a:lnTo>
                    <a:pt x="2" y="45"/>
                  </a:lnTo>
                  <a:lnTo>
                    <a:pt x="2" y="48"/>
                  </a:lnTo>
                  <a:lnTo>
                    <a:pt x="0" y="50"/>
                  </a:lnTo>
                  <a:lnTo>
                    <a:pt x="5" y="48"/>
                  </a:lnTo>
                  <a:lnTo>
                    <a:pt x="8" y="47"/>
                  </a:lnTo>
                  <a:lnTo>
                    <a:pt x="12" y="47"/>
                  </a:lnTo>
                  <a:lnTo>
                    <a:pt x="38" y="48"/>
                  </a:lnTo>
                  <a:lnTo>
                    <a:pt x="64" y="48"/>
                  </a:lnTo>
                  <a:lnTo>
                    <a:pt x="89" y="48"/>
                  </a:lnTo>
                  <a:lnTo>
                    <a:pt x="89" y="3"/>
                  </a:lnTo>
                  <a:lnTo>
                    <a:pt x="85" y="4"/>
                  </a:lnTo>
                  <a:lnTo>
                    <a:pt x="73" y="4"/>
                  </a:lnTo>
                  <a:lnTo>
                    <a:pt x="56" y="4"/>
                  </a:lnTo>
                  <a:lnTo>
                    <a:pt x="36" y="3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Freeform 33"/>
            <p:cNvSpPr/>
            <p:nvPr/>
          </p:nvSpPr>
          <p:spPr bwMode="gray">
            <a:xfrm>
              <a:off x="3623" y="2634"/>
              <a:ext cx="232" cy="250"/>
            </a:xfrm>
            <a:custGeom>
              <a:avLst/>
              <a:gdLst>
                <a:gd name="T0" fmla="*/ 42 w 251"/>
                <a:gd name="T1" fmla="*/ 70 h 270"/>
                <a:gd name="T2" fmla="*/ 36 w 251"/>
                <a:gd name="T3" fmla="*/ 94 h 270"/>
                <a:gd name="T4" fmla="*/ 48 w 251"/>
                <a:gd name="T5" fmla="*/ 98 h 270"/>
                <a:gd name="T6" fmla="*/ 40 w 251"/>
                <a:gd name="T7" fmla="*/ 101 h 270"/>
                <a:gd name="T8" fmla="*/ 30 w 251"/>
                <a:gd name="T9" fmla="*/ 104 h 270"/>
                <a:gd name="T10" fmla="*/ 25 w 251"/>
                <a:gd name="T11" fmla="*/ 116 h 270"/>
                <a:gd name="T12" fmla="*/ 16 w 251"/>
                <a:gd name="T13" fmla="*/ 128 h 270"/>
                <a:gd name="T14" fmla="*/ 15 w 251"/>
                <a:gd name="T15" fmla="*/ 130 h 270"/>
                <a:gd name="T16" fmla="*/ 0 w 251"/>
                <a:gd name="T17" fmla="*/ 121 h 270"/>
                <a:gd name="T18" fmla="*/ 7 w 251"/>
                <a:gd name="T19" fmla="*/ 137 h 270"/>
                <a:gd name="T20" fmla="*/ 12 w 251"/>
                <a:gd name="T21" fmla="*/ 145 h 270"/>
                <a:gd name="T22" fmla="*/ 21 w 251"/>
                <a:gd name="T23" fmla="*/ 164 h 270"/>
                <a:gd name="T24" fmla="*/ 25 w 251"/>
                <a:gd name="T25" fmla="*/ 169 h 270"/>
                <a:gd name="T26" fmla="*/ 40 w 251"/>
                <a:gd name="T27" fmla="*/ 196 h 270"/>
                <a:gd name="T28" fmla="*/ 63 w 251"/>
                <a:gd name="T29" fmla="*/ 223 h 270"/>
                <a:gd name="T30" fmla="*/ 70 w 251"/>
                <a:gd name="T31" fmla="*/ 230 h 270"/>
                <a:gd name="T32" fmla="*/ 83 w 251"/>
                <a:gd name="T33" fmla="*/ 241 h 270"/>
                <a:gd name="T34" fmla="*/ 96 w 251"/>
                <a:gd name="T35" fmla="*/ 254 h 270"/>
                <a:gd name="T36" fmla="*/ 104 w 251"/>
                <a:gd name="T37" fmla="*/ 268 h 270"/>
                <a:gd name="T38" fmla="*/ 113 w 251"/>
                <a:gd name="T39" fmla="*/ 254 h 270"/>
                <a:gd name="T40" fmla="*/ 128 w 251"/>
                <a:gd name="T41" fmla="*/ 247 h 270"/>
                <a:gd name="T42" fmla="*/ 140 w 251"/>
                <a:gd name="T43" fmla="*/ 254 h 270"/>
                <a:gd name="T44" fmla="*/ 140 w 251"/>
                <a:gd name="T45" fmla="*/ 247 h 270"/>
                <a:gd name="T46" fmla="*/ 141 w 251"/>
                <a:gd name="T47" fmla="*/ 241 h 270"/>
                <a:gd name="T48" fmla="*/ 132 w 251"/>
                <a:gd name="T49" fmla="*/ 238 h 270"/>
                <a:gd name="T50" fmla="*/ 129 w 251"/>
                <a:gd name="T51" fmla="*/ 214 h 270"/>
                <a:gd name="T52" fmla="*/ 125 w 251"/>
                <a:gd name="T53" fmla="*/ 196 h 270"/>
                <a:gd name="T54" fmla="*/ 150 w 251"/>
                <a:gd name="T55" fmla="*/ 199 h 270"/>
                <a:gd name="T56" fmla="*/ 165 w 251"/>
                <a:gd name="T57" fmla="*/ 190 h 270"/>
                <a:gd name="T58" fmla="*/ 165 w 251"/>
                <a:gd name="T59" fmla="*/ 176 h 270"/>
                <a:gd name="T60" fmla="*/ 174 w 251"/>
                <a:gd name="T61" fmla="*/ 170 h 270"/>
                <a:gd name="T62" fmla="*/ 180 w 251"/>
                <a:gd name="T63" fmla="*/ 175 h 270"/>
                <a:gd name="T64" fmla="*/ 186 w 251"/>
                <a:gd name="T65" fmla="*/ 188 h 270"/>
                <a:gd name="T66" fmla="*/ 203 w 251"/>
                <a:gd name="T67" fmla="*/ 200 h 270"/>
                <a:gd name="T68" fmla="*/ 227 w 251"/>
                <a:gd name="T69" fmla="*/ 190 h 270"/>
                <a:gd name="T70" fmla="*/ 236 w 251"/>
                <a:gd name="T71" fmla="*/ 199 h 270"/>
                <a:gd name="T72" fmla="*/ 248 w 251"/>
                <a:gd name="T73" fmla="*/ 173 h 270"/>
                <a:gd name="T74" fmla="*/ 249 w 251"/>
                <a:gd name="T75" fmla="*/ 131 h 270"/>
                <a:gd name="T76" fmla="*/ 251 w 251"/>
                <a:gd name="T77" fmla="*/ 119 h 270"/>
                <a:gd name="T78" fmla="*/ 237 w 251"/>
                <a:gd name="T79" fmla="*/ 112 h 270"/>
                <a:gd name="T80" fmla="*/ 224 w 251"/>
                <a:gd name="T81" fmla="*/ 97 h 270"/>
                <a:gd name="T82" fmla="*/ 230 w 251"/>
                <a:gd name="T83" fmla="*/ 80 h 270"/>
                <a:gd name="T84" fmla="*/ 236 w 251"/>
                <a:gd name="T85" fmla="*/ 73 h 270"/>
                <a:gd name="T86" fmla="*/ 251 w 251"/>
                <a:gd name="T87" fmla="*/ 58 h 270"/>
                <a:gd name="T88" fmla="*/ 249 w 251"/>
                <a:gd name="T89" fmla="*/ 50 h 270"/>
                <a:gd name="T90" fmla="*/ 240 w 251"/>
                <a:gd name="T91" fmla="*/ 39 h 270"/>
                <a:gd name="T92" fmla="*/ 207 w 251"/>
                <a:gd name="T93" fmla="*/ 42 h 270"/>
                <a:gd name="T94" fmla="*/ 197 w 251"/>
                <a:gd name="T95" fmla="*/ 41 h 270"/>
                <a:gd name="T96" fmla="*/ 195 w 251"/>
                <a:gd name="T97" fmla="*/ 23 h 270"/>
                <a:gd name="T98" fmla="*/ 200 w 251"/>
                <a:gd name="T99" fmla="*/ 12 h 270"/>
                <a:gd name="T100" fmla="*/ 203 w 251"/>
                <a:gd name="T101" fmla="*/ 6 h 270"/>
                <a:gd name="T102" fmla="*/ 167 w 251"/>
                <a:gd name="T103" fmla="*/ 2 h 270"/>
                <a:gd name="T104" fmla="*/ 120 w 251"/>
                <a:gd name="T105" fmla="*/ 6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1" h="270">
                  <a:moveTo>
                    <a:pt x="120" y="14"/>
                  </a:moveTo>
                  <a:lnTo>
                    <a:pt x="120" y="50"/>
                  </a:lnTo>
                  <a:lnTo>
                    <a:pt x="43" y="49"/>
                  </a:lnTo>
                  <a:lnTo>
                    <a:pt x="42" y="70"/>
                  </a:lnTo>
                  <a:lnTo>
                    <a:pt x="40" y="91"/>
                  </a:lnTo>
                  <a:lnTo>
                    <a:pt x="39" y="92"/>
                  </a:lnTo>
                  <a:lnTo>
                    <a:pt x="37" y="92"/>
                  </a:lnTo>
                  <a:lnTo>
                    <a:pt x="36" y="94"/>
                  </a:lnTo>
                  <a:lnTo>
                    <a:pt x="34" y="94"/>
                  </a:lnTo>
                  <a:lnTo>
                    <a:pt x="39" y="95"/>
                  </a:lnTo>
                  <a:lnTo>
                    <a:pt x="43" y="97"/>
                  </a:lnTo>
                  <a:lnTo>
                    <a:pt x="48" y="98"/>
                  </a:lnTo>
                  <a:lnTo>
                    <a:pt x="52" y="98"/>
                  </a:lnTo>
                  <a:lnTo>
                    <a:pt x="49" y="100"/>
                  </a:lnTo>
                  <a:lnTo>
                    <a:pt x="45" y="101"/>
                  </a:lnTo>
                  <a:lnTo>
                    <a:pt x="40" y="101"/>
                  </a:lnTo>
                  <a:lnTo>
                    <a:pt x="37" y="100"/>
                  </a:lnTo>
                  <a:lnTo>
                    <a:pt x="33" y="100"/>
                  </a:lnTo>
                  <a:lnTo>
                    <a:pt x="28" y="100"/>
                  </a:lnTo>
                  <a:lnTo>
                    <a:pt x="30" y="104"/>
                  </a:lnTo>
                  <a:lnTo>
                    <a:pt x="30" y="110"/>
                  </a:lnTo>
                  <a:lnTo>
                    <a:pt x="30" y="115"/>
                  </a:lnTo>
                  <a:lnTo>
                    <a:pt x="27" y="115"/>
                  </a:lnTo>
                  <a:lnTo>
                    <a:pt x="25" y="116"/>
                  </a:lnTo>
                  <a:lnTo>
                    <a:pt x="24" y="118"/>
                  </a:lnTo>
                  <a:lnTo>
                    <a:pt x="21" y="122"/>
                  </a:lnTo>
                  <a:lnTo>
                    <a:pt x="19" y="125"/>
                  </a:lnTo>
                  <a:lnTo>
                    <a:pt x="16" y="128"/>
                  </a:lnTo>
                  <a:lnTo>
                    <a:pt x="13" y="131"/>
                  </a:lnTo>
                  <a:lnTo>
                    <a:pt x="15" y="131"/>
                  </a:lnTo>
                  <a:lnTo>
                    <a:pt x="15" y="131"/>
                  </a:lnTo>
                  <a:lnTo>
                    <a:pt x="15" y="130"/>
                  </a:lnTo>
                  <a:lnTo>
                    <a:pt x="10" y="130"/>
                  </a:lnTo>
                  <a:lnTo>
                    <a:pt x="6" y="128"/>
                  </a:lnTo>
                  <a:lnTo>
                    <a:pt x="3" y="125"/>
                  </a:lnTo>
                  <a:lnTo>
                    <a:pt x="0" y="121"/>
                  </a:lnTo>
                  <a:lnTo>
                    <a:pt x="1" y="125"/>
                  </a:lnTo>
                  <a:lnTo>
                    <a:pt x="3" y="130"/>
                  </a:lnTo>
                  <a:lnTo>
                    <a:pt x="4" y="133"/>
                  </a:lnTo>
                  <a:lnTo>
                    <a:pt x="7" y="137"/>
                  </a:lnTo>
                  <a:lnTo>
                    <a:pt x="10" y="139"/>
                  </a:lnTo>
                  <a:lnTo>
                    <a:pt x="10" y="140"/>
                  </a:lnTo>
                  <a:lnTo>
                    <a:pt x="10" y="142"/>
                  </a:lnTo>
                  <a:lnTo>
                    <a:pt x="12" y="145"/>
                  </a:lnTo>
                  <a:lnTo>
                    <a:pt x="13" y="149"/>
                  </a:lnTo>
                  <a:lnTo>
                    <a:pt x="16" y="154"/>
                  </a:lnTo>
                  <a:lnTo>
                    <a:pt x="19" y="158"/>
                  </a:lnTo>
                  <a:lnTo>
                    <a:pt x="21" y="164"/>
                  </a:lnTo>
                  <a:lnTo>
                    <a:pt x="22" y="164"/>
                  </a:lnTo>
                  <a:lnTo>
                    <a:pt x="24" y="166"/>
                  </a:lnTo>
                  <a:lnTo>
                    <a:pt x="25" y="167"/>
                  </a:lnTo>
                  <a:lnTo>
                    <a:pt x="25" y="169"/>
                  </a:lnTo>
                  <a:lnTo>
                    <a:pt x="25" y="176"/>
                  </a:lnTo>
                  <a:lnTo>
                    <a:pt x="30" y="184"/>
                  </a:lnTo>
                  <a:lnTo>
                    <a:pt x="36" y="190"/>
                  </a:lnTo>
                  <a:lnTo>
                    <a:pt x="40" y="196"/>
                  </a:lnTo>
                  <a:lnTo>
                    <a:pt x="51" y="208"/>
                  </a:lnTo>
                  <a:lnTo>
                    <a:pt x="60" y="220"/>
                  </a:lnTo>
                  <a:lnTo>
                    <a:pt x="61" y="221"/>
                  </a:lnTo>
                  <a:lnTo>
                    <a:pt x="63" y="223"/>
                  </a:lnTo>
                  <a:lnTo>
                    <a:pt x="63" y="224"/>
                  </a:lnTo>
                  <a:lnTo>
                    <a:pt x="64" y="227"/>
                  </a:lnTo>
                  <a:lnTo>
                    <a:pt x="67" y="229"/>
                  </a:lnTo>
                  <a:lnTo>
                    <a:pt x="70" y="230"/>
                  </a:lnTo>
                  <a:lnTo>
                    <a:pt x="74" y="232"/>
                  </a:lnTo>
                  <a:lnTo>
                    <a:pt x="77" y="235"/>
                  </a:lnTo>
                  <a:lnTo>
                    <a:pt x="80" y="236"/>
                  </a:lnTo>
                  <a:lnTo>
                    <a:pt x="83" y="241"/>
                  </a:lnTo>
                  <a:lnTo>
                    <a:pt x="87" y="244"/>
                  </a:lnTo>
                  <a:lnTo>
                    <a:pt x="90" y="247"/>
                  </a:lnTo>
                  <a:lnTo>
                    <a:pt x="93" y="250"/>
                  </a:lnTo>
                  <a:lnTo>
                    <a:pt x="96" y="254"/>
                  </a:lnTo>
                  <a:lnTo>
                    <a:pt x="99" y="259"/>
                  </a:lnTo>
                  <a:lnTo>
                    <a:pt x="101" y="263"/>
                  </a:lnTo>
                  <a:lnTo>
                    <a:pt x="102" y="265"/>
                  </a:lnTo>
                  <a:lnTo>
                    <a:pt x="104" y="268"/>
                  </a:lnTo>
                  <a:lnTo>
                    <a:pt x="105" y="270"/>
                  </a:lnTo>
                  <a:lnTo>
                    <a:pt x="108" y="263"/>
                  </a:lnTo>
                  <a:lnTo>
                    <a:pt x="110" y="259"/>
                  </a:lnTo>
                  <a:lnTo>
                    <a:pt x="113" y="254"/>
                  </a:lnTo>
                  <a:lnTo>
                    <a:pt x="116" y="250"/>
                  </a:lnTo>
                  <a:lnTo>
                    <a:pt x="120" y="248"/>
                  </a:lnTo>
                  <a:lnTo>
                    <a:pt x="125" y="247"/>
                  </a:lnTo>
                  <a:lnTo>
                    <a:pt x="128" y="247"/>
                  </a:lnTo>
                  <a:lnTo>
                    <a:pt x="131" y="250"/>
                  </a:lnTo>
                  <a:lnTo>
                    <a:pt x="134" y="253"/>
                  </a:lnTo>
                  <a:lnTo>
                    <a:pt x="135" y="256"/>
                  </a:lnTo>
                  <a:lnTo>
                    <a:pt x="140" y="254"/>
                  </a:lnTo>
                  <a:lnTo>
                    <a:pt x="143" y="253"/>
                  </a:lnTo>
                  <a:lnTo>
                    <a:pt x="146" y="251"/>
                  </a:lnTo>
                  <a:lnTo>
                    <a:pt x="143" y="250"/>
                  </a:lnTo>
                  <a:lnTo>
                    <a:pt x="140" y="247"/>
                  </a:lnTo>
                  <a:lnTo>
                    <a:pt x="138" y="245"/>
                  </a:lnTo>
                  <a:lnTo>
                    <a:pt x="138" y="244"/>
                  </a:lnTo>
                  <a:lnTo>
                    <a:pt x="140" y="241"/>
                  </a:lnTo>
                  <a:lnTo>
                    <a:pt x="141" y="241"/>
                  </a:lnTo>
                  <a:lnTo>
                    <a:pt x="138" y="241"/>
                  </a:lnTo>
                  <a:lnTo>
                    <a:pt x="135" y="239"/>
                  </a:lnTo>
                  <a:lnTo>
                    <a:pt x="132" y="239"/>
                  </a:lnTo>
                  <a:lnTo>
                    <a:pt x="132" y="238"/>
                  </a:lnTo>
                  <a:lnTo>
                    <a:pt x="129" y="226"/>
                  </a:lnTo>
                  <a:lnTo>
                    <a:pt x="126" y="214"/>
                  </a:lnTo>
                  <a:lnTo>
                    <a:pt x="128" y="214"/>
                  </a:lnTo>
                  <a:lnTo>
                    <a:pt x="129" y="214"/>
                  </a:lnTo>
                  <a:lnTo>
                    <a:pt x="129" y="209"/>
                  </a:lnTo>
                  <a:lnTo>
                    <a:pt x="128" y="205"/>
                  </a:lnTo>
                  <a:lnTo>
                    <a:pt x="128" y="200"/>
                  </a:lnTo>
                  <a:lnTo>
                    <a:pt x="125" y="196"/>
                  </a:lnTo>
                  <a:lnTo>
                    <a:pt x="132" y="196"/>
                  </a:lnTo>
                  <a:lnTo>
                    <a:pt x="138" y="197"/>
                  </a:lnTo>
                  <a:lnTo>
                    <a:pt x="146" y="199"/>
                  </a:lnTo>
                  <a:lnTo>
                    <a:pt x="150" y="199"/>
                  </a:lnTo>
                  <a:lnTo>
                    <a:pt x="156" y="199"/>
                  </a:lnTo>
                  <a:lnTo>
                    <a:pt x="161" y="196"/>
                  </a:lnTo>
                  <a:lnTo>
                    <a:pt x="165" y="193"/>
                  </a:lnTo>
                  <a:lnTo>
                    <a:pt x="165" y="190"/>
                  </a:lnTo>
                  <a:lnTo>
                    <a:pt x="165" y="187"/>
                  </a:lnTo>
                  <a:lnTo>
                    <a:pt x="165" y="184"/>
                  </a:lnTo>
                  <a:lnTo>
                    <a:pt x="165" y="181"/>
                  </a:lnTo>
                  <a:lnTo>
                    <a:pt x="165" y="176"/>
                  </a:lnTo>
                  <a:lnTo>
                    <a:pt x="167" y="175"/>
                  </a:lnTo>
                  <a:lnTo>
                    <a:pt x="168" y="173"/>
                  </a:lnTo>
                  <a:lnTo>
                    <a:pt x="170" y="172"/>
                  </a:lnTo>
                  <a:lnTo>
                    <a:pt x="174" y="170"/>
                  </a:lnTo>
                  <a:lnTo>
                    <a:pt x="179" y="170"/>
                  </a:lnTo>
                  <a:lnTo>
                    <a:pt x="180" y="172"/>
                  </a:lnTo>
                  <a:lnTo>
                    <a:pt x="180" y="173"/>
                  </a:lnTo>
                  <a:lnTo>
                    <a:pt x="180" y="175"/>
                  </a:lnTo>
                  <a:lnTo>
                    <a:pt x="180" y="176"/>
                  </a:lnTo>
                  <a:lnTo>
                    <a:pt x="183" y="181"/>
                  </a:lnTo>
                  <a:lnTo>
                    <a:pt x="185" y="184"/>
                  </a:lnTo>
                  <a:lnTo>
                    <a:pt x="186" y="188"/>
                  </a:lnTo>
                  <a:lnTo>
                    <a:pt x="189" y="193"/>
                  </a:lnTo>
                  <a:lnTo>
                    <a:pt x="191" y="196"/>
                  </a:lnTo>
                  <a:lnTo>
                    <a:pt x="194" y="199"/>
                  </a:lnTo>
                  <a:lnTo>
                    <a:pt x="203" y="200"/>
                  </a:lnTo>
                  <a:lnTo>
                    <a:pt x="210" y="197"/>
                  </a:lnTo>
                  <a:lnTo>
                    <a:pt x="219" y="193"/>
                  </a:lnTo>
                  <a:lnTo>
                    <a:pt x="227" y="187"/>
                  </a:lnTo>
                  <a:lnTo>
                    <a:pt x="227" y="190"/>
                  </a:lnTo>
                  <a:lnTo>
                    <a:pt x="228" y="193"/>
                  </a:lnTo>
                  <a:lnTo>
                    <a:pt x="231" y="196"/>
                  </a:lnTo>
                  <a:lnTo>
                    <a:pt x="233" y="197"/>
                  </a:lnTo>
                  <a:lnTo>
                    <a:pt x="236" y="199"/>
                  </a:lnTo>
                  <a:lnTo>
                    <a:pt x="237" y="197"/>
                  </a:lnTo>
                  <a:lnTo>
                    <a:pt x="239" y="196"/>
                  </a:lnTo>
                  <a:lnTo>
                    <a:pt x="245" y="185"/>
                  </a:lnTo>
                  <a:lnTo>
                    <a:pt x="248" y="173"/>
                  </a:lnTo>
                  <a:lnTo>
                    <a:pt x="251" y="160"/>
                  </a:lnTo>
                  <a:lnTo>
                    <a:pt x="249" y="146"/>
                  </a:lnTo>
                  <a:lnTo>
                    <a:pt x="248" y="134"/>
                  </a:lnTo>
                  <a:lnTo>
                    <a:pt x="249" y="131"/>
                  </a:lnTo>
                  <a:lnTo>
                    <a:pt x="249" y="128"/>
                  </a:lnTo>
                  <a:lnTo>
                    <a:pt x="251" y="125"/>
                  </a:lnTo>
                  <a:lnTo>
                    <a:pt x="251" y="124"/>
                  </a:lnTo>
                  <a:lnTo>
                    <a:pt x="251" y="119"/>
                  </a:lnTo>
                  <a:lnTo>
                    <a:pt x="248" y="118"/>
                  </a:lnTo>
                  <a:lnTo>
                    <a:pt x="245" y="115"/>
                  </a:lnTo>
                  <a:lnTo>
                    <a:pt x="242" y="113"/>
                  </a:lnTo>
                  <a:lnTo>
                    <a:pt x="237" y="112"/>
                  </a:lnTo>
                  <a:lnTo>
                    <a:pt x="233" y="110"/>
                  </a:lnTo>
                  <a:lnTo>
                    <a:pt x="230" y="109"/>
                  </a:lnTo>
                  <a:lnTo>
                    <a:pt x="225" y="104"/>
                  </a:lnTo>
                  <a:lnTo>
                    <a:pt x="224" y="97"/>
                  </a:lnTo>
                  <a:lnTo>
                    <a:pt x="225" y="88"/>
                  </a:lnTo>
                  <a:lnTo>
                    <a:pt x="224" y="79"/>
                  </a:lnTo>
                  <a:lnTo>
                    <a:pt x="227" y="80"/>
                  </a:lnTo>
                  <a:lnTo>
                    <a:pt x="230" y="80"/>
                  </a:lnTo>
                  <a:lnTo>
                    <a:pt x="233" y="80"/>
                  </a:lnTo>
                  <a:lnTo>
                    <a:pt x="234" y="77"/>
                  </a:lnTo>
                  <a:lnTo>
                    <a:pt x="234" y="74"/>
                  </a:lnTo>
                  <a:lnTo>
                    <a:pt x="236" y="73"/>
                  </a:lnTo>
                  <a:lnTo>
                    <a:pt x="240" y="68"/>
                  </a:lnTo>
                  <a:lnTo>
                    <a:pt x="243" y="65"/>
                  </a:lnTo>
                  <a:lnTo>
                    <a:pt x="248" y="62"/>
                  </a:lnTo>
                  <a:lnTo>
                    <a:pt x="251" y="58"/>
                  </a:lnTo>
                  <a:lnTo>
                    <a:pt x="251" y="56"/>
                  </a:lnTo>
                  <a:lnTo>
                    <a:pt x="251" y="55"/>
                  </a:lnTo>
                  <a:lnTo>
                    <a:pt x="248" y="55"/>
                  </a:lnTo>
                  <a:lnTo>
                    <a:pt x="249" y="50"/>
                  </a:lnTo>
                  <a:lnTo>
                    <a:pt x="248" y="47"/>
                  </a:lnTo>
                  <a:lnTo>
                    <a:pt x="245" y="42"/>
                  </a:lnTo>
                  <a:lnTo>
                    <a:pt x="243" y="41"/>
                  </a:lnTo>
                  <a:lnTo>
                    <a:pt x="240" y="39"/>
                  </a:lnTo>
                  <a:lnTo>
                    <a:pt x="237" y="39"/>
                  </a:lnTo>
                  <a:lnTo>
                    <a:pt x="234" y="38"/>
                  </a:lnTo>
                  <a:lnTo>
                    <a:pt x="221" y="39"/>
                  </a:lnTo>
                  <a:lnTo>
                    <a:pt x="207" y="42"/>
                  </a:lnTo>
                  <a:lnTo>
                    <a:pt x="194" y="45"/>
                  </a:lnTo>
                  <a:lnTo>
                    <a:pt x="195" y="44"/>
                  </a:lnTo>
                  <a:lnTo>
                    <a:pt x="197" y="42"/>
                  </a:lnTo>
                  <a:lnTo>
                    <a:pt x="197" y="41"/>
                  </a:lnTo>
                  <a:lnTo>
                    <a:pt x="198" y="36"/>
                  </a:lnTo>
                  <a:lnTo>
                    <a:pt x="197" y="32"/>
                  </a:lnTo>
                  <a:lnTo>
                    <a:pt x="197" y="27"/>
                  </a:lnTo>
                  <a:lnTo>
                    <a:pt x="195" y="23"/>
                  </a:lnTo>
                  <a:lnTo>
                    <a:pt x="194" y="18"/>
                  </a:lnTo>
                  <a:lnTo>
                    <a:pt x="195" y="15"/>
                  </a:lnTo>
                  <a:lnTo>
                    <a:pt x="197" y="14"/>
                  </a:lnTo>
                  <a:lnTo>
                    <a:pt x="200" y="12"/>
                  </a:lnTo>
                  <a:lnTo>
                    <a:pt x="201" y="11"/>
                  </a:lnTo>
                  <a:lnTo>
                    <a:pt x="203" y="9"/>
                  </a:lnTo>
                  <a:lnTo>
                    <a:pt x="203" y="8"/>
                  </a:lnTo>
                  <a:lnTo>
                    <a:pt x="203" y="6"/>
                  </a:lnTo>
                  <a:lnTo>
                    <a:pt x="201" y="5"/>
                  </a:lnTo>
                  <a:lnTo>
                    <a:pt x="201" y="3"/>
                  </a:lnTo>
                  <a:lnTo>
                    <a:pt x="185" y="2"/>
                  </a:lnTo>
                  <a:lnTo>
                    <a:pt x="167" y="2"/>
                  </a:lnTo>
                  <a:lnTo>
                    <a:pt x="150" y="0"/>
                  </a:lnTo>
                  <a:lnTo>
                    <a:pt x="135" y="0"/>
                  </a:lnTo>
                  <a:lnTo>
                    <a:pt x="120" y="5"/>
                  </a:lnTo>
                  <a:lnTo>
                    <a:pt x="120" y="6"/>
                  </a:lnTo>
                  <a:lnTo>
                    <a:pt x="119" y="8"/>
                  </a:lnTo>
                  <a:lnTo>
                    <a:pt x="119" y="11"/>
                  </a:lnTo>
                  <a:lnTo>
                    <a:pt x="120" y="1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Freeform 34"/>
            <p:cNvSpPr/>
            <p:nvPr/>
          </p:nvSpPr>
          <p:spPr bwMode="gray">
            <a:xfrm>
              <a:off x="3719" y="2572"/>
              <a:ext cx="308" cy="352"/>
            </a:xfrm>
            <a:custGeom>
              <a:avLst/>
              <a:gdLst>
                <a:gd name="T0" fmla="*/ 332 w 332"/>
                <a:gd name="T1" fmla="*/ 18 h 380"/>
                <a:gd name="T2" fmla="*/ 318 w 332"/>
                <a:gd name="T3" fmla="*/ 55 h 380"/>
                <a:gd name="T4" fmla="*/ 311 w 332"/>
                <a:gd name="T5" fmla="*/ 70 h 380"/>
                <a:gd name="T6" fmla="*/ 299 w 332"/>
                <a:gd name="T7" fmla="*/ 143 h 380"/>
                <a:gd name="T8" fmla="*/ 267 w 332"/>
                <a:gd name="T9" fmla="*/ 216 h 380"/>
                <a:gd name="T10" fmla="*/ 240 w 332"/>
                <a:gd name="T11" fmla="*/ 248 h 380"/>
                <a:gd name="T12" fmla="*/ 225 w 332"/>
                <a:gd name="T13" fmla="*/ 263 h 380"/>
                <a:gd name="T14" fmla="*/ 225 w 332"/>
                <a:gd name="T15" fmla="*/ 272 h 380"/>
                <a:gd name="T16" fmla="*/ 225 w 332"/>
                <a:gd name="T17" fmla="*/ 291 h 380"/>
                <a:gd name="T18" fmla="*/ 225 w 332"/>
                <a:gd name="T19" fmla="*/ 312 h 380"/>
                <a:gd name="T20" fmla="*/ 213 w 332"/>
                <a:gd name="T21" fmla="*/ 329 h 380"/>
                <a:gd name="T22" fmla="*/ 204 w 332"/>
                <a:gd name="T23" fmla="*/ 340 h 380"/>
                <a:gd name="T24" fmla="*/ 180 w 332"/>
                <a:gd name="T25" fmla="*/ 358 h 380"/>
                <a:gd name="T26" fmla="*/ 162 w 332"/>
                <a:gd name="T27" fmla="*/ 374 h 380"/>
                <a:gd name="T28" fmla="*/ 144 w 332"/>
                <a:gd name="T29" fmla="*/ 370 h 380"/>
                <a:gd name="T30" fmla="*/ 147 w 332"/>
                <a:gd name="T31" fmla="*/ 362 h 380"/>
                <a:gd name="T32" fmla="*/ 141 w 332"/>
                <a:gd name="T33" fmla="*/ 355 h 380"/>
                <a:gd name="T34" fmla="*/ 127 w 332"/>
                <a:gd name="T35" fmla="*/ 358 h 380"/>
                <a:gd name="T36" fmla="*/ 115 w 332"/>
                <a:gd name="T37" fmla="*/ 371 h 380"/>
                <a:gd name="T38" fmla="*/ 103 w 332"/>
                <a:gd name="T39" fmla="*/ 380 h 380"/>
                <a:gd name="T40" fmla="*/ 91 w 332"/>
                <a:gd name="T41" fmla="*/ 370 h 380"/>
                <a:gd name="T42" fmla="*/ 87 w 332"/>
                <a:gd name="T43" fmla="*/ 358 h 380"/>
                <a:gd name="T44" fmla="*/ 51 w 332"/>
                <a:gd name="T45" fmla="*/ 373 h 380"/>
                <a:gd name="T46" fmla="*/ 36 w 332"/>
                <a:gd name="T47" fmla="*/ 379 h 380"/>
                <a:gd name="T48" fmla="*/ 16 w 332"/>
                <a:gd name="T49" fmla="*/ 346 h 380"/>
                <a:gd name="T50" fmla="*/ 13 w 332"/>
                <a:gd name="T51" fmla="*/ 317 h 380"/>
                <a:gd name="T52" fmla="*/ 31 w 332"/>
                <a:gd name="T53" fmla="*/ 321 h 380"/>
                <a:gd name="T54" fmla="*/ 39 w 332"/>
                <a:gd name="T55" fmla="*/ 317 h 380"/>
                <a:gd name="T56" fmla="*/ 36 w 332"/>
                <a:gd name="T57" fmla="*/ 317 h 380"/>
                <a:gd name="T58" fmla="*/ 27 w 332"/>
                <a:gd name="T59" fmla="*/ 302 h 380"/>
                <a:gd name="T60" fmla="*/ 22 w 332"/>
                <a:gd name="T61" fmla="*/ 287 h 380"/>
                <a:gd name="T62" fmla="*/ 22 w 332"/>
                <a:gd name="T63" fmla="*/ 267 h 380"/>
                <a:gd name="T64" fmla="*/ 40 w 332"/>
                <a:gd name="T65" fmla="*/ 266 h 380"/>
                <a:gd name="T66" fmla="*/ 58 w 332"/>
                <a:gd name="T67" fmla="*/ 255 h 380"/>
                <a:gd name="T68" fmla="*/ 70 w 332"/>
                <a:gd name="T69" fmla="*/ 237 h 380"/>
                <a:gd name="T70" fmla="*/ 79 w 332"/>
                <a:gd name="T71" fmla="*/ 248 h 380"/>
                <a:gd name="T72" fmla="*/ 94 w 332"/>
                <a:gd name="T73" fmla="*/ 267 h 380"/>
                <a:gd name="T74" fmla="*/ 109 w 332"/>
                <a:gd name="T75" fmla="*/ 264 h 380"/>
                <a:gd name="T76" fmla="*/ 123 w 332"/>
                <a:gd name="T77" fmla="*/ 260 h 380"/>
                <a:gd name="T78" fmla="*/ 135 w 332"/>
                <a:gd name="T79" fmla="*/ 261 h 380"/>
                <a:gd name="T80" fmla="*/ 141 w 332"/>
                <a:gd name="T81" fmla="*/ 213 h 380"/>
                <a:gd name="T82" fmla="*/ 144 w 332"/>
                <a:gd name="T83" fmla="*/ 186 h 380"/>
                <a:gd name="T84" fmla="*/ 130 w 332"/>
                <a:gd name="T85" fmla="*/ 177 h 380"/>
                <a:gd name="T86" fmla="*/ 120 w 332"/>
                <a:gd name="T87" fmla="*/ 170 h 380"/>
                <a:gd name="T88" fmla="*/ 120 w 332"/>
                <a:gd name="T89" fmla="*/ 152 h 380"/>
                <a:gd name="T90" fmla="*/ 132 w 332"/>
                <a:gd name="T91" fmla="*/ 137 h 380"/>
                <a:gd name="T92" fmla="*/ 141 w 332"/>
                <a:gd name="T93" fmla="*/ 116 h 380"/>
                <a:gd name="T94" fmla="*/ 126 w 332"/>
                <a:gd name="T95" fmla="*/ 105 h 380"/>
                <a:gd name="T96" fmla="*/ 91 w 332"/>
                <a:gd name="T97" fmla="*/ 112 h 380"/>
                <a:gd name="T98" fmla="*/ 90 w 332"/>
                <a:gd name="T99" fmla="*/ 94 h 380"/>
                <a:gd name="T100" fmla="*/ 93 w 332"/>
                <a:gd name="T101" fmla="*/ 79 h 380"/>
                <a:gd name="T102" fmla="*/ 97 w 332"/>
                <a:gd name="T103" fmla="*/ 76 h 380"/>
                <a:gd name="T104" fmla="*/ 189 w 332"/>
                <a:gd name="T105" fmla="*/ 91 h 380"/>
                <a:gd name="T106" fmla="*/ 194 w 332"/>
                <a:gd name="T107" fmla="*/ 84 h 380"/>
                <a:gd name="T108" fmla="*/ 210 w 332"/>
                <a:gd name="T109" fmla="*/ 39 h 380"/>
                <a:gd name="T110" fmla="*/ 243 w 332"/>
                <a:gd name="T111" fmla="*/ 0 h 380"/>
                <a:gd name="T112" fmla="*/ 327 w 332"/>
                <a:gd name="T113" fmla="*/ 6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32" h="380">
                  <a:moveTo>
                    <a:pt x="327" y="6"/>
                  </a:moveTo>
                  <a:lnTo>
                    <a:pt x="327" y="6"/>
                  </a:lnTo>
                  <a:lnTo>
                    <a:pt x="327" y="4"/>
                  </a:lnTo>
                  <a:lnTo>
                    <a:pt x="329" y="4"/>
                  </a:lnTo>
                  <a:lnTo>
                    <a:pt x="329" y="4"/>
                  </a:lnTo>
                  <a:lnTo>
                    <a:pt x="332" y="18"/>
                  </a:lnTo>
                  <a:lnTo>
                    <a:pt x="329" y="33"/>
                  </a:lnTo>
                  <a:lnTo>
                    <a:pt x="321" y="45"/>
                  </a:lnTo>
                  <a:lnTo>
                    <a:pt x="320" y="48"/>
                  </a:lnTo>
                  <a:lnTo>
                    <a:pt x="318" y="51"/>
                  </a:lnTo>
                  <a:lnTo>
                    <a:pt x="318" y="54"/>
                  </a:lnTo>
                  <a:lnTo>
                    <a:pt x="318" y="55"/>
                  </a:lnTo>
                  <a:lnTo>
                    <a:pt x="317" y="57"/>
                  </a:lnTo>
                  <a:lnTo>
                    <a:pt x="315" y="58"/>
                  </a:lnTo>
                  <a:lnTo>
                    <a:pt x="314" y="60"/>
                  </a:lnTo>
                  <a:lnTo>
                    <a:pt x="314" y="63"/>
                  </a:lnTo>
                  <a:lnTo>
                    <a:pt x="312" y="67"/>
                  </a:lnTo>
                  <a:lnTo>
                    <a:pt x="311" y="70"/>
                  </a:lnTo>
                  <a:lnTo>
                    <a:pt x="309" y="73"/>
                  </a:lnTo>
                  <a:lnTo>
                    <a:pt x="305" y="99"/>
                  </a:lnTo>
                  <a:lnTo>
                    <a:pt x="299" y="123"/>
                  </a:lnTo>
                  <a:lnTo>
                    <a:pt x="300" y="123"/>
                  </a:lnTo>
                  <a:lnTo>
                    <a:pt x="300" y="122"/>
                  </a:lnTo>
                  <a:lnTo>
                    <a:pt x="299" y="143"/>
                  </a:lnTo>
                  <a:lnTo>
                    <a:pt x="296" y="162"/>
                  </a:lnTo>
                  <a:lnTo>
                    <a:pt x="293" y="183"/>
                  </a:lnTo>
                  <a:lnTo>
                    <a:pt x="290" y="194"/>
                  </a:lnTo>
                  <a:lnTo>
                    <a:pt x="284" y="201"/>
                  </a:lnTo>
                  <a:lnTo>
                    <a:pt x="276" y="209"/>
                  </a:lnTo>
                  <a:lnTo>
                    <a:pt x="267" y="216"/>
                  </a:lnTo>
                  <a:lnTo>
                    <a:pt x="258" y="222"/>
                  </a:lnTo>
                  <a:lnTo>
                    <a:pt x="251" y="230"/>
                  </a:lnTo>
                  <a:lnTo>
                    <a:pt x="245" y="239"/>
                  </a:lnTo>
                  <a:lnTo>
                    <a:pt x="243" y="242"/>
                  </a:lnTo>
                  <a:lnTo>
                    <a:pt x="242" y="245"/>
                  </a:lnTo>
                  <a:lnTo>
                    <a:pt x="240" y="248"/>
                  </a:lnTo>
                  <a:lnTo>
                    <a:pt x="239" y="251"/>
                  </a:lnTo>
                  <a:lnTo>
                    <a:pt x="236" y="254"/>
                  </a:lnTo>
                  <a:lnTo>
                    <a:pt x="233" y="255"/>
                  </a:lnTo>
                  <a:lnTo>
                    <a:pt x="230" y="258"/>
                  </a:lnTo>
                  <a:lnTo>
                    <a:pt x="227" y="260"/>
                  </a:lnTo>
                  <a:lnTo>
                    <a:pt x="225" y="263"/>
                  </a:lnTo>
                  <a:lnTo>
                    <a:pt x="225" y="264"/>
                  </a:lnTo>
                  <a:lnTo>
                    <a:pt x="225" y="266"/>
                  </a:lnTo>
                  <a:lnTo>
                    <a:pt x="225" y="269"/>
                  </a:lnTo>
                  <a:lnTo>
                    <a:pt x="225" y="267"/>
                  </a:lnTo>
                  <a:lnTo>
                    <a:pt x="225" y="267"/>
                  </a:lnTo>
                  <a:lnTo>
                    <a:pt x="225" y="272"/>
                  </a:lnTo>
                  <a:lnTo>
                    <a:pt x="225" y="278"/>
                  </a:lnTo>
                  <a:lnTo>
                    <a:pt x="225" y="284"/>
                  </a:lnTo>
                  <a:lnTo>
                    <a:pt x="227" y="288"/>
                  </a:lnTo>
                  <a:lnTo>
                    <a:pt x="225" y="290"/>
                  </a:lnTo>
                  <a:lnTo>
                    <a:pt x="225" y="290"/>
                  </a:lnTo>
                  <a:lnTo>
                    <a:pt x="225" y="291"/>
                  </a:lnTo>
                  <a:lnTo>
                    <a:pt x="225" y="293"/>
                  </a:lnTo>
                  <a:lnTo>
                    <a:pt x="224" y="293"/>
                  </a:lnTo>
                  <a:lnTo>
                    <a:pt x="225" y="299"/>
                  </a:lnTo>
                  <a:lnTo>
                    <a:pt x="227" y="303"/>
                  </a:lnTo>
                  <a:lnTo>
                    <a:pt x="227" y="308"/>
                  </a:lnTo>
                  <a:lnTo>
                    <a:pt x="225" y="312"/>
                  </a:lnTo>
                  <a:lnTo>
                    <a:pt x="224" y="315"/>
                  </a:lnTo>
                  <a:lnTo>
                    <a:pt x="222" y="318"/>
                  </a:lnTo>
                  <a:lnTo>
                    <a:pt x="219" y="323"/>
                  </a:lnTo>
                  <a:lnTo>
                    <a:pt x="218" y="324"/>
                  </a:lnTo>
                  <a:lnTo>
                    <a:pt x="216" y="326"/>
                  </a:lnTo>
                  <a:lnTo>
                    <a:pt x="213" y="329"/>
                  </a:lnTo>
                  <a:lnTo>
                    <a:pt x="213" y="330"/>
                  </a:lnTo>
                  <a:lnTo>
                    <a:pt x="212" y="333"/>
                  </a:lnTo>
                  <a:lnTo>
                    <a:pt x="212" y="337"/>
                  </a:lnTo>
                  <a:lnTo>
                    <a:pt x="210" y="338"/>
                  </a:lnTo>
                  <a:lnTo>
                    <a:pt x="207" y="340"/>
                  </a:lnTo>
                  <a:lnTo>
                    <a:pt x="204" y="340"/>
                  </a:lnTo>
                  <a:lnTo>
                    <a:pt x="201" y="340"/>
                  </a:lnTo>
                  <a:lnTo>
                    <a:pt x="198" y="340"/>
                  </a:lnTo>
                  <a:lnTo>
                    <a:pt x="194" y="344"/>
                  </a:lnTo>
                  <a:lnTo>
                    <a:pt x="189" y="349"/>
                  </a:lnTo>
                  <a:lnTo>
                    <a:pt x="184" y="353"/>
                  </a:lnTo>
                  <a:lnTo>
                    <a:pt x="180" y="358"/>
                  </a:lnTo>
                  <a:lnTo>
                    <a:pt x="177" y="359"/>
                  </a:lnTo>
                  <a:lnTo>
                    <a:pt x="175" y="362"/>
                  </a:lnTo>
                  <a:lnTo>
                    <a:pt x="172" y="365"/>
                  </a:lnTo>
                  <a:lnTo>
                    <a:pt x="171" y="368"/>
                  </a:lnTo>
                  <a:lnTo>
                    <a:pt x="168" y="371"/>
                  </a:lnTo>
                  <a:lnTo>
                    <a:pt x="162" y="374"/>
                  </a:lnTo>
                  <a:lnTo>
                    <a:pt x="156" y="376"/>
                  </a:lnTo>
                  <a:lnTo>
                    <a:pt x="151" y="377"/>
                  </a:lnTo>
                  <a:lnTo>
                    <a:pt x="144" y="376"/>
                  </a:lnTo>
                  <a:lnTo>
                    <a:pt x="145" y="374"/>
                  </a:lnTo>
                  <a:lnTo>
                    <a:pt x="144" y="371"/>
                  </a:lnTo>
                  <a:lnTo>
                    <a:pt x="144" y="370"/>
                  </a:lnTo>
                  <a:lnTo>
                    <a:pt x="142" y="367"/>
                  </a:lnTo>
                  <a:lnTo>
                    <a:pt x="142" y="365"/>
                  </a:lnTo>
                  <a:lnTo>
                    <a:pt x="144" y="365"/>
                  </a:lnTo>
                  <a:lnTo>
                    <a:pt x="144" y="364"/>
                  </a:lnTo>
                  <a:lnTo>
                    <a:pt x="145" y="362"/>
                  </a:lnTo>
                  <a:lnTo>
                    <a:pt x="147" y="362"/>
                  </a:lnTo>
                  <a:lnTo>
                    <a:pt x="147" y="359"/>
                  </a:lnTo>
                  <a:lnTo>
                    <a:pt x="145" y="358"/>
                  </a:lnTo>
                  <a:lnTo>
                    <a:pt x="144" y="355"/>
                  </a:lnTo>
                  <a:lnTo>
                    <a:pt x="144" y="353"/>
                  </a:lnTo>
                  <a:lnTo>
                    <a:pt x="144" y="355"/>
                  </a:lnTo>
                  <a:lnTo>
                    <a:pt x="141" y="355"/>
                  </a:lnTo>
                  <a:lnTo>
                    <a:pt x="138" y="356"/>
                  </a:lnTo>
                  <a:lnTo>
                    <a:pt x="136" y="358"/>
                  </a:lnTo>
                  <a:lnTo>
                    <a:pt x="135" y="358"/>
                  </a:lnTo>
                  <a:lnTo>
                    <a:pt x="135" y="359"/>
                  </a:lnTo>
                  <a:lnTo>
                    <a:pt x="132" y="358"/>
                  </a:lnTo>
                  <a:lnTo>
                    <a:pt x="127" y="358"/>
                  </a:lnTo>
                  <a:lnTo>
                    <a:pt x="124" y="359"/>
                  </a:lnTo>
                  <a:lnTo>
                    <a:pt x="121" y="362"/>
                  </a:lnTo>
                  <a:lnTo>
                    <a:pt x="118" y="365"/>
                  </a:lnTo>
                  <a:lnTo>
                    <a:pt x="117" y="367"/>
                  </a:lnTo>
                  <a:lnTo>
                    <a:pt x="117" y="370"/>
                  </a:lnTo>
                  <a:lnTo>
                    <a:pt x="115" y="371"/>
                  </a:lnTo>
                  <a:lnTo>
                    <a:pt x="114" y="373"/>
                  </a:lnTo>
                  <a:lnTo>
                    <a:pt x="111" y="374"/>
                  </a:lnTo>
                  <a:lnTo>
                    <a:pt x="109" y="377"/>
                  </a:lnTo>
                  <a:lnTo>
                    <a:pt x="108" y="379"/>
                  </a:lnTo>
                  <a:lnTo>
                    <a:pt x="106" y="380"/>
                  </a:lnTo>
                  <a:lnTo>
                    <a:pt x="103" y="380"/>
                  </a:lnTo>
                  <a:lnTo>
                    <a:pt x="102" y="379"/>
                  </a:lnTo>
                  <a:lnTo>
                    <a:pt x="99" y="377"/>
                  </a:lnTo>
                  <a:lnTo>
                    <a:pt x="96" y="376"/>
                  </a:lnTo>
                  <a:lnTo>
                    <a:pt x="93" y="373"/>
                  </a:lnTo>
                  <a:lnTo>
                    <a:pt x="93" y="370"/>
                  </a:lnTo>
                  <a:lnTo>
                    <a:pt x="91" y="370"/>
                  </a:lnTo>
                  <a:lnTo>
                    <a:pt x="90" y="368"/>
                  </a:lnTo>
                  <a:lnTo>
                    <a:pt x="87" y="368"/>
                  </a:lnTo>
                  <a:lnTo>
                    <a:pt x="87" y="365"/>
                  </a:lnTo>
                  <a:lnTo>
                    <a:pt x="87" y="362"/>
                  </a:lnTo>
                  <a:lnTo>
                    <a:pt x="87" y="359"/>
                  </a:lnTo>
                  <a:lnTo>
                    <a:pt x="87" y="358"/>
                  </a:lnTo>
                  <a:lnTo>
                    <a:pt x="87" y="355"/>
                  </a:lnTo>
                  <a:lnTo>
                    <a:pt x="85" y="353"/>
                  </a:lnTo>
                  <a:lnTo>
                    <a:pt x="82" y="353"/>
                  </a:lnTo>
                  <a:lnTo>
                    <a:pt x="79" y="353"/>
                  </a:lnTo>
                  <a:lnTo>
                    <a:pt x="64" y="362"/>
                  </a:lnTo>
                  <a:lnTo>
                    <a:pt x="51" y="373"/>
                  </a:lnTo>
                  <a:lnTo>
                    <a:pt x="48" y="376"/>
                  </a:lnTo>
                  <a:lnTo>
                    <a:pt x="46" y="377"/>
                  </a:lnTo>
                  <a:lnTo>
                    <a:pt x="43" y="380"/>
                  </a:lnTo>
                  <a:lnTo>
                    <a:pt x="40" y="380"/>
                  </a:lnTo>
                  <a:lnTo>
                    <a:pt x="37" y="380"/>
                  </a:lnTo>
                  <a:lnTo>
                    <a:pt x="36" y="379"/>
                  </a:lnTo>
                  <a:lnTo>
                    <a:pt x="34" y="377"/>
                  </a:lnTo>
                  <a:lnTo>
                    <a:pt x="34" y="376"/>
                  </a:lnTo>
                  <a:lnTo>
                    <a:pt x="31" y="367"/>
                  </a:lnTo>
                  <a:lnTo>
                    <a:pt x="28" y="359"/>
                  </a:lnTo>
                  <a:lnTo>
                    <a:pt x="24" y="353"/>
                  </a:lnTo>
                  <a:lnTo>
                    <a:pt x="16" y="346"/>
                  </a:lnTo>
                  <a:lnTo>
                    <a:pt x="9" y="338"/>
                  </a:lnTo>
                  <a:lnTo>
                    <a:pt x="0" y="332"/>
                  </a:lnTo>
                  <a:lnTo>
                    <a:pt x="3" y="327"/>
                  </a:lnTo>
                  <a:lnTo>
                    <a:pt x="6" y="323"/>
                  </a:lnTo>
                  <a:lnTo>
                    <a:pt x="9" y="320"/>
                  </a:lnTo>
                  <a:lnTo>
                    <a:pt x="13" y="317"/>
                  </a:lnTo>
                  <a:lnTo>
                    <a:pt x="18" y="314"/>
                  </a:lnTo>
                  <a:lnTo>
                    <a:pt x="21" y="314"/>
                  </a:lnTo>
                  <a:lnTo>
                    <a:pt x="24" y="314"/>
                  </a:lnTo>
                  <a:lnTo>
                    <a:pt x="27" y="315"/>
                  </a:lnTo>
                  <a:lnTo>
                    <a:pt x="30" y="318"/>
                  </a:lnTo>
                  <a:lnTo>
                    <a:pt x="31" y="321"/>
                  </a:lnTo>
                  <a:lnTo>
                    <a:pt x="31" y="320"/>
                  </a:lnTo>
                  <a:lnTo>
                    <a:pt x="31" y="318"/>
                  </a:lnTo>
                  <a:lnTo>
                    <a:pt x="34" y="320"/>
                  </a:lnTo>
                  <a:lnTo>
                    <a:pt x="36" y="318"/>
                  </a:lnTo>
                  <a:lnTo>
                    <a:pt x="37" y="318"/>
                  </a:lnTo>
                  <a:lnTo>
                    <a:pt x="39" y="317"/>
                  </a:lnTo>
                  <a:lnTo>
                    <a:pt x="39" y="315"/>
                  </a:lnTo>
                  <a:lnTo>
                    <a:pt x="39" y="315"/>
                  </a:lnTo>
                  <a:lnTo>
                    <a:pt x="39" y="315"/>
                  </a:lnTo>
                  <a:lnTo>
                    <a:pt x="37" y="317"/>
                  </a:lnTo>
                  <a:lnTo>
                    <a:pt x="36" y="317"/>
                  </a:lnTo>
                  <a:lnTo>
                    <a:pt x="36" y="317"/>
                  </a:lnTo>
                  <a:lnTo>
                    <a:pt x="34" y="312"/>
                  </a:lnTo>
                  <a:lnTo>
                    <a:pt x="34" y="309"/>
                  </a:lnTo>
                  <a:lnTo>
                    <a:pt x="34" y="306"/>
                  </a:lnTo>
                  <a:lnTo>
                    <a:pt x="31" y="306"/>
                  </a:lnTo>
                  <a:lnTo>
                    <a:pt x="28" y="305"/>
                  </a:lnTo>
                  <a:lnTo>
                    <a:pt x="27" y="302"/>
                  </a:lnTo>
                  <a:lnTo>
                    <a:pt x="25" y="300"/>
                  </a:lnTo>
                  <a:lnTo>
                    <a:pt x="25" y="297"/>
                  </a:lnTo>
                  <a:lnTo>
                    <a:pt x="25" y="294"/>
                  </a:lnTo>
                  <a:lnTo>
                    <a:pt x="25" y="293"/>
                  </a:lnTo>
                  <a:lnTo>
                    <a:pt x="25" y="291"/>
                  </a:lnTo>
                  <a:lnTo>
                    <a:pt x="22" y="287"/>
                  </a:lnTo>
                  <a:lnTo>
                    <a:pt x="19" y="282"/>
                  </a:lnTo>
                  <a:lnTo>
                    <a:pt x="21" y="282"/>
                  </a:lnTo>
                  <a:lnTo>
                    <a:pt x="22" y="282"/>
                  </a:lnTo>
                  <a:lnTo>
                    <a:pt x="24" y="278"/>
                  </a:lnTo>
                  <a:lnTo>
                    <a:pt x="24" y="272"/>
                  </a:lnTo>
                  <a:lnTo>
                    <a:pt x="22" y="267"/>
                  </a:lnTo>
                  <a:lnTo>
                    <a:pt x="19" y="261"/>
                  </a:lnTo>
                  <a:lnTo>
                    <a:pt x="24" y="263"/>
                  </a:lnTo>
                  <a:lnTo>
                    <a:pt x="28" y="263"/>
                  </a:lnTo>
                  <a:lnTo>
                    <a:pt x="33" y="263"/>
                  </a:lnTo>
                  <a:lnTo>
                    <a:pt x="37" y="264"/>
                  </a:lnTo>
                  <a:lnTo>
                    <a:pt x="40" y="266"/>
                  </a:lnTo>
                  <a:lnTo>
                    <a:pt x="45" y="266"/>
                  </a:lnTo>
                  <a:lnTo>
                    <a:pt x="48" y="264"/>
                  </a:lnTo>
                  <a:lnTo>
                    <a:pt x="52" y="263"/>
                  </a:lnTo>
                  <a:lnTo>
                    <a:pt x="57" y="263"/>
                  </a:lnTo>
                  <a:lnTo>
                    <a:pt x="60" y="261"/>
                  </a:lnTo>
                  <a:lnTo>
                    <a:pt x="58" y="255"/>
                  </a:lnTo>
                  <a:lnTo>
                    <a:pt x="58" y="249"/>
                  </a:lnTo>
                  <a:lnTo>
                    <a:pt x="60" y="245"/>
                  </a:lnTo>
                  <a:lnTo>
                    <a:pt x="61" y="242"/>
                  </a:lnTo>
                  <a:lnTo>
                    <a:pt x="64" y="239"/>
                  </a:lnTo>
                  <a:lnTo>
                    <a:pt x="67" y="237"/>
                  </a:lnTo>
                  <a:lnTo>
                    <a:pt x="70" y="237"/>
                  </a:lnTo>
                  <a:lnTo>
                    <a:pt x="73" y="239"/>
                  </a:lnTo>
                  <a:lnTo>
                    <a:pt x="76" y="242"/>
                  </a:lnTo>
                  <a:lnTo>
                    <a:pt x="76" y="242"/>
                  </a:lnTo>
                  <a:lnTo>
                    <a:pt x="76" y="243"/>
                  </a:lnTo>
                  <a:lnTo>
                    <a:pt x="76" y="245"/>
                  </a:lnTo>
                  <a:lnTo>
                    <a:pt x="79" y="248"/>
                  </a:lnTo>
                  <a:lnTo>
                    <a:pt x="82" y="251"/>
                  </a:lnTo>
                  <a:lnTo>
                    <a:pt x="84" y="255"/>
                  </a:lnTo>
                  <a:lnTo>
                    <a:pt x="85" y="258"/>
                  </a:lnTo>
                  <a:lnTo>
                    <a:pt x="87" y="263"/>
                  </a:lnTo>
                  <a:lnTo>
                    <a:pt x="90" y="266"/>
                  </a:lnTo>
                  <a:lnTo>
                    <a:pt x="94" y="267"/>
                  </a:lnTo>
                  <a:lnTo>
                    <a:pt x="99" y="267"/>
                  </a:lnTo>
                  <a:lnTo>
                    <a:pt x="100" y="267"/>
                  </a:lnTo>
                  <a:lnTo>
                    <a:pt x="102" y="266"/>
                  </a:lnTo>
                  <a:lnTo>
                    <a:pt x="102" y="264"/>
                  </a:lnTo>
                  <a:lnTo>
                    <a:pt x="106" y="264"/>
                  </a:lnTo>
                  <a:lnTo>
                    <a:pt x="109" y="264"/>
                  </a:lnTo>
                  <a:lnTo>
                    <a:pt x="112" y="261"/>
                  </a:lnTo>
                  <a:lnTo>
                    <a:pt x="115" y="258"/>
                  </a:lnTo>
                  <a:lnTo>
                    <a:pt x="117" y="255"/>
                  </a:lnTo>
                  <a:lnTo>
                    <a:pt x="120" y="252"/>
                  </a:lnTo>
                  <a:lnTo>
                    <a:pt x="121" y="257"/>
                  </a:lnTo>
                  <a:lnTo>
                    <a:pt x="123" y="260"/>
                  </a:lnTo>
                  <a:lnTo>
                    <a:pt x="126" y="263"/>
                  </a:lnTo>
                  <a:lnTo>
                    <a:pt x="129" y="266"/>
                  </a:lnTo>
                  <a:lnTo>
                    <a:pt x="130" y="266"/>
                  </a:lnTo>
                  <a:lnTo>
                    <a:pt x="133" y="264"/>
                  </a:lnTo>
                  <a:lnTo>
                    <a:pt x="135" y="263"/>
                  </a:lnTo>
                  <a:lnTo>
                    <a:pt x="135" y="261"/>
                  </a:lnTo>
                  <a:lnTo>
                    <a:pt x="141" y="245"/>
                  </a:lnTo>
                  <a:lnTo>
                    <a:pt x="144" y="227"/>
                  </a:lnTo>
                  <a:lnTo>
                    <a:pt x="144" y="224"/>
                  </a:lnTo>
                  <a:lnTo>
                    <a:pt x="144" y="221"/>
                  </a:lnTo>
                  <a:lnTo>
                    <a:pt x="142" y="218"/>
                  </a:lnTo>
                  <a:lnTo>
                    <a:pt x="141" y="213"/>
                  </a:lnTo>
                  <a:lnTo>
                    <a:pt x="141" y="206"/>
                  </a:lnTo>
                  <a:lnTo>
                    <a:pt x="144" y="197"/>
                  </a:lnTo>
                  <a:lnTo>
                    <a:pt x="147" y="189"/>
                  </a:lnTo>
                  <a:lnTo>
                    <a:pt x="145" y="189"/>
                  </a:lnTo>
                  <a:lnTo>
                    <a:pt x="144" y="189"/>
                  </a:lnTo>
                  <a:lnTo>
                    <a:pt x="144" y="186"/>
                  </a:lnTo>
                  <a:lnTo>
                    <a:pt x="142" y="183"/>
                  </a:lnTo>
                  <a:lnTo>
                    <a:pt x="141" y="182"/>
                  </a:lnTo>
                  <a:lnTo>
                    <a:pt x="138" y="180"/>
                  </a:lnTo>
                  <a:lnTo>
                    <a:pt x="135" y="179"/>
                  </a:lnTo>
                  <a:lnTo>
                    <a:pt x="132" y="177"/>
                  </a:lnTo>
                  <a:lnTo>
                    <a:pt x="130" y="177"/>
                  </a:lnTo>
                  <a:lnTo>
                    <a:pt x="129" y="179"/>
                  </a:lnTo>
                  <a:lnTo>
                    <a:pt x="127" y="179"/>
                  </a:lnTo>
                  <a:lnTo>
                    <a:pt x="126" y="179"/>
                  </a:lnTo>
                  <a:lnTo>
                    <a:pt x="123" y="176"/>
                  </a:lnTo>
                  <a:lnTo>
                    <a:pt x="121" y="173"/>
                  </a:lnTo>
                  <a:lnTo>
                    <a:pt x="120" y="170"/>
                  </a:lnTo>
                  <a:lnTo>
                    <a:pt x="121" y="165"/>
                  </a:lnTo>
                  <a:lnTo>
                    <a:pt x="121" y="162"/>
                  </a:lnTo>
                  <a:lnTo>
                    <a:pt x="121" y="159"/>
                  </a:lnTo>
                  <a:lnTo>
                    <a:pt x="120" y="156"/>
                  </a:lnTo>
                  <a:lnTo>
                    <a:pt x="120" y="155"/>
                  </a:lnTo>
                  <a:lnTo>
                    <a:pt x="120" y="152"/>
                  </a:lnTo>
                  <a:lnTo>
                    <a:pt x="121" y="150"/>
                  </a:lnTo>
                  <a:lnTo>
                    <a:pt x="124" y="147"/>
                  </a:lnTo>
                  <a:lnTo>
                    <a:pt x="126" y="144"/>
                  </a:lnTo>
                  <a:lnTo>
                    <a:pt x="127" y="141"/>
                  </a:lnTo>
                  <a:lnTo>
                    <a:pt x="129" y="138"/>
                  </a:lnTo>
                  <a:lnTo>
                    <a:pt x="132" y="137"/>
                  </a:lnTo>
                  <a:lnTo>
                    <a:pt x="138" y="134"/>
                  </a:lnTo>
                  <a:lnTo>
                    <a:pt x="141" y="129"/>
                  </a:lnTo>
                  <a:lnTo>
                    <a:pt x="144" y="123"/>
                  </a:lnTo>
                  <a:lnTo>
                    <a:pt x="144" y="122"/>
                  </a:lnTo>
                  <a:lnTo>
                    <a:pt x="142" y="119"/>
                  </a:lnTo>
                  <a:lnTo>
                    <a:pt x="141" y="116"/>
                  </a:lnTo>
                  <a:lnTo>
                    <a:pt x="139" y="112"/>
                  </a:lnTo>
                  <a:lnTo>
                    <a:pt x="138" y="109"/>
                  </a:lnTo>
                  <a:lnTo>
                    <a:pt x="136" y="108"/>
                  </a:lnTo>
                  <a:lnTo>
                    <a:pt x="133" y="106"/>
                  </a:lnTo>
                  <a:lnTo>
                    <a:pt x="130" y="106"/>
                  </a:lnTo>
                  <a:lnTo>
                    <a:pt x="126" y="105"/>
                  </a:lnTo>
                  <a:lnTo>
                    <a:pt x="118" y="105"/>
                  </a:lnTo>
                  <a:lnTo>
                    <a:pt x="111" y="108"/>
                  </a:lnTo>
                  <a:lnTo>
                    <a:pt x="105" y="111"/>
                  </a:lnTo>
                  <a:lnTo>
                    <a:pt x="96" y="112"/>
                  </a:lnTo>
                  <a:lnTo>
                    <a:pt x="94" y="112"/>
                  </a:lnTo>
                  <a:lnTo>
                    <a:pt x="91" y="112"/>
                  </a:lnTo>
                  <a:lnTo>
                    <a:pt x="88" y="114"/>
                  </a:lnTo>
                  <a:lnTo>
                    <a:pt x="91" y="109"/>
                  </a:lnTo>
                  <a:lnTo>
                    <a:pt x="93" y="106"/>
                  </a:lnTo>
                  <a:lnTo>
                    <a:pt x="93" y="102"/>
                  </a:lnTo>
                  <a:lnTo>
                    <a:pt x="91" y="99"/>
                  </a:lnTo>
                  <a:lnTo>
                    <a:pt x="90" y="94"/>
                  </a:lnTo>
                  <a:lnTo>
                    <a:pt x="90" y="90"/>
                  </a:lnTo>
                  <a:lnTo>
                    <a:pt x="90" y="88"/>
                  </a:lnTo>
                  <a:lnTo>
                    <a:pt x="88" y="88"/>
                  </a:lnTo>
                  <a:lnTo>
                    <a:pt x="87" y="88"/>
                  </a:lnTo>
                  <a:lnTo>
                    <a:pt x="91" y="84"/>
                  </a:lnTo>
                  <a:lnTo>
                    <a:pt x="93" y="79"/>
                  </a:lnTo>
                  <a:lnTo>
                    <a:pt x="97" y="75"/>
                  </a:lnTo>
                  <a:lnTo>
                    <a:pt x="97" y="75"/>
                  </a:lnTo>
                  <a:lnTo>
                    <a:pt x="99" y="75"/>
                  </a:lnTo>
                  <a:lnTo>
                    <a:pt x="99" y="75"/>
                  </a:lnTo>
                  <a:lnTo>
                    <a:pt x="99" y="76"/>
                  </a:lnTo>
                  <a:lnTo>
                    <a:pt x="97" y="76"/>
                  </a:lnTo>
                  <a:lnTo>
                    <a:pt x="103" y="75"/>
                  </a:lnTo>
                  <a:lnTo>
                    <a:pt x="109" y="75"/>
                  </a:lnTo>
                  <a:lnTo>
                    <a:pt x="133" y="72"/>
                  </a:lnTo>
                  <a:lnTo>
                    <a:pt x="157" y="75"/>
                  </a:lnTo>
                  <a:lnTo>
                    <a:pt x="172" y="82"/>
                  </a:lnTo>
                  <a:lnTo>
                    <a:pt x="189" y="91"/>
                  </a:lnTo>
                  <a:lnTo>
                    <a:pt x="190" y="91"/>
                  </a:lnTo>
                  <a:lnTo>
                    <a:pt x="192" y="91"/>
                  </a:lnTo>
                  <a:lnTo>
                    <a:pt x="192" y="90"/>
                  </a:lnTo>
                  <a:lnTo>
                    <a:pt x="192" y="87"/>
                  </a:lnTo>
                  <a:lnTo>
                    <a:pt x="192" y="85"/>
                  </a:lnTo>
                  <a:lnTo>
                    <a:pt x="194" y="84"/>
                  </a:lnTo>
                  <a:lnTo>
                    <a:pt x="198" y="69"/>
                  </a:lnTo>
                  <a:lnTo>
                    <a:pt x="203" y="54"/>
                  </a:lnTo>
                  <a:lnTo>
                    <a:pt x="204" y="51"/>
                  </a:lnTo>
                  <a:lnTo>
                    <a:pt x="206" y="49"/>
                  </a:lnTo>
                  <a:lnTo>
                    <a:pt x="207" y="48"/>
                  </a:lnTo>
                  <a:lnTo>
                    <a:pt x="210" y="39"/>
                  </a:lnTo>
                  <a:lnTo>
                    <a:pt x="212" y="30"/>
                  </a:lnTo>
                  <a:lnTo>
                    <a:pt x="215" y="19"/>
                  </a:lnTo>
                  <a:lnTo>
                    <a:pt x="218" y="12"/>
                  </a:lnTo>
                  <a:lnTo>
                    <a:pt x="222" y="4"/>
                  </a:lnTo>
                  <a:lnTo>
                    <a:pt x="231" y="1"/>
                  </a:lnTo>
                  <a:lnTo>
                    <a:pt x="243" y="0"/>
                  </a:lnTo>
                  <a:lnTo>
                    <a:pt x="272" y="3"/>
                  </a:lnTo>
                  <a:lnTo>
                    <a:pt x="300" y="6"/>
                  </a:lnTo>
                  <a:lnTo>
                    <a:pt x="329" y="3"/>
                  </a:lnTo>
                  <a:lnTo>
                    <a:pt x="329" y="4"/>
                  </a:lnTo>
                  <a:lnTo>
                    <a:pt x="329" y="6"/>
                  </a:lnTo>
                  <a:lnTo>
                    <a:pt x="327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" name="Freeform 35"/>
            <p:cNvSpPr/>
            <p:nvPr/>
          </p:nvSpPr>
          <p:spPr bwMode="gray">
            <a:xfrm>
              <a:off x="3756" y="2899"/>
              <a:ext cx="49" cy="61"/>
            </a:xfrm>
            <a:custGeom>
              <a:avLst/>
              <a:gdLst>
                <a:gd name="T0" fmla="*/ 0 w 53"/>
                <a:gd name="T1" fmla="*/ 29 h 66"/>
                <a:gd name="T2" fmla="*/ 6 w 53"/>
                <a:gd name="T3" fmla="*/ 41 h 66"/>
                <a:gd name="T4" fmla="*/ 8 w 53"/>
                <a:gd name="T5" fmla="*/ 53 h 66"/>
                <a:gd name="T6" fmla="*/ 9 w 53"/>
                <a:gd name="T7" fmla="*/ 66 h 66"/>
                <a:gd name="T8" fmla="*/ 9 w 53"/>
                <a:gd name="T9" fmla="*/ 66 h 66"/>
                <a:gd name="T10" fmla="*/ 12 w 53"/>
                <a:gd name="T11" fmla="*/ 66 h 66"/>
                <a:gd name="T12" fmla="*/ 14 w 53"/>
                <a:gd name="T13" fmla="*/ 66 h 66"/>
                <a:gd name="T14" fmla="*/ 14 w 53"/>
                <a:gd name="T15" fmla="*/ 65 h 66"/>
                <a:gd name="T16" fmla="*/ 18 w 53"/>
                <a:gd name="T17" fmla="*/ 62 h 66"/>
                <a:gd name="T18" fmla="*/ 23 w 53"/>
                <a:gd name="T19" fmla="*/ 59 h 66"/>
                <a:gd name="T20" fmla="*/ 26 w 53"/>
                <a:gd name="T21" fmla="*/ 56 h 66"/>
                <a:gd name="T22" fmla="*/ 30 w 53"/>
                <a:gd name="T23" fmla="*/ 47 h 66"/>
                <a:gd name="T24" fmla="*/ 29 w 53"/>
                <a:gd name="T25" fmla="*/ 38 h 66"/>
                <a:gd name="T26" fmla="*/ 23 w 53"/>
                <a:gd name="T27" fmla="*/ 32 h 66"/>
                <a:gd name="T28" fmla="*/ 27 w 53"/>
                <a:gd name="T29" fmla="*/ 29 h 66"/>
                <a:gd name="T30" fmla="*/ 33 w 53"/>
                <a:gd name="T31" fmla="*/ 26 h 66"/>
                <a:gd name="T32" fmla="*/ 38 w 53"/>
                <a:gd name="T33" fmla="*/ 23 h 66"/>
                <a:gd name="T34" fmla="*/ 42 w 53"/>
                <a:gd name="T35" fmla="*/ 20 h 66"/>
                <a:gd name="T36" fmla="*/ 45 w 53"/>
                <a:gd name="T37" fmla="*/ 18 h 66"/>
                <a:gd name="T38" fmla="*/ 47 w 53"/>
                <a:gd name="T39" fmla="*/ 18 h 66"/>
                <a:gd name="T40" fmla="*/ 50 w 53"/>
                <a:gd name="T41" fmla="*/ 18 h 66"/>
                <a:gd name="T42" fmla="*/ 53 w 53"/>
                <a:gd name="T43" fmla="*/ 18 h 66"/>
                <a:gd name="T44" fmla="*/ 51 w 53"/>
                <a:gd name="T45" fmla="*/ 18 h 66"/>
                <a:gd name="T46" fmla="*/ 50 w 53"/>
                <a:gd name="T47" fmla="*/ 17 h 66"/>
                <a:gd name="T48" fmla="*/ 50 w 53"/>
                <a:gd name="T49" fmla="*/ 12 h 66"/>
                <a:gd name="T50" fmla="*/ 50 w 53"/>
                <a:gd name="T51" fmla="*/ 8 h 66"/>
                <a:gd name="T52" fmla="*/ 47 w 53"/>
                <a:gd name="T53" fmla="*/ 3 h 66"/>
                <a:gd name="T54" fmla="*/ 45 w 53"/>
                <a:gd name="T55" fmla="*/ 2 h 66"/>
                <a:gd name="T56" fmla="*/ 42 w 53"/>
                <a:gd name="T57" fmla="*/ 0 h 66"/>
                <a:gd name="T58" fmla="*/ 39 w 53"/>
                <a:gd name="T59" fmla="*/ 2 h 66"/>
                <a:gd name="T60" fmla="*/ 30 w 53"/>
                <a:gd name="T61" fmla="*/ 6 h 66"/>
                <a:gd name="T62" fmla="*/ 21 w 53"/>
                <a:gd name="T63" fmla="*/ 12 h 66"/>
                <a:gd name="T64" fmla="*/ 17 w 53"/>
                <a:gd name="T65" fmla="*/ 17 h 66"/>
                <a:gd name="T66" fmla="*/ 11 w 53"/>
                <a:gd name="T67" fmla="*/ 21 h 66"/>
                <a:gd name="T68" fmla="*/ 6 w 53"/>
                <a:gd name="T69" fmla="*/ 26 h 66"/>
                <a:gd name="T70" fmla="*/ 0 w 53"/>
                <a:gd name="T71" fmla="*/ 29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3" h="66">
                  <a:moveTo>
                    <a:pt x="0" y="29"/>
                  </a:moveTo>
                  <a:lnTo>
                    <a:pt x="6" y="41"/>
                  </a:lnTo>
                  <a:lnTo>
                    <a:pt x="8" y="53"/>
                  </a:lnTo>
                  <a:lnTo>
                    <a:pt x="9" y="66"/>
                  </a:lnTo>
                  <a:lnTo>
                    <a:pt x="9" y="66"/>
                  </a:lnTo>
                  <a:lnTo>
                    <a:pt x="12" y="66"/>
                  </a:lnTo>
                  <a:lnTo>
                    <a:pt x="14" y="66"/>
                  </a:lnTo>
                  <a:lnTo>
                    <a:pt x="14" y="65"/>
                  </a:lnTo>
                  <a:lnTo>
                    <a:pt x="18" y="62"/>
                  </a:lnTo>
                  <a:lnTo>
                    <a:pt x="23" y="59"/>
                  </a:lnTo>
                  <a:lnTo>
                    <a:pt x="26" y="56"/>
                  </a:lnTo>
                  <a:lnTo>
                    <a:pt x="30" y="47"/>
                  </a:lnTo>
                  <a:lnTo>
                    <a:pt x="29" y="38"/>
                  </a:lnTo>
                  <a:lnTo>
                    <a:pt x="23" y="32"/>
                  </a:lnTo>
                  <a:lnTo>
                    <a:pt x="27" y="29"/>
                  </a:lnTo>
                  <a:lnTo>
                    <a:pt x="33" y="26"/>
                  </a:lnTo>
                  <a:lnTo>
                    <a:pt x="38" y="23"/>
                  </a:lnTo>
                  <a:lnTo>
                    <a:pt x="42" y="20"/>
                  </a:lnTo>
                  <a:lnTo>
                    <a:pt x="45" y="18"/>
                  </a:lnTo>
                  <a:lnTo>
                    <a:pt x="47" y="18"/>
                  </a:lnTo>
                  <a:lnTo>
                    <a:pt x="50" y="18"/>
                  </a:lnTo>
                  <a:lnTo>
                    <a:pt x="53" y="18"/>
                  </a:lnTo>
                  <a:lnTo>
                    <a:pt x="51" y="18"/>
                  </a:lnTo>
                  <a:lnTo>
                    <a:pt x="50" y="17"/>
                  </a:lnTo>
                  <a:lnTo>
                    <a:pt x="50" y="12"/>
                  </a:lnTo>
                  <a:lnTo>
                    <a:pt x="50" y="8"/>
                  </a:lnTo>
                  <a:lnTo>
                    <a:pt x="47" y="3"/>
                  </a:lnTo>
                  <a:lnTo>
                    <a:pt x="45" y="2"/>
                  </a:lnTo>
                  <a:lnTo>
                    <a:pt x="42" y="0"/>
                  </a:lnTo>
                  <a:lnTo>
                    <a:pt x="39" y="2"/>
                  </a:lnTo>
                  <a:lnTo>
                    <a:pt x="30" y="6"/>
                  </a:lnTo>
                  <a:lnTo>
                    <a:pt x="21" y="12"/>
                  </a:lnTo>
                  <a:lnTo>
                    <a:pt x="17" y="17"/>
                  </a:lnTo>
                  <a:lnTo>
                    <a:pt x="11" y="21"/>
                  </a:lnTo>
                  <a:lnTo>
                    <a:pt x="6" y="26"/>
                  </a:lnTo>
                  <a:lnTo>
                    <a:pt x="0" y="2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Freeform 36"/>
            <p:cNvSpPr/>
            <p:nvPr/>
          </p:nvSpPr>
          <p:spPr bwMode="gray">
            <a:xfrm>
              <a:off x="3768" y="2901"/>
              <a:ext cx="88" cy="64"/>
            </a:xfrm>
            <a:custGeom>
              <a:avLst/>
              <a:gdLst>
                <a:gd name="T0" fmla="*/ 3 w 96"/>
                <a:gd name="T1" fmla="*/ 64 h 69"/>
                <a:gd name="T2" fmla="*/ 3 w 96"/>
                <a:gd name="T3" fmla="*/ 67 h 69"/>
                <a:gd name="T4" fmla="*/ 8 w 96"/>
                <a:gd name="T5" fmla="*/ 69 h 69"/>
                <a:gd name="T6" fmla="*/ 24 w 96"/>
                <a:gd name="T7" fmla="*/ 61 h 69"/>
                <a:gd name="T8" fmla="*/ 57 w 96"/>
                <a:gd name="T9" fmla="*/ 58 h 69"/>
                <a:gd name="T10" fmla="*/ 57 w 96"/>
                <a:gd name="T11" fmla="*/ 51 h 69"/>
                <a:gd name="T12" fmla="*/ 57 w 96"/>
                <a:gd name="T13" fmla="*/ 45 h 69"/>
                <a:gd name="T14" fmla="*/ 62 w 96"/>
                <a:gd name="T15" fmla="*/ 40 h 69"/>
                <a:gd name="T16" fmla="*/ 68 w 96"/>
                <a:gd name="T17" fmla="*/ 40 h 69"/>
                <a:gd name="T18" fmla="*/ 77 w 96"/>
                <a:gd name="T19" fmla="*/ 34 h 69"/>
                <a:gd name="T20" fmla="*/ 83 w 96"/>
                <a:gd name="T21" fmla="*/ 30 h 69"/>
                <a:gd name="T22" fmla="*/ 83 w 96"/>
                <a:gd name="T23" fmla="*/ 27 h 69"/>
                <a:gd name="T24" fmla="*/ 84 w 96"/>
                <a:gd name="T25" fmla="*/ 24 h 69"/>
                <a:gd name="T26" fmla="*/ 92 w 96"/>
                <a:gd name="T27" fmla="*/ 24 h 69"/>
                <a:gd name="T28" fmla="*/ 96 w 96"/>
                <a:gd name="T29" fmla="*/ 24 h 69"/>
                <a:gd name="T30" fmla="*/ 95 w 96"/>
                <a:gd name="T31" fmla="*/ 21 h 69"/>
                <a:gd name="T32" fmla="*/ 92 w 96"/>
                <a:gd name="T33" fmla="*/ 21 h 69"/>
                <a:gd name="T34" fmla="*/ 92 w 96"/>
                <a:gd name="T35" fmla="*/ 15 h 69"/>
                <a:gd name="T36" fmla="*/ 93 w 96"/>
                <a:gd name="T37" fmla="*/ 10 h 69"/>
                <a:gd name="T38" fmla="*/ 96 w 96"/>
                <a:gd name="T39" fmla="*/ 7 h 69"/>
                <a:gd name="T40" fmla="*/ 95 w 96"/>
                <a:gd name="T41" fmla="*/ 3 h 69"/>
                <a:gd name="T42" fmla="*/ 93 w 96"/>
                <a:gd name="T43" fmla="*/ 0 h 69"/>
                <a:gd name="T44" fmla="*/ 89 w 96"/>
                <a:gd name="T45" fmla="*/ 3 h 69"/>
                <a:gd name="T46" fmla="*/ 84 w 96"/>
                <a:gd name="T47" fmla="*/ 7 h 69"/>
                <a:gd name="T48" fmla="*/ 81 w 96"/>
                <a:gd name="T49" fmla="*/ 4 h 69"/>
                <a:gd name="T50" fmla="*/ 77 w 96"/>
                <a:gd name="T51" fmla="*/ 3 h 69"/>
                <a:gd name="T52" fmla="*/ 66 w 96"/>
                <a:gd name="T53" fmla="*/ 12 h 69"/>
                <a:gd name="T54" fmla="*/ 53 w 96"/>
                <a:gd name="T55" fmla="*/ 28 h 69"/>
                <a:gd name="T56" fmla="*/ 50 w 96"/>
                <a:gd name="T57" fmla="*/ 24 h 69"/>
                <a:gd name="T58" fmla="*/ 45 w 96"/>
                <a:gd name="T59" fmla="*/ 21 h 69"/>
                <a:gd name="T60" fmla="*/ 44 w 96"/>
                <a:gd name="T61" fmla="*/ 16 h 69"/>
                <a:gd name="T62" fmla="*/ 32 w 96"/>
                <a:gd name="T63" fmla="*/ 19 h 69"/>
                <a:gd name="T64" fmla="*/ 23 w 96"/>
                <a:gd name="T65" fmla="*/ 21 h 69"/>
                <a:gd name="T66" fmla="*/ 15 w 96"/>
                <a:gd name="T67" fmla="*/ 27 h 69"/>
                <a:gd name="T68" fmla="*/ 12 w 96"/>
                <a:gd name="T69" fmla="*/ 31 h 69"/>
                <a:gd name="T70" fmla="*/ 15 w 96"/>
                <a:gd name="T71" fmla="*/ 33 h 69"/>
                <a:gd name="T72" fmla="*/ 18 w 96"/>
                <a:gd name="T73" fmla="*/ 34 h 69"/>
                <a:gd name="T74" fmla="*/ 18 w 96"/>
                <a:gd name="T75" fmla="*/ 46 h 69"/>
                <a:gd name="T76" fmla="*/ 12 w 96"/>
                <a:gd name="T77" fmla="*/ 57 h 69"/>
                <a:gd name="T78" fmla="*/ 8 w 96"/>
                <a:gd name="T79" fmla="*/ 61 h 69"/>
                <a:gd name="T80" fmla="*/ 3 w 96"/>
                <a:gd name="T81" fmla="*/ 63 h 69"/>
                <a:gd name="T82" fmla="*/ 0 w 96"/>
                <a:gd name="T83" fmla="*/ 66 h 69"/>
                <a:gd name="T84" fmla="*/ 2 w 96"/>
                <a:gd name="T85" fmla="*/ 66 h 69"/>
                <a:gd name="T86" fmla="*/ 3 w 96"/>
                <a:gd name="T87" fmla="*/ 66 h 69"/>
                <a:gd name="T88" fmla="*/ 3 w 96"/>
                <a:gd name="T89" fmla="*/ 63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6" h="69">
                  <a:moveTo>
                    <a:pt x="3" y="63"/>
                  </a:moveTo>
                  <a:lnTo>
                    <a:pt x="3" y="64"/>
                  </a:lnTo>
                  <a:lnTo>
                    <a:pt x="3" y="67"/>
                  </a:lnTo>
                  <a:lnTo>
                    <a:pt x="3" y="67"/>
                  </a:lnTo>
                  <a:lnTo>
                    <a:pt x="5" y="69"/>
                  </a:lnTo>
                  <a:lnTo>
                    <a:pt x="8" y="69"/>
                  </a:lnTo>
                  <a:lnTo>
                    <a:pt x="9" y="67"/>
                  </a:lnTo>
                  <a:lnTo>
                    <a:pt x="24" y="61"/>
                  </a:lnTo>
                  <a:lnTo>
                    <a:pt x="41" y="58"/>
                  </a:lnTo>
                  <a:lnTo>
                    <a:pt x="57" y="58"/>
                  </a:lnTo>
                  <a:lnTo>
                    <a:pt x="57" y="55"/>
                  </a:lnTo>
                  <a:lnTo>
                    <a:pt x="57" y="51"/>
                  </a:lnTo>
                  <a:lnTo>
                    <a:pt x="57" y="48"/>
                  </a:lnTo>
                  <a:lnTo>
                    <a:pt x="57" y="45"/>
                  </a:lnTo>
                  <a:lnTo>
                    <a:pt x="59" y="42"/>
                  </a:lnTo>
                  <a:lnTo>
                    <a:pt x="62" y="40"/>
                  </a:lnTo>
                  <a:lnTo>
                    <a:pt x="65" y="40"/>
                  </a:lnTo>
                  <a:lnTo>
                    <a:pt x="68" y="40"/>
                  </a:lnTo>
                  <a:lnTo>
                    <a:pt x="69" y="39"/>
                  </a:lnTo>
                  <a:lnTo>
                    <a:pt x="77" y="34"/>
                  </a:lnTo>
                  <a:lnTo>
                    <a:pt x="83" y="31"/>
                  </a:lnTo>
                  <a:lnTo>
                    <a:pt x="83" y="30"/>
                  </a:lnTo>
                  <a:lnTo>
                    <a:pt x="83" y="28"/>
                  </a:lnTo>
                  <a:lnTo>
                    <a:pt x="83" y="27"/>
                  </a:lnTo>
                  <a:lnTo>
                    <a:pt x="83" y="25"/>
                  </a:lnTo>
                  <a:lnTo>
                    <a:pt x="84" y="24"/>
                  </a:lnTo>
                  <a:lnTo>
                    <a:pt x="87" y="24"/>
                  </a:lnTo>
                  <a:lnTo>
                    <a:pt x="92" y="24"/>
                  </a:lnTo>
                  <a:lnTo>
                    <a:pt x="96" y="24"/>
                  </a:lnTo>
                  <a:lnTo>
                    <a:pt x="96" y="24"/>
                  </a:lnTo>
                  <a:lnTo>
                    <a:pt x="96" y="22"/>
                  </a:lnTo>
                  <a:lnTo>
                    <a:pt x="95" y="21"/>
                  </a:lnTo>
                  <a:lnTo>
                    <a:pt x="93" y="21"/>
                  </a:lnTo>
                  <a:lnTo>
                    <a:pt x="92" y="21"/>
                  </a:lnTo>
                  <a:lnTo>
                    <a:pt x="92" y="18"/>
                  </a:lnTo>
                  <a:lnTo>
                    <a:pt x="92" y="15"/>
                  </a:lnTo>
                  <a:lnTo>
                    <a:pt x="92" y="12"/>
                  </a:lnTo>
                  <a:lnTo>
                    <a:pt x="93" y="10"/>
                  </a:lnTo>
                  <a:lnTo>
                    <a:pt x="96" y="7"/>
                  </a:lnTo>
                  <a:lnTo>
                    <a:pt x="96" y="7"/>
                  </a:lnTo>
                  <a:lnTo>
                    <a:pt x="96" y="6"/>
                  </a:lnTo>
                  <a:lnTo>
                    <a:pt x="95" y="3"/>
                  </a:lnTo>
                  <a:lnTo>
                    <a:pt x="95" y="1"/>
                  </a:lnTo>
                  <a:lnTo>
                    <a:pt x="93" y="0"/>
                  </a:lnTo>
                  <a:lnTo>
                    <a:pt x="92" y="1"/>
                  </a:lnTo>
                  <a:lnTo>
                    <a:pt x="89" y="3"/>
                  </a:lnTo>
                  <a:lnTo>
                    <a:pt x="86" y="4"/>
                  </a:lnTo>
                  <a:lnTo>
                    <a:pt x="84" y="7"/>
                  </a:lnTo>
                  <a:lnTo>
                    <a:pt x="83" y="6"/>
                  </a:lnTo>
                  <a:lnTo>
                    <a:pt x="81" y="4"/>
                  </a:lnTo>
                  <a:lnTo>
                    <a:pt x="78" y="3"/>
                  </a:lnTo>
                  <a:lnTo>
                    <a:pt x="77" y="3"/>
                  </a:lnTo>
                  <a:lnTo>
                    <a:pt x="74" y="4"/>
                  </a:lnTo>
                  <a:lnTo>
                    <a:pt x="66" y="12"/>
                  </a:lnTo>
                  <a:lnTo>
                    <a:pt x="60" y="21"/>
                  </a:lnTo>
                  <a:lnTo>
                    <a:pt x="53" y="28"/>
                  </a:lnTo>
                  <a:lnTo>
                    <a:pt x="51" y="27"/>
                  </a:lnTo>
                  <a:lnTo>
                    <a:pt x="50" y="24"/>
                  </a:lnTo>
                  <a:lnTo>
                    <a:pt x="47" y="22"/>
                  </a:lnTo>
                  <a:lnTo>
                    <a:pt x="45" y="21"/>
                  </a:lnTo>
                  <a:lnTo>
                    <a:pt x="44" y="19"/>
                  </a:lnTo>
                  <a:lnTo>
                    <a:pt x="44" y="16"/>
                  </a:lnTo>
                  <a:lnTo>
                    <a:pt x="38" y="18"/>
                  </a:lnTo>
                  <a:lnTo>
                    <a:pt x="32" y="19"/>
                  </a:lnTo>
                  <a:lnTo>
                    <a:pt x="26" y="21"/>
                  </a:lnTo>
                  <a:lnTo>
                    <a:pt x="23" y="21"/>
                  </a:lnTo>
                  <a:lnTo>
                    <a:pt x="18" y="24"/>
                  </a:lnTo>
                  <a:lnTo>
                    <a:pt x="15" y="27"/>
                  </a:lnTo>
                  <a:lnTo>
                    <a:pt x="12" y="30"/>
                  </a:lnTo>
                  <a:lnTo>
                    <a:pt x="12" y="31"/>
                  </a:lnTo>
                  <a:lnTo>
                    <a:pt x="14" y="31"/>
                  </a:lnTo>
                  <a:lnTo>
                    <a:pt x="15" y="33"/>
                  </a:lnTo>
                  <a:lnTo>
                    <a:pt x="17" y="33"/>
                  </a:lnTo>
                  <a:lnTo>
                    <a:pt x="18" y="34"/>
                  </a:lnTo>
                  <a:lnTo>
                    <a:pt x="18" y="40"/>
                  </a:lnTo>
                  <a:lnTo>
                    <a:pt x="18" y="46"/>
                  </a:lnTo>
                  <a:lnTo>
                    <a:pt x="15" y="52"/>
                  </a:lnTo>
                  <a:lnTo>
                    <a:pt x="12" y="57"/>
                  </a:lnTo>
                  <a:lnTo>
                    <a:pt x="9" y="60"/>
                  </a:lnTo>
                  <a:lnTo>
                    <a:pt x="8" y="61"/>
                  </a:lnTo>
                  <a:lnTo>
                    <a:pt x="5" y="63"/>
                  </a:lnTo>
                  <a:lnTo>
                    <a:pt x="3" y="63"/>
                  </a:lnTo>
                  <a:lnTo>
                    <a:pt x="2" y="64"/>
                  </a:lnTo>
                  <a:lnTo>
                    <a:pt x="0" y="66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3" y="66"/>
                  </a:lnTo>
                  <a:lnTo>
                    <a:pt x="3" y="66"/>
                  </a:lnTo>
                  <a:lnTo>
                    <a:pt x="5" y="67"/>
                  </a:lnTo>
                  <a:lnTo>
                    <a:pt x="3" y="6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" name="Freeform 37"/>
            <p:cNvSpPr/>
            <p:nvPr/>
          </p:nvSpPr>
          <p:spPr bwMode="gray">
            <a:xfrm>
              <a:off x="3747" y="2954"/>
              <a:ext cx="493" cy="484"/>
            </a:xfrm>
            <a:custGeom>
              <a:avLst/>
              <a:gdLst>
                <a:gd name="T0" fmla="*/ 446 w 532"/>
                <a:gd name="T1" fmla="*/ 462 h 522"/>
                <a:gd name="T2" fmla="*/ 464 w 532"/>
                <a:gd name="T3" fmla="*/ 475 h 522"/>
                <a:gd name="T4" fmla="*/ 494 w 532"/>
                <a:gd name="T5" fmla="*/ 499 h 522"/>
                <a:gd name="T6" fmla="*/ 380 w 532"/>
                <a:gd name="T7" fmla="*/ 522 h 522"/>
                <a:gd name="T8" fmla="*/ 363 w 532"/>
                <a:gd name="T9" fmla="*/ 520 h 522"/>
                <a:gd name="T10" fmla="*/ 320 w 532"/>
                <a:gd name="T11" fmla="*/ 517 h 522"/>
                <a:gd name="T12" fmla="*/ 282 w 532"/>
                <a:gd name="T13" fmla="*/ 498 h 522"/>
                <a:gd name="T14" fmla="*/ 87 w 532"/>
                <a:gd name="T15" fmla="*/ 492 h 522"/>
                <a:gd name="T16" fmla="*/ 45 w 532"/>
                <a:gd name="T17" fmla="*/ 490 h 522"/>
                <a:gd name="T18" fmla="*/ 30 w 532"/>
                <a:gd name="T19" fmla="*/ 492 h 522"/>
                <a:gd name="T20" fmla="*/ 7 w 532"/>
                <a:gd name="T21" fmla="*/ 495 h 522"/>
                <a:gd name="T22" fmla="*/ 1 w 532"/>
                <a:gd name="T23" fmla="*/ 490 h 522"/>
                <a:gd name="T24" fmla="*/ 3 w 532"/>
                <a:gd name="T25" fmla="*/ 472 h 522"/>
                <a:gd name="T26" fmla="*/ 7 w 532"/>
                <a:gd name="T27" fmla="*/ 468 h 522"/>
                <a:gd name="T28" fmla="*/ 13 w 532"/>
                <a:gd name="T29" fmla="*/ 417 h 522"/>
                <a:gd name="T30" fmla="*/ 21 w 532"/>
                <a:gd name="T31" fmla="*/ 406 h 522"/>
                <a:gd name="T32" fmla="*/ 18 w 532"/>
                <a:gd name="T33" fmla="*/ 402 h 522"/>
                <a:gd name="T34" fmla="*/ 25 w 532"/>
                <a:gd name="T35" fmla="*/ 375 h 522"/>
                <a:gd name="T36" fmla="*/ 27 w 532"/>
                <a:gd name="T37" fmla="*/ 362 h 522"/>
                <a:gd name="T38" fmla="*/ 34 w 532"/>
                <a:gd name="T39" fmla="*/ 337 h 522"/>
                <a:gd name="T40" fmla="*/ 67 w 532"/>
                <a:gd name="T41" fmla="*/ 295 h 522"/>
                <a:gd name="T42" fmla="*/ 90 w 532"/>
                <a:gd name="T43" fmla="*/ 223 h 522"/>
                <a:gd name="T44" fmla="*/ 82 w 532"/>
                <a:gd name="T45" fmla="*/ 208 h 522"/>
                <a:gd name="T46" fmla="*/ 78 w 532"/>
                <a:gd name="T47" fmla="*/ 199 h 522"/>
                <a:gd name="T48" fmla="*/ 67 w 532"/>
                <a:gd name="T49" fmla="*/ 179 h 522"/>
                <a:gd name="T50" fmla="*/ 64 w 532"/>
                <a:gd name="T51" fmla="*/ 152 h 522"/>
                <a:gd name="T52" fmla="*/ 55 w 532"/>
                <a:gd name="T53" fmla="*/ 129 h 522"/>
                <a:gd name="T54" fmla="*/ 66 w 532"/>
                <a:gd name="T55" fmla="*/ 119 h 522"/>
                <a:gd name="T56" fmla="*/ 67 w 532"/>
                <a:gd name="T57" fmla="*/ 107 h 522"/>
                <a:gd name="T58" fmla="*/ 51 w 532"/>
                <a:gd name="T59" fmla="*/ 75 h 522"/>
                <a:gd name="T60" fmla="*/ 45 w 532"/>
                <a:gd name="T61" fmla="*/ 51 h 522"/>
                <a:gd name="T62" fmla="*/ 22 w 532"/>
                <a:gd name="T63" fmla="*/ 18 h 522"/>
                <a:gd name="T64" fmla="*/ 87 w 532"/>
                <a:gd name="T65" fmla="*/ 2 h 522"/>
                <a:gd name="T66" fmla="*/ 162 w 532"/>
                <a:gd name="T67" fmla="*/ 2 h 522"/>
                <a:gd name="T68" fmla="*/ 195 w 532"/>
                <a:gd name="T69" fmla="*/ 3 h 522"/>
                <a:gd name="T70" fmla="*/ 212 w 532"/>
                <a:gd name="T71" fmla="*/ 8 h 522"/>
                <a:gd name="T72" fmla="*/ 231 w 532"/>
                <a:gd name="T73" fmla="*/ 57 h 522"/>
                <a:gd name="T74" fmla="*/ 260 w 532"/>
                <a:gd name="T75" fmla="*/ 95 h 522"/>
                <a:gd name="T76" fmla="*/ 282 w 532"/>
                <a:gd name="T77" fmla="*/ 95 h 522"/>
                <a:gd name="T78" fmla="*/ 329 w 532"/>
                <a:gd name="T79" fmla="*/ 89 h 522"/>
                <a:gd name="T80" fmla="*/ 338 w 532"/>
                <a:gd name="T81" fmla="*/ 57 h 522"/>
                <a:gd name="T82" fmla="*/ 338 w 532"/>
                <a:gd name="T83" fmla="*/ 54 h 522"/>
                <a:gd name="T84" fmla="*/ 371 w 532"/>
                <a:gd name="T85" fmla="*/ 48 h 522"/>
                <a:gd name="T86" fmla="*/ 384 w 532"/>
                <a:gd name="T87" fmla="*/ 54 h 522"/>
                <a:gd name="T88" fmla="*/ 400 w 532"/>
                <a:gd name="T89" fmla="*/ 60 h 522"/>
                <a:gd name="T90" fmla="*/ 434 w 532"/>
                <a:gd name="T91" fmla="*/ 69 h 522"/>
                <a:gd name="T92" fmla="*/ 442 w 532"/>
                <a:gd name="T93" fmla="*/ 117 h 522"/>
                <a:gd name="T94" fmla="*/ 442 w 532"/>
                <a:gd name="T95" fmla="*/ 120 h 522"/>
                <a:gd name="T96" fmla="*/ 437 w 532"/>
                <a:gd name="T97" fmla="*/ 145 h 522"/>
                <a:gd name="T98" fmla="*/ 452 w 532"/>
                <a:gd name="T99" fmla="*/ 181 h 522"/>
                <a:gd name="T100" fmla="*/ 455 w 532"/>
                <a:gd name="T101" fmla="*/ 215 h 522"/>
                <a:gd name="T102" fmla="*/ 455 w 532"/>
                <a:gd name="T103" fmla="*/ 236 h 522"/>
                <a:gd name="T104" fmla="*/ 469 w 532"/>
                <a:gd name="T105" fmla="*/ 226 h 522"/>
                <a:gd name="T106" fmla="*/ 511 w 532"/>
                <a:gd name="T107" fmla="*/ 227 h 522"/>
                <a:gd name="T108" fmla="*/ 529 w 532"/>
                <a:gd name="T109" fmla="*/ 230 h 522"/>
                <a:gd name="T110" fmla="*/ 529 w 532"/>
                <a:gd name="T111" fmla="*/ 272 h 522"/>
                <a:gd name="T112" fmla="*/ 526 w 532"/>
                <a:gd name="T113" fmla="*/ 308 h 522"/>
                <a:gd name="T114" fmla="*/ 439 w 532"/>
                <a:gd name="T115" fmla="*/ 314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32" h="522">
                  <a:moveTo>
                    <a:pt x="439" y="444"/>
                  </a:moveTo>
                  <a:lnTo>
                    <a:pt x="440" y="448"/>
                  </a:lnTo>
                  <a:lnTo>
                    <a:pt x="442" y="453"/>
                  </a:lnTo>
                  <a:lnTo>
                    <a:pt x="445" y="456"/>
                  </a:lnTo>
                  <a:lnTo>
                    <a:pt x="445" y="459"/>
                  </a:lnTo>
                  <a:lnTo>
                    <a:pt x="446" y="462"/>
                  </a:lnTo>
                  <a:lnTo>
                    <a:pt x="448" y="463"/>
                  </a:lnTo>
                  <a:lnTo>
                    <a:pt x="451" y="465"/>
                  </a:lnTo>
                  <a:lnTo>
                    <a:pt x="454" y="465"/>
                  </a:lnTo>
                  <a:lnTo>
                    <a:pt x="457" y="466"/>
                  </a:lnTo>
                  <a:lnTo>
                    <a:pt x="461" y="471"/>
                  </a:lnTo>
                  <a:lnTo>
                    <a:pt x="464" y="475"/>
                  </a:lnTo>
                  <a:lnTo>
                    <a:pt x="469" y="480"/>
                  </a:lnTo>
                  <a:lnTo>
                    <a:pt x="472" y="484"/>
                  </a:lnTo>
                  <a:lnTo>
                    <a:pt x="476" y="489"/>
                  </a:lnTo>
                  <a:lnTo>
                    <a:pt x="482" y="493"/>
                  </a:lnTo>
                  <a:lnTo>
                    <a:pt x="488" y="496"/>
                  </a:lnTo>
                  <a:lnTo>
                    <a:pt x="494" y="499"/>
                  </a:lnTo>
                  <a:lnTo>
                    <a:pt x="499" y="504"/>
                  </a:lnTo>
                  <a:lnTo>
                    <a:pt x="406" y="522"/>
                  </a:lnTo>
                  <a:lnTo>
                    <a:pt x="404" y="520"/>
                  </a:lnTo>
                  <a:lnTo>
                    <a:pt x="397" y="519"/>
                  </a:lnTo>
                  <a:lnTo>
                    <a:pt x="388" y="517"/>
                  </a:lnTo>
                  <a:lnTo>
                    <a:pt x="380" y="522"/>
                  </a:lnTo>
                  <a:lnTo>
                    <a:pt x="380" y="522"/>
                  </a:lnTo>
                  <a:lnTo>
                    <a:pt x="377" y="522"/>
                  </a:lnTo>
                  <a:lnTo>
                    <a:pt x="374" y="522"/>
                  </a:lnTo>
                  <a:lnTo>
                    <a:pt x="369" y="522"/>
                  </a:lnTo>
                  <a:lnTo>
                    <a:pt x="366" y="520"/>
                  </a:lnTo>
                  <a:lnTo>
                    <a:pt x="363" y="520"/>
                  </a:lnTo>
                  <a:lnTo>
                    <a:pt x="360" y="517"/>
                  </a:lnTo>
                  <a:lnTo>
                    <a:pt x="357" y="517"/>
                  </a:lnTo>
                  <a:lnTo>
                    <a:pt x="350" y="517"/>
                  </a:lnTo>
                  <a:lnTo>
                    <a:pt x="339" y="517"/>
                  </a:lnTo>
                  <a:lnTo>
                    <a:pt x="327" y="517"/>
                  </a:lnTo>
                  <a:lnTo>
                    <a:pt x="320" y="517"/>
                  </a:lnTo>
                  <a:lnTo>
                    <a:pt x="317" y="514"/>
                  </a:lnTo>
                  <a:lnTo>
                    <a:pt x="315" y="516"/>
                  </a:lnTo>
                  <a:lnTo>
                    <a:pt x="311" y="516"/>
                  </a:lnTo>
                  <a:lnTo>
                    <a:pt x="305" y="514"/>
                  </a:lnTo>
                  <a:lnTo>
                    <a:pt x="296" y="510"/>
                  </a:lnTo>
                  <a:lnTo>
                    <a:pt x="282" y="498"/>
                  </a:lnTo>
                  <a:lnTo>
                    <a:pt x="118" y="496"/>
                  </a:lnTo>
                  <a:lnTo>
                    <a:pt x="115" y="498"/>
                  </a:lnTo>
                  <a:lnTo>
                    <a:pt x="109" y="501"/>
                  </a:lnTo>
                  <a:lnTo>
                    <a:pt x="100" y="501"/>
                  </a:lnTo>
                  <a:lnTo>
                    <a:pt x="90" y="493"/>
                  </a:lnTo>
                  <a:lnTo>
                    <a:pt x="87" y="492"/>
                  </a:lnTo>
                  <a:lnTo>
                    <a:pt x="79" y="487"/>
                  </a:lnTo>
                  <a:lnTo>
                    <a:pt x="67" y="483"/>
                  </a:lnTo>
                  <a:lnTo>
                    <a:pt x="57" y="483"/>
                  </a:lnTo>
                  <a:lnTo>
                    <a:pt x="45" y="489"/>
                  </a:lnTo>
                  <a:lnTo>
                    <a:pt x="45" y="489"/>
                  </a:lnTo>
                  <a:lnTo>
                    <a:pt x="45" y="490"/>
                  </a:lnTo>
                  <a:lnTo>
                    <a:pt x="43" y="492"/>
                  </a:lnTo>
                  <a:lnTo>
                    <a:pt x="43" y="492"/>
                  </a:lnTo>
                  <a:lnTo>
                    <a:pt x="40" y="493"/>
                  </a:lnTo>
                  <a:lnTo>
                    <a:pt x="37" y="493"/>
                  </a:lnTo>
                  <a:lnTo>
                    <a:pt x="34" y="493"/>
                  </a:lnTo>
                  <a:lnTo>
                    <a:pt x="30" y="492"/>
                  </a:lnTo>
                  <a:lnTo>
                    <a:pt x="24" y="489"/>
                  </a:lnTo>
                  <a:lnTo>
                    <a:pt x="21" y="489"/>
                  </a:lnTo>
                  <a:lnTo>
                    <a:pt x="18" y="489"/>
                  </a:lnTo>
                  <a:lnTo>
                    <a:pt x="15" y="490"/>
                  </a:lnTo>
                  <a:lnTo>
                    <a:pt x="12" y="493"/>
                  </a:lnTo>
                  <a:lnTo>
                    <a:pt x="7" y="495"/>
                  </a:lnTo>
                  <a:lnTo>
                    <a:pt x="4" y="498"/>
                  </a:lnTo>
                  <a:lnTo>
                    <a:pt x="4" y="495"/>
                  </a:lnTo>
                  <a:lnTo>
                    <a:pt x="4" y="492"/>
                  </a:lnTo>
                  <a:lnTo>
                    <a:pt x="3" y="492"/>
                  </a:lnTo>
                  <a:lnTo>
                    <a:pt x="3" y="492"/>
                  </a:lnTo>
                  <a:lnTo>
                    <a:pt x="1" y="490"/>
                  </a:lnTo>
                  <a:lnTo>
                    <a:pt x="6" y="486"/>
                  </a:lnTo>
                  <a:lnTo>
                    <a:pt x="7" y="480"/>
                  </a:lnTo>
                  <a:lnTo>
                    <a:pt x="7" y="474"/>
                  </a:lnTo>
                  <a:lnTo>
                    <a:pt x="6" y="474"/>
                  </a:lnTo>
                  <a:lnTo>
                    <a:pt x="4" y="474"/>
                  </a:lnTo>
                  <a:lnTo>
                    <a:pt x="3" y="472"/>
                  </a:lnTo>
                  <a:lnTo>
                    <a:pt x="3" y="469"/>
                  </a:lnTo>
                  <a:lnTo>
                    <a:pt x="1" y="466"/>
                  </a:lnTo>
                  <a:lnTo>
                    <a:pt x="0" y="465"/>
                  </a:lnTo>
                  <a:lnTo>
                    <a:pt x="3" y="465"/>
                  </a:lnTo>
                  <a:lnTo>
                    <a:pt x="4" y="466"/>
                  </a:lnTo>
                  <a:lnTo>
                    <a:pt x="7" y="468"/>
                  </a:lnTo>
                  <a:lnTo>
                    <a:pt x="6" y="456"/>
                  </a:lnTo>
                  <a:lnTo>
                    <a:pt x="6" y="444"/>
                  </a:lnTo>
                  <a:lnTo>
                    <a:pt x="4" y="433"/>
                  </a:lnTo>
                  <a:lnTo>
                    <a:pt x="9" y="429"/>
                  </a:lnTo>
                  <a:lnTo>
                    <a:pt x="12" y="423"/>
                  </a:lnTo>
                  <a:lnTo>
                    <a:pt x="13" y="417"/>
                  </a:lnTo>
                  <a:lnTo>
                    <a:pt x="16" y="412"/>
                  </a:lnTo>
                  <a:lnTo>
                    <a:pt x="18" y="412"/>
                  </a:lnTo>
                  <a:lnTo>
                    <a:pt x="19" y="411"/>
                  </a:lnTo>
                  <a:lnTo>
                    <a:pt x="19" y="411"/>
                  </a:lnTo>
                  <a:lnTo>
                    <a:pt x="21" y="409"/>
                  </a:lnTo>
                  <a:lnTo>
                    <a:pt x="21" y="406"/>
                  </a:lnTo>
                  <a:lnTo>
                    <a:pt x="19" y="405"/>
                  </a:lnTo>
                  <a:lnTo>
                    <a:pt x="19" y="405"/>
                  </a:lnTo>
                  <a:lnTo>
                    <a:pt x="18" y="406"/>
                  </a:lnTo>
                  <a:lnTo>
                    <a:pt x="18" y="405"/>
                  </a:lnTo>
                  <a:lnTo>
                    <a:pt x="18" y="403"/>
                  </a:lnTo>
                  <a:lnTo>
                    <a:pt x="18" y="402"/>
                  </a:lnTo>
                  <a:lnTo>
                    <a:pt x="24" y="390"/>
                  </a:lnTo>
                  <a:lnTo>
                    <a:pt x="27" y="376"/>
                  </a:lnTo>
                  <a:lnTo>
                    <a:pt x="27" y="376"/>
                  </a:lnTo>
                  <a:lnTo>
                    <a:pt x="27" y="376"/>
                  </a:lnTo>
                  <a:lnTo>
                    <a:pt x="25" y="375"/>
                  </a:lnTo>
                  <a:lnTo>
                    <a:pt x="25" y="375"/>
                  </a:lnTo>
                  <a:lnTo>
                    <a:pt x="25" y="375"/>
                  </a:lnTo>
                  <a:lnTo>
                    <a:pt x="27" y="375"/>
                  </a:lnTo>
                  <a:lnTo>
                    <a:pt x="27" y="373"/>
                  </a:lnTo>
                  <a:lnTo>
                    <a:pt x="28" y="370"/>
                  </a:lnTo>
                  <a:lnTo>
                    <a:pt x="28" y="367"/>
                  </a:lnTo>
                  <a:lnTo>
                    <a:pt x="27" y="362"/>
                  </a:lnTo>
                  <a:lnTo>
                    <a:pt x="27" y="359"/>
                  </a:lnTo>
                  <a:lnTo>
                    <a:pt x="27" y="356"/>
                  </a:lnTo>
                  <a:lnTo>
                    <a:pt x="28" y="353"/>
                  </a:lnTo>
                  <a:lnTo>
                    <a:pt x="30" y="352"/>
                  </a:lnTo>
                  <a:lnTo>
                    <a:pt x="31" y="349"/>
                  </a:lnTo>
                  <a:lnTo>
                    <a:pt x="34" y="337"/>
                  </a:lnTo>
                  <a:lnTo>
                    <a:pt x="39" y="325"/>
                  </a:lnTo>
                  <a:lnTo>
                    <a:pt x="43" y="319"/>
                  </a:lnTo>
                  <a:lnTo>
                    <a:pt x="48" y="314"/>
                  </a:lnTo>
                  <a:lnTo>
                    <a:pt x="54" y="310"/>
                  </a:lnTo>
                  <a:lnTo>
                    <a:pt x="58" y="305"/>
                  </a:lnTo>
                  <a:lnTo>
                    <a:pt x="67" y="295"/>
                  </a:lnTo>
                  <a:lnTo>
                    <a:pt x="76" y="286"/>
                  </a:lnTo>
                  <a:lnTo>
                    <a:pt x="85" y="275"/>
                  </a:lnTo>
                  <a:lnTo>
                    <a:pt x="90" y="263"/>
                  </a:lnTo>
                  <a:lnTo>
                    <a:pt x="93" y="245"/>
                  </a:lnTo>
                  <a:lnTo>
                    <a:pt x="91" y="227"/>
                  </a:lnTo>
                  <a:lnTo>
                    <a:pt x="90" y="223"/>
                  </a:lnTo>
                  <a:lnTo>
                    <a:pt x="91" y="218"/>
                  </a:lnTo>
                  <a:lnTo>
                    <a:pt x="90" y="214"/>
                  </a:lnTo>
                  <a:lnTo>
                    <a:pt x="90" y="212"/>
                  </a:lnTo>
                  <a:lnTo>
                    <a:pt x="87" y="211"/>
                  </a:lnTo>
                  <a:lnTo>
                    <a:pt x="85" y="209"/>
                  </a:lnTo>
                  <a:lnTo>
                    <a:pt x="82" y="208"/>
                  </a:lnTo>
                  <a:lnTo>
                    <a:pt x="82" y="206"/>
                  </a:lnTo>
                  <a:lnTo>
                    <a:pt x="82" y="205"/>
                  </a:lnTo>
                  <a:lnTo>
                    <a:pt x="82" y="203"/>
                  </a:lnTo>
                  <a:lnTo>
                    <a:pt x="82" y="203"/>
                  </a:lnTo>
                  <a:lnTo>
                    <a:pt x="79" y="200"/>
                  </a:lnTo>
                  <a:lnTo>
                    <a:pt x="78" y="199"/>
                  </a:lnTo>
                  <a:lnTo>
                    <a:pt x="76" y="196"/>
                  </a:lnTo>
                  <a:lnTo>
                    <a:pt x="76" y="191"/>
                  </a:lnTo>
                  <a:lnTo>
                    <a:pt x="75" y="191"/>
                  </a:lnTo>
                  <a:lnTo>
                    <a:pt x="73" y="190"/>
                  </a:lnTo>
                  <a:lnTo>
                    <a:pt x="72" y="188"/>
                  </a:lnTo>
                  <a:lnTo>
                    <a:pt x="67" y="179"/>
                  </a:lnTo>
                  <a:lnTo>
                    <a:pt x="66" y="170"/>
                  </a:lnTo>
                  <a:lnTo>
                    <a:pt x="61" y="161"/>
                  </a:lnTo>
                  <a:lnTo>
                    <a:pt x="61" y="158"/>
                  </a:lnTo>
                  <a:lnTo>
                    <a:pt x="61" y="157"/>
                  </a:lnTo>
                  <a:lnTo>
                    <a:pt x="63" y="155"/>
                  </a:lnTo>
                  <a:lnTo>
                    <a:pt x="64" y="152"/>
                  </a:lnTo>
                  <a:lnTo>
                    <a:pt x="63" y="151"/>
                  </a:lnTo>
                  <a:lnTo>
                    <a:pt x="58" y="145"/>
                  </a:lnTo>
                  <a:lnTo>
                    <a:pt x="55" y="140"/>
                  </a:lnTo>
                  <a:lnTo>
                    <a:pt x="55" y="137"/>
                  </a:lnTo>
                  <a:lnTo>
                    <a:pt x="55" y="134"/>
                  </a:lnTo>
                  <a:lnTo>
                    <a:pt x="55" y="129"/>
                  </a:lnTo>
                  <a:lnTo>
                    <a:pt x="54" y="126"/>
                  </a:lnTo>
                  <a:lnTo>
                    <a:pt x="58" y="126"/>
                  </a:lnTo>
                  <a:lnTo>
                    <a:pt x="64" y="126"/>
                  </a:lnTo>
                  <a:lnTo>
                    <a:pt x="63" y="123"/>
                  </a:lnTo>
                  <a:lnTo>
                    <a:pt x="64" y="120"/>
                  </a:lnTo>
                  <a:lnTo>
                    <a:pt x="66" y="119"/>
                  </a:lnTo>
                  <a:lnTo>
                    <a:pt x="67" y="116"/>
                  </a:lnTo>
                  <a:lnTo>
                    <a:pt x="70" y="114"/>
                  </a:lnTo>
                  <a:lnTo>
                    <a:pt x="72" y="111"/>
                  </a:lnTo>
                  <a:lnTo>
                    <a:pt x="72" y="110"/>
                  </a:lnTo>
                  <a:lnTo>
                    <a:pt x="70" y="108"/>
                  </a:lnTo>
                  <a:lnTo>
                    <a:pt x="67" y="107"/>
                  </a:lnTo>
                  <a:lnTo>
                    <a:pt x="66" y="105"/>
                  </a:lnTo>
                  <a:lnTo>
                    <a:pt x="66" y="102"/>
                  </a:lnTo>
                  <a:lnTo>
                    <a:pt x="66" y="101"/>
                  </a:lnTo>
                  <a:lnTo>
                    <a:pt x="66" y="99"/>
                  </a:lnTo>
                  <a:lnTo>
                    <a:pt x="57" y="89"/>
                  </a:lnTo>
                  <a:lnTo>
                    <a:pt x="51" y="75"/>
                  </a:lnTo>
                  <a:lnTo>
                    <a:pt x="45" y="63"/>
                  </a:lnTo>
                  <a:lnTo>
                    <a:pt x="45" y="60"/>
                  </a:lnTo>
                  <a:lnTo>
                    <a:pt x="45" y="57"/>
                  </a:lnTo>
                  <a:lnTo>
                    <a:pt x="45" y="56"/>
                  </a:lnTo>
                  <a:lnTo>
                    <a:pt x="46" y="53"/>
                  </a:lnTo>
                  <a:lnTo>
                    <a:pt x="45" y="51"/>
                  </a:lnTo>
                  <a:lnTo>
                    <a:pt x="40" y="44"/>
                  </a:lnTo>
                  <a:lnTo>
                    <a:pt x="36" y="39"/>
                  </a:lnTo>
                  <a:lnTo>
                    <a:pt x="31" y="33"/>
                  </a:lnTo>
                  <a:lnTo>
                    <a:pt x="27" y="29"/>
                  </a:lnTo>
                  <a:lnTo>
                    <a:pt x="24" y="23"/>
                  </a:lnTo>
                  <a:lnTo>
                    <a:pt x="22" y="18"/>
                  </a:lnTo>
                  <a:lnTo>
                    <a:pt x="19" y="12"/>
                  </a:lnTo>
                  <a:lnTo>
                    <a:pt x="33" y="9"/>
                  </a:lnTo>
                  <a:lnTo>
                    <a:pt x="45" y="3"/>
                  </a:lnTo>
                  <a:lnTo>
                    <a:pt x="60" y="0"/>
                  </a:lnTo>
                  <a:lnTo>
                    <a:pt x="73" y="0"/>
                  </a:lnTo>
                  <a:lnTo>
                    <a:pt x="87" y="2"/>
                  </a:lnTo>
                  <a:lnTo>
                    <a:pt x="103" y="3"/>
                  </a:lnTo>
                  <a:lnTo>
                    <a:pt x="118" y="3"/>
                  </a:lnTo>
                  <a:lnTo>
                    <a:pt x="135" y="5"/>
                  </a:lnTo>
                  <a:lnTo>
                    <a:pt x="151" y="3"/>
                  </a:lnTo>
                  <a:lnTo>
                    <a:pt x="156" y="3"/>
                  </a:lnTo>
                  <a:lnTo>
                    <a:pt x="162" y="2"/>
                  </a:lnTo>
                  <a:lnTo>
                    <a:pt x="168" y="2"/>
                  </a:lnTo>
                  <a:lnTo>
                    <a:pt x="173" y="3"/>
                  </a:lnTo>
                  <a:lnTo>
                    <a:pt x="179" y="5"/>
                  </a:lnTo>
                  <a:lnTo>
                    <a:pt x="183" y="5"/>
                  </a:lnTo>
                  <a:lnTo>
                    <a:pt x="189" y="5"/>
                  </a:lnTo>
                  <a:lnTo>
                    <a:pt x="195" y="3"/>
                  </a:lnTo>
                  <a:lnTo>
                    <a:pt x="201" y="2"/>
                  </a:lnTo>
                  <a:lnTo>
                    <a:pt x="209" y="3"/>
                  </a:lnTo>
                  <a:lnTo>
                    <a:pt x="212" y="5"/>
                  </a:lnTo>
                  <a:lnTo>
                    <a:pt x="213" y="8"/>
                  </a:lnTo>
                  <a:lnTo>
                    <a:pt x="212" y="8"/>
                  </a:lnTo>
                  <a:lnTo>
                    <a:pt x="212" y="8"/>
                  </a:lnTo>
                  <a:lnTo>
                    <a:pt x="210" y="9"/>
                  </a:lnTo>
                  <a:lnTo>
                    <a:pt x="212" y="9"/>
                  </a:lnTo>
                  <a:lnTo>
                    <a:pt x="215" y="14"/>
                  </a:lnTo>
                  <a:lnTo>
                    <a:pt x="216" y="18"/>
                  </a:lnTo>
                  <a:lnTo>
                    <a:pt x="225" y="38"/>
                  </a:lnTo>
                  <a:lnTo>
                    <a:pt x="231" y="57"/>
                  </a:lnTo>
                  <a:lnTo>
                    <a:pt x="242" y="77"/>
                  </a:lnTo>
                  <a:lnTo>
                    <a:pt x="254" y="96"/>
                  </a:lnTo>
                  <a:lnTo>
                    <a:pt x="255" y="96"/>
                  </a:lnTo>
                  <a:lnTo>
                    <a:pt x="257" y="96"/>
                  </a:lnTo>
                  <a:lnTo>
                    <a:pt x="258" y="95"/>
                  </a:lnTo>
                  <a:lnTo>
                    <a:pt x="260" y="95"/>
                  </a:lnTo>
                  <a:lnTo>
                    <a:pt x="261" y="93"/>
                  </a:lnTo>
                  <a:lnTo>
                    <a:pt x="266" y="93"/>
                  </a:lnTo>
                  <a:lnTo>
                    <a:pt x="270" y="95"/>
                  </a:lnTo>
                  <a:lnTo>
                    <a:pt x="273" y="96"/>
                  </a:lnTo>
                  <a:lnTo>
                    <a:pt x="278" y="96"/>
                  </a:lnTo>
                  <a:lnTo>
                    <a:pt x="282" y="95"/>
                  </a:lnTo>
                  <a:lnTo>
                    <a:pt x="294" y="92"/>
                  </a:lnTo>
                  <a:lnTo>
                    <a:pt x="305" y="92"/>
                  </a:lnTo>
                  <a:lnTo>
                    <a:pt x="317" y="95"/>
                  </a:lnTo>
                  <a:lnTo>
                    <a:pt x="329" y="95"/>
                  </a:lnTo>
                  <a:lnTo>
                    <a:pt x="329" y="92"/>
                  </a:lnTo>
                  <a:lnTo>
                    <a:pt x="329" y="89"/>
                  </a:lnTo>
                  <a:lnTo>
                    <a:pt x="330" y="87"/>
                  </a:lnTo>
                  <a:lnTo>
                    <a:pt x="338" y="78"/>
                  </a:lnTo>
                  <a:lnTo>
                    <a:pt x="339" y="69"/>
                  </a:lnTo>
                  <a:lnTo>
                    <a:pt x="339" y="60"/>
                  </a:lnTo>
                  <a:lnTo>
                    <a:pt x="339" y="59"/>
                  </a:lnTo>
                  <a:lnTo>
                    <a:pt x="338" y="57"/>
                  </a:lnTo>
                  <a:lnTo>
                    <a:pt x="338" y="57"/>
                  </a:lnTo>
                  <a:lnTo>
                    <a:pt x="336" y="56"/>
                  </a:lnTo>
                  <a:lnTo>
                    <a:pt x="336" y="56"/>
                  </a:lnTo>
                  <a:lnTo>
                    <a:pt x="336" y="56"/>
                  </a:lnTo>
                  <a:lnTo>
                    <a:pt x="336" y="54"/>
                  </a:lnTo>
                  <a:lnTo>
                    <a:pt x="338" y="54"/>
                  </a:lnTo>
                  <a:lnTo>
                    <a:pt x="341" y="53"/>
                  </a:lnTo>
                  <a:lnTo>
                    <a:pt x="345" y="51"/>
                  </a:lnTo>
                  <a:lnTo>
                    <a:pt x="351" y="48"/>
                  </a:lnTo>
                  <a:lnTo>
                    <a:pt x="353" y="50"/>
                  </a:lnTo>
                  <a:lnTo>
                    <a:pt x="360" y="50"/>
                  </a:lnTo>
                  <a:lnTo>
                    <a:pt x="371" y="48"/>
                  </a:lnTo>
                  <a:lnTo>
                    <a:pt x="380" y="48"/>
                  </a:lnTo>
                  <a:lnTo>
                    <a:pt x="388" y="47"/>
                  </a:lnTo>
                  <a:lnTo>
                    <a:pt x="391" y="48"/>
                  </a:lnTo>
                  <a:lnTo>
                    <a:pt x="389" y="50"/>
                  </a:lnTo>
                  <a:lnTo>
                    <a:pt x="388" y="51"/>
                  </a:lnTo>
                  <a:lnTo>
                    <a:pt x="384" y="54"/>
                  </a:lnTo>
                  <a:lnTo>
                    <a:pt x="383" y="57"/>
                  </a:lnTo>
                  <a:lnTo>
                    <a:pt x="381" y="59"/>
                  </a:lnTo>
                  <a:lnTo>
                    <a:pt x="380" y="60"/>
                  </a:lnTo>
                  <a:lnTo>
                    <a:pt x="380" y="62"/>
                  </a:lnTo>
                  <a:lnTo>
                    <a:pt x="380" y="62"/>
                  </a:lnTo>
                  <a:lnTo>
                    <a:pt x="400" y="60"/>
                  </a:lnTo>
                  <a:lnTo>
                    <a:pt x="419" y="62"/>
                  </a:lnTo>
                  <a:lnTo>
                    <a:pt x="437" y="65"/>
                  </a:lnTo>
                  <a:lnTo>
                    <a:pt x="437" y="66"/>
                  </a:lnTo>
                  <a:lnTo>
                    <a:pt x="436" y="66"/>
                  </a:lnTo>
                  <a:lnTo>
                    <a:pt x="436" y="68"/>
                  </a:lnTo>
                  <a:lnTo>
                    <a:pt x="434" y="69"/>
                  </a:lnTo>
                  <a:lnTo>
                    <a:pt x="434" y="77"/>
                  </a:lnTo>
                  <a:lnTo>
                    <a:pt x="433" y="83"/>
                  </a:lnTo>
                  <a:lnTo>
                    <a:pt x="433" y="89"/>
                  </a:lnTo>
                  <a:lnTo>
                    <a:pt x="436" y="98"/>
                  </a:lnTo>
                  <a:lnTo>
                    <a:pt x="440" y="107"/>
                  </a:lnTo>
                  <a:lnTo>
                    <a:pt x="442" y="117"/>
                  </a:lnTo>
                  <a:lnTo>
                    <a:pt x="442" y="119"/>
                  </a:lnTo>
                  <a:lnTo>
                    <a:pt x="440" y="119"/>
                  </a:lnTo>
                  <a:lnTo>
                    <a:pt x="440" y="119"/>
                  </a:lnTo>
                  <a:lnTo>
                    <a:pt x="439" y="120"/>
                  </a:lnTo>
                  <a:lnTo>
                    <a:pt x="440" y="120"/>
                  </a:lnTo>
                  <a:lnTo>
                    <a:pt x="442" y="120"/>
                  </a:lnTo>
                  <a:lnTo>
                    <a:pt x="440" y="120"/>
                  </a:lnTo>
                  <a:lnTo>
                    <a:pt x="440" y="122"/>
                  </a:lnTo>
                  <a:lnTo>
                    <a:pt x="439" y="123"/>
                  </a:lnTo>
                  <a:lnTo>
                    <a:pt x="439" y="123"/>
                  </a:lnTo>
                  <a:lnTo>
                    <a:pt x="439" y="134"/>
                  </a:lnTo>
                  <a:lnTo>
                    <a:pt x="437" y="145"/>
                  </a:lnTo>
                  <a:lnTo>
                    <a:pt x="436" y="154"/>
                  </a:lnTo>
                  <a:lnTo>
                    <a:pt x="439" y="164"/>
                  </a:lnTo>
                  <a:lnTo>
                    <a:pt x="442" y="169"/>
                  </a:lnTo>
                  <a:lnTo>
                    <a:pt x="446" y="172"/>
                  </a:lnTo>
                  <a:lnTo>
                    <a:pt x="449" y="176"/>
                  </a:lnTo>
                  <a:lnTo>
                    <a:pt x="452" y="181"/>
                  </a:lnTo>
                  <a:lnTo>
                    <a:pt x="455" y="185"/>
                  </a:lnTo>
                  <a:lnTo>
                    <a:pt x="457" y="190"/>
                  </a:lnTo>
                  <a:lnTo>
                    <a:pt x="458" y="196"/>
                  </a:lnTo>
                  <a:lnTo>
                    <a:pt x="458" y="202"/>
                  </a:lnTo>
                  <a:lnTo>
                    <a:pt x="457" y="208"/>
                  </a:lnTo>
                  <a:lnTo>
                    <a:pt x="455" y="215"/>
                  </a:lnTo>
                  <a:lnTo>
                    <a:pt x="454" y="223"/>
                  </a:lnTo>
                  <a:lnTo>
                    <a:pt x="452" y="227"/>
                  </a:lnTo>
                  <a:lnTo>
                    <a:pt x="454" y="233"/>
                  </a:lnTo>
                  <a:lnTo>
                    <a:pt x="455" y="239"/>
                  </a:lnTo>
                  <a:lnTo>
                    <a:pt x="455" y="238"/>
                  </a:lnTo>
                  <a:lnTo>
                    <a:pt x="455" y="236"/>
                  </a:lnTo>
                  <a:lnTo>
                    <a:pt x="455" y="235"/>
                  </a:lnTo>
                  <a:lnTo>
                    <a:pt x="458" y="233"/>
                  </a:lnTo>
                  <a:lnTo>
                    <a:pt x="461" y="232"/>
                  </a:lnTo>
                  <a:lnTo>
                    <a:pt x="464" y="229"/>
                  </a:lnTo>
                  <a:lnTo>
                    <a:pt x="466" y="227"/>
                  </a:lnTo>
                  <a:lnTo>
                    <a:pt x="469" y="226"/>
                  </a:lnTo>
                  <a:lnTo>
                    <a:pt x="472" y="224"/>
                  </a:lnTo>
                  <a:lnTo>
                    <a:pt x="475" y="226"/>
                  </a:lnTo>
                  <a:lnTo>
                    <a:pt x="478" y="226"/>
                  </a:lnTo>
                  <a:lnTo>
                    <a:pt x="479" y="227"/>
                  </a:lnTo>
                  <a:lnTo>
                    <a:pt x="494" y="229"/>
                  </a:lnTo>
                  <a:lnTo>
                    <a:pt x="511" y="227"/>
                  </a:lnTo>
                  <a:lnTo>
                    <a:pt x="526" y="223"/>
                  </a:lnTo>
                  <a:lnTo>
                    <a:pt x="524" y="224"/>
                  </a:lnTo>
                  <a:lnTo>
                    <a:pt x="524" y="224"/>
                  </a:lnTo>
                  <a:lnTo>
                    <a:pt x="526" y="226"/>
                  </a:lnTo>
                  <a:lnTo>
                    <a:pt x="526" y="227"/>
                  </a:lnTo>
                  <a:lnTo>
                    <a:pt x="529" y="230"/>
                  </a:lnTo>
                  <a:lnTo>
                    <a:pt x="530" y="233"/>
                  </a:lnTo>
                  <a:lnTo>
                    <a:pt x="532" y="236"/>
                  </a:lnTo>
                  <a:lnTo>
                    <a:pt x="532" y="241"/>
                  </a:lnTo>
                  <a:lnTo>
                    <a:pt x="532" y="244"/>
                  </a:lnTo>
                  <a:lnTo>
                    <a:pt x="527" y="257"/>
                  </a:lnTo>
                  <a:lnTo>
                    <a:pt x="529" y="272"/>
                  </a:lnTo>
                  <a:lnTo>
                    <a:pt x="529" y="281"/>
                  </a:lnTo>
                  <a:lnTo>
                    <a:pt x="526" y="289"/>
                  </a:lnTo>
                  <a:lnTo>
                    <a:pt x="523" y="296"/>
                  </a:lnTo>
                  <a:lnTo>
                    <a:pt x="521" y="304"/>
                  </a:lnTo>
                  <a:lnTo>
                    <a:pt x="523" y="305"/>
                  </a:lnTo>
                  <a:lnTo>
                    <a:pt x="526" y="308"/>
                  </a:lnTo>
                  <a:lnTo>
                    <a:pt x="527" y="310"/>
                  </a:lnTo>
                  <a:lnTo>
                    <a:pt x="526" y="310"/>
                  </a:lnTo>
                  <a:lnTo>
                    <a:pt x="524" y="311"/>
                  </a:lnTo>
                  <a:lnTo>
                    <a:pt x="524" y="313"/>
                  </a:lnTo>
                  <a:lnTo>
                    <a:pt x="523" y="314"/>
                  </a:lnTo>
                  <a:lnTo>
                    <a:pt x="439" y="314"/>
                  </a:lnTo>
                  <a:lnTo>
                    <a:pt x="439" y="44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Freeform 38"/>
            <p:cNvSpPr/>
            <p:nvPr/>
          </p:nvSpPr>
          <p:spPr bwMode="gray">
            <a:xfrm>
              <a:off x="3751" y="3401"/>
              <a:ext cx="528" cy="463"/>
            </a:xfrm>
            <a:custGeom>
              <a:avLst/>
              <a:gdLst>
                <a:gd name="T0" fmla="*/ 535 w 571"/>
                <a:gd name="T1" fmla="*/ 34 h 500"/>
                <a:gd name="T2" fmla="*/ 531 w 571"/>
                <a:gd name="T3" fmla="*/ 28 h 500"/>
                <a:gd name="T4" fmla="*/ 513 w 571"/>
                <a:gd name="T5" fmla="*/ 37 h 500"/>
                <a:gd name="T6" fmla="*/ 504 w 571"/>
                <a:gd name="T7" fmla="*/ 46 h 500"/>
                <a:gd name="T8" fmla="*/ 495 w 571"/>
                <a:gd name="T9" fmla="*/ 46 h 500"/>
                <a:gd name="T10" fmla="*/ 490 w 571"/>
                <a:gd name="T11" fmla="*/ 36 h 500"/>
                <a:gd name="T12" fmla="*/ 417 w 571"/>
                <a:gd name="T13" fmla="*/ 46 h 500"/>
                <a:gd name="T14" fmla="*/ 337 w 571"/>
                <a:gd name="T15" fmla="*/ 482 h 500"/>
                <a:gd name="T16" fmla="*/ 329 w 571"/>
                <a:gd name="T17" fmla="*/ 482 h 500"/>
                <a:gd name="T18" fmla="*/ 316 w 571"/>
                <a:gd name="T19" fmla="*/ 488 h 500"/>
                <a:gd name="T20" fmla="*/ 304 w 571"/>
                <a:gd name="T21" fmla="*/ 500 h 500"/>
                <a:gd name="T22" fmla="*/ 287 w 571"/>
                <a:gd name="T23" fmla="*/ 494 h 500"/>
                <a:gd name="T24" fmla="*/ 268 w 571"/>
                <a:gd name="T25" fmla="*/ 499 h 500"/>
                <a:gd name="T26" fmla="*/ 256 w 571"/>
                <a:gd name="T27" fmla="*/ 494 h 500"/>
                <a:gd name="T28" fmla="*/ 239 w 571"/>
                <a:gd name="T29" fmla="*/ 491 h 500"/>
                <a:gd name="T30" fmla="*/ 236 w 571"/>
                <a:gd name="T31" fmla="*/ 485 h 500"/>
                <a:gd name="T32" fmla="*/ 235 w 571"/>
                <a:gd name="T33" fmla="*/ 481 h 500"/>
                <a:gd name="T34" fmla="*/ 227 w 571"/>
                <a:gd name="T35" fmla="*/ 464 h 500"/>
                <a:gd name="T36" fmla="*/ 217 w 571"/>
                <a:gd name="T37" fmla="*/ 467 h 500"/>
                <a:gd name="T38" fmla="*/ 214 w 571"/>
                <a:gd name="T39" fmla="*/ 478 h 500"/>
                <a:gd name="T40" fmla="*/ 197 w 571"/>
                <a:gd name="T41" fmla="*/ 482 h 500"/>
                <a:gd name="T42" fmla="*/ 190 w 571"/>
                <a:gd name="T43" fmla="*/ 475 h 500"/>
                <a:gd name="T44" fmla="*/ 160 w 571"/>
                <a:gd name="T45" fmla="*/ 440 h 500"/>
                <a:gd name="T46" fmla="*/ 152 w 571"/>
                <a:gd name="T47" fmla="*/ 431 h 500"/>
                <a:gd name="T48" fmla="*/ 150 w 571"/>
                <a:gd name="T49" fmla="*/ 419 h 500"/>
                <a:gd name="T50" fmla="*/ 149 w 571"/>
                <a:gd name="T51" fmla="*/ 418 h 500"/>
                <a:gd name="T52" fmla="*/ 144 w 571"/>
                <a:gd name="T53" fmla="*/ 409 h 500"/>
                <a:gd name="T54" fmla="*/ 153 w 571"/>
                <a:gd name="T55" fmla="*/ 407 h 500"/>
                <a:gd name="T56" fmla="*/ 155 w 571"/>
                <a:gd name="T57" fmla="*/ 400 h 500"/>
                <a:gd name="T58" fmla="*/ 140 w 571"/>
                <a:gd name="T59" fmla="*/ 391 h 500"/>
                <a:gd name="T60" fmla="*/ 126 w 571"/>
                <a:gd name="T61" fmla="*/ 323 h 500"/>
                <a:gd name="T62" fmla="*/ 117 w 571"/>
                <a:gd name="T63" fmla="*/ 261 h 500"/>
                <a:gd name="T64" fmla="*/ 119 w 571"/>
                <a:gd name="T65" fmla="*/ 246 h 500"/>
                <a:gd name="T66" fmla="*/ 107 w 571"/>
                <a:gd name="T67" fmla="*/ 209 h 500"/>
                <a:gd name="T68" fmla="*/ 95 w 571"/>
                <a:gd name="T69" fmla="*/ 194 h 500"/>
                <a:gd name="T70" fmla="*/ 90 w 571"/>
                <a:gd name="T71" fmla="*/ 186 h 500"/>
                <a:gd name="T72" fmla="*/ 90 w 571"/>
                <a:gd name="T73" fmla="*/ 191 h 500"/>
                <a:gd name="T74" fmla="*/ 81 w 571"/>
                <a:gd name="T75" fmla="*/ 179 h 500"/>
                <a:gd name="T76" fmla="*/ 65 w 571"/>
                <a:gd name="T77" fmla="*/ 140 h 500"/>
                <a:gd name="T78" fmla="*/ 56 w 571"/>
                <a:gd name="T79" fmla="*/ 131 h 500"/>
                <a:gd name="T80" fmla="*/ 48 w 571"/>
                <a:gd name="T81" fmla="*/ 110 h 500"/>
                <a:gd name="T82" fmla="*/ 26 w 571"/>
                <a:gd name="T83" fmla="*/ 75 h 500"/>
                <a:gd name="T84" fmla="*/ 14 w 571"/>
                <a:gd name="T85" fmla="*/ 60 h 500"/>
                <a:gd name="T86" fmla="*/ 11 w 571"/>
                <a:gd name="T87" fmla="*/ 54 h 500"/>
                <a:gd name="T88" fmla="*/ 6 w 571"/>
                <a:gd name="T89" fmla="*/ 48 h 500"/>
                <a:gd name="T90" fmla="*/ 2 w 571"/>
                <a:gd name="T91" fmla="*/ 40 h 500"/>
                <a:gd name="T92" fmla="*/ 3 w 571"/>
                <a:gd name="T93" fmla="*/ 31 h 500"/>
                <a:gd name="T94" fmla="*/ 2 w 571"/>
                <a:gd name="T95" fmla="*/ 18 h 500"/>
                <a:gd name="T96" fmla="*/ 20 w 571"/>
                <a:gd name="T97" fmla="*/ 7 h 500"/>
                <a:gd name="T98" fmla="*/ 44 w 571"/>
                <a:gd name="T99" fmla="*/ 4 h 500"/>
                <a:gd name="T100" fmla="*/ 84 w 571"/>
                <a:gd name="T101" fmla="*/ 12 h 500"/>
                <a:gd name="T102" fmla="*/ 278 w 571"/>
                <a:gd name="T103" fmla="*/ 15 h 500"/>
                <a:gd name="T104" fmla="*/ 287 w 571"/>
                <a:gd name="T105" fmla="*/ 19 h 500"/>
                <a:gd name="T106" fmla="*/ 311 w 571"/>
                <a:gd name="T107" fmla="*/ 33 h 500"/>
                <a:gd name="T108" fmla="*/ 346 w 571"/>
                <a:gd name="T109" fmla="*/ 36 h 500"/>
                <a:gd name="T110" fmla="*/ 358 w 571"/>
                <a:gd name="T111" fmla="*/ 34 h 500"/>
                <a:gd name="T112" fmla="*/ 388 w 571"/>
                <a:gd name="T113" fmla="*/ 34 h 500"/>
                <a:gd name="T114" fmla="*/ 403 w 571"/>
                <a:gd name="T115" fmla="*/ 37 h 500"/>
                <a:gd name="T116" fmla="*/ 478 w 571"/>
                <a:gd name="T117" fmla="*/ 24 h 500"/>
                <a:gd name="T118" fmla="*/ 502 w 571"/>
                <a:gd name="T119" fmla="*/ 18 h 500"/>
                <a:gd name="T120" fmla="*/ 528 w 571"/>
                <a:gd name="T121" fmla="*/ 13 h 500"/>
                <a:gd name="T122" fmla="*/ 559 w 571"/>
                <a:gd name="T123" fmla="*/ 16 h 500"/>
                <a:gd name="T124" fmla="*/ 571 w 571"/>
                <a:gd name="T125" fmla="*/ 30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71" h="500">
                  <a:moveTo>
                    <a:pt x="570" y="28"/>
                  </a:moveTo>
                  <a:lnTo>
                    <a:pt x="558" y="28"/>
                  </a:lnTo>
                  <a:lnTo>
                    <a:pt x="546" y="28"/>
                  </a:lnTo>
                  <a:lnTo>
                    <a:pt x="535" y="34"/>
                  </a:lnTo>
                  <a:lnTo>
                    <a:pt x="535" y="31"/>
                  </a:lnTo>
                  <a:lnTo>
                    <a:pt x="534" y="30"/>
                  </a:lnTo>
                  <a:lnTo>
                    <a:pt x="532" y="28"/>
                  </a:lnTo>
                  <a:lnTo>
                    <a:pt x="531" y="28"/>
                  </a:lnTo>
                  <a:lnTo>
                    <a:pt x="526" y="28"/>
                  </a:lnTo>
                  <a:lnTo>
                    <a:pt x="522" y="31"/>
                  </a:lnTo>
                  <a:lnTo>
                    <a:pt x="517" y="34"/>
                  </a:lnTo>
                  <a:lnTo>
                    <a:pt x="513" y="37"/>
                  </a:lnTo>
                  <a:lnTo>
                    <a:pt x="508" y="40"/>
                  </a:lnTo>
                  <a:lnTo>
                    <a:pt x="508" y="42"/>
                  </a:lnTo>
                  <a:lnTo>
                    <a:pt x="507" y="45"/>
                  </a:lnTo>
                  <a:lnTo>
                    <a:pt x="504" y="46"/>
                  </a:lnTo>
                  <a:lnTo>
                    <a:pt x="502" y="49"/>
                  </a:lnTo>
                  <a:lnTo>
                    <a:pt x="499" y="49"/>
                  </a:lnTo>
                  <a:lnTo>
                    <a:pt x="498" y="49"/>
                  </a:lnTo>
                  <a:lnTo>
                    <a:pt x="495" y="46"/>
                  </a:lnTo>
                  <a:lnTo>
                    <a:pt x="493" y="43"/>
                  </a:lnTo>
                  <a:lnTo>
                    <a:pt x="492" y="40"/>
                  </a:lnTo>
                  <a:lnTo>
                    <a:pt x="492" y="37"/>
                  </a:lnTo>
                  <a:lnTo>
                    <a:pt x="490" y="36"/>
                  </a:lnTo>
                  <a:lnTo>
                    <a:pt x="487" y="34"/>
                  </a:lnTo>
                  <a:lnTo>
                    <a:pt x="484" y="34"/>
                  </a:lnTo>
                  <a:lnTo>
                    <a:pt x="451" y="39"/>
                  </a:lnTo>
                  <a:lnTo>
                    <a:pt x="417" y="46"/>
                  </a:lnTo>
                  <a:lnTo>
                    <a:pt x="384" y="51"/>
                  </a:lnTo>
                  <a:lnTo>
                    <a:pt x="384" y="201"/>
                  </a:lnTo>
                  <a:lnTo>
                    <a:pt x="337" y="201"/>
                  </a:lnTo>
                  <a:lnTo>
                    <a:pt x="337" y="482"/>
                  </a:lnTo>
                  <a:lnTo>
                    <a:pt x="337" y="482"/>
                  </a:lnTo>
                  <a:lnTo>
                    <a:pt x="335" y="482"/>
                  </a:lnTo>
                  <a:lnTo>
                    <a:pt x="332" y="482"/>
                  </a:lnTo>
                  <a:lnTo>
                    <a:pt x="329" y="482"/>
                  </a:lnTo>
                  <a:lnTo>
                    <a:pt x="326" y="482"/>
                  </a:lnTo>
                  <a:lnTo>
                    <a:pt x="322" y="484"/>
                  </a:lnTo>
                  <a:lnTo>
                    <a:pt x="319" y="485"/>
                  </a:lnTo>
                  <a:lnTo>
                    <a:pt x="316" y="488"/>
                  </a:lnTo>
                  <a:lnTo>
                    <a:pt x="314" y="493"/>
                  </a:lnTo>
                  <a:lnTo>
                    <a:pt x="313" y="494"/>
                  </a:lnTo>
                  <a:lnTo>
                    <a:pt x="310" y="497"/>
                  </a:lnTo>
                  <a:lnTo>
                    <a:pt x="304" y="500"/>
                  </a:lnTo>
                  <a:lnTo>
                    <a:pt x="298" y="500"/>
                  </a:lnTo>
                  <a:lnTo>
                    <a:pt x="289" y="496"/>
                  </a:lnTo>
                  <a:lnTo>
                    <a:pt x="289" y="496"/>
                  </a:lnTo>
                  <a:lnTo>
                    <a:pt x="287" y="494"/>
                  </a:lnTo>
                  <a:lnTo>
                    <a:pt x="286" y="494"/>
                  </a:lnTo>
                  <a:lnTo>
                    <a:pt x="280" y="494"/>
                  </a:lnTo>
                  <a:lnTo>
                    <a:pt x="274" y="496"/>
                  </a:lnTo>
                  <a:lnTo>
                    <a:pt x="268" y="499"/>
                  </a:lnTo>
                  <a:lnTo>
                    <a:pt x="265" y="499"/>
                  </a:lnTo>
                  <a:lnTo>
                    <a:pt x="262" y="497"/>
                  </a:lnTo>
                  <a:lnTo>
                    <a:pt x="259" y="496"/>
                  </a:lnTo>
                  <a:lnTo>
                    <a:pt x="256" y="494"/>
                  </a:lnTo>
                  <a:lnTo>
                    <a:pt x="251" y="494"/>
                  </a:lnTo>
                  <a:lnTo>
                    <a:pt x="248" y="494"/>
                  </a:lnTo>
                  <a:lnTo>
                    <a:pt x="244" y="493"/>
                  </a:lnTo>
                  <a:lnTo>
                    <a:pt x="239" y="491"/>
                  </a:lnTo>
                  <a:lnTo>
                    <a:pt x="238" y="491"/>
                  </a:lnTo>
                  <a:lnTo>
                    <a:pt x="238" y="488"/>
                  </a:lnTo>
                  <a:lnTo>
                    <a:pt x="238" y="485"/>
                  </a:lnTo>
                  <a:lnTo>
                    <a:pt x="236" y="485"/>
                  </a:lnTo>
                  <a:lnTo>
                    <a:pt x="236" y="485"/>
                  </a:lnTo>
                  <a:lnTo>
                    <a:pt x="235" y="485"/>
                  </a:lnTo>
                  <a:lnTo>
                    <a:pt x="233" y="485"/>
                  </a:lnTo>
                  <a:lnTo>
                    <a:pt x="235" y="481"/>
                  </a:lnTo>
                  <a:lnTo>
                    <a:pt x="233" y="475"/>
                  </a:lnTo>
                  <a:lnTo>
                    <a:pt x="233" y="472"/>
                  </a:lnTo>
                  <a:lnTo>
                    <a:pt x="230" y="467"/>
                  </a:lnTo>
                  <a:lnTo>
                    <a:pt x="227" y="464"/>
                  </a:lnTo>
                  <a:lnTo>
                    <a:pt x="224" y="464"/>
                  </a:lnTo>
                  <a:lnTo>
                    <a:pt x="220" y="464"/>
                  </a:lnTo>
                  <a:lnTo>
                    <a:pt x="218" y="464"/>
                  </a:lnTo>
                  <a:lnTo>
                    <a:pt x="217" y="467"/>
                  </a:lnTo>
                  <a:lnTo>
                    <a:pt x="217" y="469"/>
                  </a:lnTo>
                  <a:lnTo>
                    <a:pt x="217" y="472"/>
                  </a:lnTo>
                  <a:lnTo>
                    <a:pt x="215" y="475"/>
                  </a:lnTo>
                  <a:lnTo>
                    <a:pt x="214" y="478"/>
                  </a:lnTo>
                  <a:lnTo>
                    <a:pt x="211" y="481"/>
                  </a:lnTo>
                  <a:lnTo>
                    <a:pt x="206" y="484"/>
                  </a:lnTo>
                  <a:lnTo>
                    <a:pt x="202" y="484"/>
                  </a:lnTo>
                  <a:lnTo>
                    <a:pt x="197" y="482"/>
                  </a:lnTo>
                  <a:lnTo>
                    <a:pt x="194" y="481"/>
                  </a:lnTo>
                  <a:lnTo>
                    <a:pt x="193" y="479"/>
                  </a:lnTo>
                  <a:lnTo>
                    <a:pt x="191" y="476"/>
                  </a:lnTo>
                  <a:lnTo>
                    <a:pt x="190" y="475"/>
                  </a:lnTo>
                  <a:lnTo>
                    <a:pt x="176" y="467"/>
                  </a:lnTo>
                  <a:lnTo>
                    <a:pt x="167" y="455"/>
                  </a:lnTo>
                  <a:lnTo>
                    <a:pt x="161" y="442"/>
                  </a:lnTo>
                  <a:lnTo>
                    <a:pt x="160" y="440"/>
                  </a:lnTo>
                  <a:lnTo>
                    <a:pt x="156" y="437"/>
                  </a:lnTo>
                  <a:lnTo>
                    <a:pt x="153" y="436"/>
                  </a:lnTo>
                  <a:lnTo>
                    <a:pt x="152" y="434"/>
                  </a:lnTo>
                  <a:lnTo>
                    <a:pt x="152" y="431"/>
                  </a:lnTo>
                  <a:lnTo>
                    <a:pt x="152" y="428"/>
                  </a:lnTo>
                  <a:lnTo>
                    <a:pt x="152" y="425"/>
                  </a:lnTo>
                  <a:lnTo>
                    <a:pt x="152" y="422"/>
                  </a:lnTo>
                  <a:lnTo>
                    <a:pt x="150" y="419"/>
                  </a:lnTo>
                  <a:lnTo>
                    <a:pt x="150" y="419"/>
                  </a:lnTo>
                  <a:lnTo>
                    <a:pt x="149" y="419"/>
                  </a:lnTo>
                  <a:lnTo>
                    <a:pt x="149" y="421"/>
                  </a:lnTo>
                  <a:lnTo>
                    <a:pt x="149" y="418"/>
                  </a:lnTo>
                  <a:lnTo>
                    <a:pt x="149" y="415"/>
                  </a:lnTo>
                  <a:lnTo>
                    <a:pt x="147" y="413"/>
                  </a:lnTo>
                  <a:lnTo>
                    <a:pt x="146" y="410"/>
                  </a:lnTo>
                  <a:lnTo>
                    <a:pt x="144" y="409"/>
                  </a:lnTo>
                  <a:lnTo>
                    <a:pt x="144" y="406"/>
                  </a:lnTo>
                  <a:lnTo>
                    <a:pt x="147" y="407"/>
                  </a:lnTo>
                  <a:lnTo>
                    <a:pt x="150" y="409"/>
                  </a:lnTo>
                  <a:lnTo>
                    <a:pt x="153" y="407"/>
                  </a:lnTo>
                  <a:lnTo>
                    <a:pt x="155" y="406"/>
                  </a:lnTo>
                  <a:lnTo>
                    <a:pt x="156" y="404"/>
                  </a:lnTo>
                  <a:lnTo>
                    <a:pt x="156" y="401"/>
                  </a:lnTo>
                  <a:lnTo>
                    <a:pt x="155" y="400"/>
                  </a:lnTo>
                  <a:lnTo>
                    <a:pt x="153" y="398"/>
                  </a:lnTo>
                  <a:lnTo>
                    <a:pt x="147" y="397"/>
                  </a:lnTo>
                  <a:lnTo>
                    <a:pt x="143" y="394"/>
                  </a:lnTo>
                  <a:lnTo>
                    <a:pt x="140" y="391"/>
                  </a:lnTo>
                  <a:lnTo>
                    <a:pt x="137" y="386"/>
                  </a:lnTo>
                  <a:lnTo>
                    <a:pt x="137" y="380"/>
                  </a:lnTo>
                  <a:lnTo>
                    <a:pt x="134" y="352"/>
                  </a:lnTo>
                  <a:lnTo>
                    <a:pt x="126" y="323"/>
                  </a:lnTo>
                  <a:lnTo>
                    <a:pt x="120" y="306"/>
                  </a:lnTo>
                  <a:lnTo>
                    <a:pt x="117" y="291"/>
                  </a:lnTo>
                  <a:lnTo>
                    <a:pt x="117" y="276"/>
                  </a:lnTo>
                  <a:lnTo>
                    <a:pt x="117" y="261"/>
                  </a:lnTo>
                  <a:lnTo>
                    <a:pt x="116" y="246"/>
                  </a:lnTo>
                  <a:lnTo>
                    <a:pt x="117" y="246"/>
                  </a:lnTo>
                  <a:lnTo>
                    <a:pt x="119" y="246"/>
                  </a:lnTo>
                  <a:lnTo>
                    <a:pt x="119" y="246"/>
                  </a:lnTo>
                  <a:lnTo>
                    <a:pt x="119" y="234"/>
                  </a:lnTo>
                  <a:lnTo>
                    <a:pt x="114" y="222"/>
                  </a:lnTo>
                  <a:lnTo>
                    <a:pt x="110" y="212"/>
                  </a:lnTo>
                  <a:lnTo>
                    <a:pt x="107" y="209"/>
                  </a:lnTo>
                  <a:lnTo>
                    <a:pt x="104" y="204"/>
                  </a:lnTo>
                  <a:lnTo>
                    <a:pt x="101" y="201"/>
                  </a:lnTo>
                  <a:lnTo>
                    <a:pt x="96" y="197"/>
                  </a:lnTo>
                  <a:lnTo>
                    <a:pt x="95" y="194"/>
                  </a:lnTo>
                  <a:lnTo>
                    <a:pt x="93" y="191"/>
                  </a:lnTo>
                  <a:lnTo>
                    <a:pt x="92" y="186"/>
                  </a:lnTo>
                  <a:lnTo>
                    <a:pt x="90" y="186"/>
                  </a:lnTo>
                  <a:lnTo>
                    <a:pt x="90" y="186"/>
                  </a:lnTo>
                  <a:lnTo>
                    <a:pt x="89" y="188"/>
                  </a:lnTo>
                  <a:lnTo>
                    <a:pt x="89" y="189"/>
                  </a:lnTo>
                  <a:lnTo>
                    <a:pt x="89" y="191"/>
                  </a:lnTo>
                  <a:lnTo>
                    <a:pt x="90" y="191"/>
                  </a:lnTo>
                  <a:lnTo>
                    <a:pt x="90" y="189"/>
                  </a:lnTo>
                  <a:lnTo>
                    <a:pt x="90" y="188"/>
                  </a:lnTo>
                  <a:lnTo>
                    <a:pt x="86" y="183"/>
                  </a:lnTo>
                  <a:lnTo>
                    <a:pt x="81" y="179"/>
                  </a:lnTo>
                  <a:lnTo>
                    <a:pt x="78" y="174"/>
                  </a:lnTo>
                  <a:lnTo>
                    <a:pt x="75" y="170"/>
                  </a:lnTo>
                  <a:lnTo>
                    <a:pt x="71" y="155"/>
                  </a:lnTo>
                  <a:lnTo>
                    <a:pt x="65" y="140"/>
                  </a:lnTo>
                  <a:lnTo>
                    <a:pt x="63" y="137"/>
                  </a:lnTo>
                  <a:lnTo>
                    <a:pt x="60" y="135"/>
                  </a:lnTo>
                  <a:lnTo>
                    <a:pt x="59" y="134"/>
                  </a:lnTo>
                  <a:lnTo>
                    <a:pt x="56" y="131"/>
                  </a:lnTo>
                  <a:lnTo>
                    <a:pt x="56" y="129"/>
                  </a:lnTo>
                  <a:lnTo>
                    <a:pt x="53" y="122"/>
                  </a:lnTo>
                  <a:lnTo>
                    <a:pt x="50" y="116"/>
                  </a:lnTo>
                  <a:lnTo>
                    <a:pt x="48" y="110"/>
                  </a:lnTo>
                  <a:lnTo>
                    <a:pt x="44" y="99"/>
                  </a:lnTo>
                  <a:lnTo>
                    <a:pt x="36" y="91"/>
                  </a:lnTo>
                  <a:lnTo>
                    <a:pt x="30" y="84"/>
                  </a:lnTo>
                  <a:lnTo>
                    <a:pt x="26" y="75"/>
                  </a:lnTo>
                  <a:lnTo>
                    <a:pt x="21" y="64"/>
                  </a:lnTo>
                  <a:lnTo>
                    <a:pt x="20" y="63"/>
                  </a:lnTo>
                  <a:lnTo>
                    <a:pt x="17" y="61"/>
                  </a:lnTo>
                  <a:lnTo>
                    <a:pt x="14" y="60"/>
                  </a:lnTo>
                  <a:lnTo>
                    <a:pt x="12" y="58"/>
                  </a:lnTo>
                  <a:lnTo>
                    <a:pt x="9" y="57"/>
                  </a:lnTo>
                  <a:lnTo>
                    <a:pt x="11" y="55"/>
                  </a:lnTo>
                  <a:lnTo>
                    <a:pt x="11" y="54"/>
                  </a:lnTo>
                  <a:lnTo>
                    <a:pt x="11" y="52"/>
                  </a:lnTo>
                  <a:lnTo>
                    <a:pt x="11" y="51"/>
                  </a:lnTo>
                  <a:lnTo>
                    <a:pt x="9" y="49"/>
                  </a:lnTo>
                  <a:lnTo>
                    <a:pt x="6" y="48"/>
                  </a:lnTo>
                  <a:lnTo>
                    <a:pt x="5" y="46"/>
                  </a:lnTo>
                  <a:lnTo>
                    <a:pt x="3" y="45"/>
                  </a:lnTo>
                  <a:lnTo>
                    <a:pt x="2" y="43"/>
                  </a:lnTo>
                  <a:lnTo>
                    <a:pt x="2" y="40"/>
                  </a:lnTo>
                  <a:lnTo>
                    <a:pt x="3" y="39"/>
                  </a:lnTo>
                  <a:lnTo>
                    <a:pt x="3" y="37"/>
                  </a:lnTo>
                  <a:lnTo>
                    <a:pt x="5" y="36"/>
                  </a:lnTo>
                  <a:lnTo>
                    <a:pt x="3" y="31"/>
                  </a:lnTo>
                  <a:lnTo>
                    <a:pt x="2" y="28"/>
                  </a:lnTo>
                  <a:lnTo>
                    <a:pt x="0" y="24"/>
                  </a:lnTo>
                  <a:lnTo>
                    <a:pt x="0" y="21"/>
                  </a:lnTo>
                  <a:lnTo>
                    <a:pt x="2" y="18"/>
                  </a:lnTo>
                  <a:lnTo>
                    <a:pt x="5" y="13"/>
                  </a:lnTo>
                  <a:lnTo>
                    <a:pt x="9" y="10"/>
                  </a:lnTo>
                  <a:lnTo>
                    <a:pt x="15" y="7"/>
                  </a:lnTo>
                  <a:lnTo>
                    <a:pt x="20" y="7"/>
                  </a:lnTo>
                  <a:lnTo>
                    <a:pt x="26" y="7"/>
                  </a:lnTo>
                  <a:lnTo>
                    <a:pt x="32" y="10"/>
                  </a:lnTo>
                  <a:lnTo>
                    <a:pt x="36" y="12"/>
                  </a:lnTo>
                  <a:lnTo>
                    <a:pt x="44" y="4"/>
                  </a:lnTo>
                  <a:lnTo>
                    <a:pt x="54" y="1"/>
                  </a:lnTo>
                  <a:lnTo>
                    <a:pt x="65" y="0"/>
                  </a:lnTo>
                  <a:lnTo>
                    <a:pt x="75" y="4"/>
                  </a:lnTo>
                  <a:lnTo>
                    <a:pt x="84" y="12"/>
                  </a:lnTo>
                  <a:lnTo>
                    <a:pt x="93" y="16"/>
                  </a:lnTo>
                  <a:lnTo>
                    <a:pt x="104" y="18"/>
                  </a:lnTo>
                  <a:lnTo>
                    <a:pt x="114" y="13"/>
                  </a:lnTo>
                  <a:lnTo>
                    <a:pt x="278" y="15"/>
                  </a:lnTo>
                  <a:lnTo>
                    <a:pt x="278" y="15"/>
                  </a:lnTo>
                  <a:lnTo>
                    <a:pt x="277" y="15"/>
                  </a:lnTo>
                  <a:lnTo>
                    <a:pt x="283" y="16"/>
                  </a:lnTo>
                  <a:lnTo>
                    <a:pt x="287" y="19"/>
                  </a:lnTo>
                  <a:lnTo>
                    <a:pt x="290" y="22"/>
                  </a:lnTo>
                  <a:lnTo>
                    <a:pt x="293" y="25"/>
                  </a:lnTo>
                  <a:lnTo>
                    <a:pt x="296" y="28"/>
                  </a:lnTo>
                  <a:lnTo>
                    <a:pt x="311" y="33"/>
                  </a:lnTo>
                  <a:lnTo>
                    <a:pt x="326" y="36"/>
                  </a:lnTo>
                  <a:lnTo>
                    <a:pt x="332" y="37"/>
                  </a:lnTo>
                  <a:lnTo>
                    <a:pt x="340" y="37"/>
                  </a:lnTo>
                  <a:lnTo>
                    <a:pt x="346" y="36"/>
                  </a:lnTo>
                  <a:lnTo>
                    <a:pt x="349" y="34"/>
                  </a:lnTo>
                  <a:lnTo>
                    <a:pt x="352" y="34"/>
                  </a:lnTo>
                  <a:lnTo>
                    <a:pt x="355" y="33"/>
                  </a:lnTo>
                  <a:lnTo>
                    <a:pt x="358" y="34"/>
                  </a:lnTo>
                  <a:lnTo>
                    <a:pt x="361" y="37"/>
                  </a:lnTo>
                  <a:lnTo>
                    <a:pt x="365" y="39"/>
                  </a:lnTo>
                  <a:lnTo>
                    <a:pt x="377" y="37"/>
                  </a:lnTo>
                  <a:lnTo>
                    <a:pt x="388" y="34"/>
                  </a:lnTo>
                  <a:lnTo>
                    <a:pt x="399" y="36"/>
                  </a:lnTo>
                  <a:lnTo>
                    <a:pt x="400" y="36"/>
                  </a:lnTo>
                  <a:lnTo>
                    <a:pt x="402" y="37"/>
                  </a:lnTo>
                  <a:lnTo>
                    <a:pt x="403" y="37"/>
                  </a:lnTo>
                  <a:lnTo>
                    <a:pt x="424" y="36"/>
                  </a:lnTo>
                  <a:lnTo>
                    <a:pt x="447" y="30"/>
                  </a:lnTo>
                  <a:lnTo>
                    <a:pt x="469" y="27"/>
                  </a:lnTo>
                  <a:lnTo>
                    <a:pt x="478" y="24"/>
                  </a:lnTo>
                  <a:lnTo>
                    <a:pt x="486" y="24"/>
                  </a:lnTo>
                  <a:lnTo>
                    <a:pt x="495" y="21"/>
                  </a:lnTo>
                  <a:lnTo>
                    <a:pt x="499" y="19"/>
                  </a:lnTo>
                  <a:lnTo>
                    <a:pt x="502" y="18"/>
                  </a:lnTo>
                  <a:lnTo>
                    <a:pt x="505" y="16"/>
                  </a:lnTo>
                  <a:lnTo>
                    <a:pt x="508" y="15"/>
                  </a:lnTo>
                  <a:lnTo>
                    <a:pt x="517" y="13"/>
                  </a:lnTo>
                  <a:lnTo>
                    <a:pt x="528" y="13"/>
                  </a:lnTo>
                  <a:lnTo>
                    <a:pt x="540" y="13"/>
                  </a:lnTo>
                  <a:lnTo>
                    <a:pt x="552" y="13"/>
                  </a:lnTo>
                  <a:lnTo>
                    <a:pt x="556" y="15"/>
                  </a:lnTo>
                  <a:lnTo>
                    <a:pt x="559" y="16"/>
                  </a:lnTo>
                  <a:lnTo>
                    <a:pt x="562" y="19"/>
                  </a:lnTo>
                  <a:lnTo>
                    <a:pt x="565" y="22"/>
                  </a:lnTo>
                  <a:lnTo>
                    <a:pt x="568" y="27"/>
                  </a:lnTo>
                  <a:lnTo>
                    <a:pt x="571" y="30"/>
                  </a:lnTo>
                  <a:lnTo>
                    <a:pt x="570" y="2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Freeform 39"/>
            <p:cNvSpPr/>
            <p:nvPr/>
          </p:nvSpPr>
          <p:spPr bwMode="gray">
            <a:xfrm>
              <a:off x="4063" y="3427"/>
              <a:ext cx="357" cy="361"/>
            </a:xfrm>
            <a:custGeom>
              <a:avLst/>
              <a:gdLst>
                <a:gd name="T0" fmla="*/ 12 w 386"/>
                <a:gd name="T1" fmla="*/ 307 h 390"/>
                <a:gd name="T2" fmla="*/ 30 w 386"/>
                <a:gd name="T3" fmla="*/ 328 h 390"/>
                <a:gd name="T4" fmla="*/ 37 w 386"/>
                <a:gd name="T5" fmla="*/ 354 h 390"/>
                <a:gd name="T6" fmla="*/ 27 w 386"/>
                <a:gd name="T7" fmla="*/ 369 h 390"/>
                <a:gd name="T8" fmla="*/ 30 w 386"/>
                <a:gd name="T9" fmla="*/ 388 h 390"/>
                <a:gd name="T10" fmla="*/ 34 w 386"/>
                <a:gd name="T11" fmla="*/ 384 h 390"/>
                <a:gd name="T12" fmla="*/ 40 w 386"/>
                <a:gd name="T13" fmla="*/ 384 h 390"/>
                <a:gd name="T14" fmla="*/ 53 w 386"/>
                <a:gd name="T15" fmla="*/ 385 h 390"/>
                <a:gd name="T16" fmla="*/ 68 w 386"/>
                <a:gd name="T17" fmla="*/ 385 h 390"/>
                <a:gd name="T18" fmla="*/ 81 w 386"/>
                <a:gd name="T19" fmla="*/ 384 h 390"/>
                <a:gd name="T20" fmla="*/ 87 w 386"/>
                <a:gd name="T21" fmla="*/ 375 h 390"/>
                <a:gd name="T22" fmla="*/ 102 w 386"/>
                <a:gd name="T23" fmla="*/ 363 h 390"/>
                <a:gd name="T24" fmla="*/ 114 w 386"/>
                <a:gd name="T25" fmla="*/ 354 h 390"/>
                <a:gd name="T26" fmla="*/ 117 w 386"/>
                <a:gd name="T27" fmla="*/ 349 h 390"/>
                <a:gd name="T28" fmla="*/ 123 w 386"/>
                <a:gd name="T29" fmla="*/ 333 h 390"/>
                <a:gd name="T30" fmla="*/ 128 w 386"/>
                <a:gd name="T31" fmla="*/ 324 h 390"/>
                <a:gd name="T32" fmla="*/ 141 w 386"/>
                <a:gd name="T33" fmla="*/ 321 h 390"/>
                <a:gd name="T34" fmla="*/ 161 w 386"/>
                <a:gd name="T35" fmla="*/ 334 h 390"/>
                <a:gd name="T36" fmla="*/ 201 w 386"/>
                <a:gd name="T37" fmla="*/ 342 h 390"/>
                <a:gd name="T38" fmla="*/ 209 w 386"/>
                <a:gd name="T39" fmla="*/ 340 h 390"/>
                <a:gd name="T40" fmla="*/ 213 w 386"/>
                <a:gd name="T41" fmla="*/ 343 h 390"/>
                <a:gd name="T42" fmla="*/ 236 w 386"/>
                <a:gd name="T43" fmla="*/ 333 h 390"/>
                <a:gd name="T44" fmla="*/ 245 w 386"/>
                <a:gd name="T45" fmla="*/ 318 h 390"/>
                <a:gd name="T46" fmla="*/ 246 w 386"/>
                <a:gd name="T47" fmla="*/ 304 h 390"/>
                <a:gd name="T48" fmla="*/ 252 w 386"/>
                <a:gd name="T49" fmla="*/ 297 h 390"/>
                <a:gd name="T50" fmla="*/ 267 w 386"/>
                <a:gd name="T51" fmla="*/ 295 h 390"/>
                <a:gd name="T52" fmla="*/ 277 w 386"/>
                <a:gd name="T53" fmla="*/ 290 h 390"/>
                <a:gd name="T54" fmla="*/ 284 w 386"/>
                <a:gd name="T55" fmla="*/ 283 h 390"/>
                <a:gd name="T56" fmla="*/ 292 w 386"/>
                <a:gd name="T57" fmla="*/ 272 h 390"/>
                <a:gd name="T58" fmla="*/ 298 w 386"/>
                <a:gd name="T59" fmla="*/ 253 h 390"/>
                <a:gd name="T60" fmla="*/ 314 w 386"/>
                <a:gd name="T61" fmla="*/ 241 h 390"/>
                <a:gd name="T62" fmla="*/ 340 w 386"/>
                <a:gd name="T63" fmla="*/ 217 h 390"/>
                <a:gd name="T64" fmla="*/ 362 w 386"/>
                <a:gd name="T65" fmla="*/ 208 h 390"/>
                <a:gd name="T66" fmla="*/ 379 w 386"/>
                <a:gd name="T67" fmla="*/ 193 h 390"/>
                <a:gd name="T68" fmla="*/ 385 w 386"/>
                <a:gd name="T69" fmla="*/ 188 h 390"/>
                <a:gd name="T70" fmla="*/ 380 w 386"/>
                <a:gd name="T71" fmla="*/ 170 h 390"/>
                <a:gd name="T72" fmla="*/ 353 w 386"/>
                <a:gd name="T73" fmla="*/ 164 h 390"/>
                <a:gd name="T74" fmla="*/ 340 w 386"/>
                <a:gd name="T75" fmla="*/ 157 h 390"/>
                <a:gd name="T76" fmla="*/ 343 w 386"/>
                <a:gd name="T77" fmla="*/ 152 h 390"/>
                <a:gd name="T78" fmla="*/ 338 w 386"/>
                <a:gd name="T79" fmla="*/ 146 h 390"/>
                <a:gd name="T80" fmla="*/ 332 w 386"/>
                <a:gd name="T81" fmla="*/ 139 h 390"/>
                <a:gd name="T82" fmla="*/ 334 w 386"/>
                <a:gd name="T83" fmla="*/ 121 h 390"/>
                <a:gd name="T84" fmla="*/ 323 w 386"/>
                <a:gd name="T85" fmla="*/ 113 h 390"/>
                <a:gd name="T86" fmla="*/ 281 w 386"/>
                <a:gd name="T87" fmla="*/ 86 h 390"/>
                <a:gd name="T88" fmla="*/ 270 w 386"/>
                <a:gd name="T89" fmla="*/ 72 h 390"/>
                <a:gd name="T90" fmla="*/ 252 w 386"/>
                <a:gd name="T91" fmla="*/ 30 h 390"/>
                <a:gd name="T92" fmla="*/ 236 w 386"/>
                <a:gd name="T93" fmla="*/ 6 h 390"/>
                <a:gd name="T94" fmla="*/ 206 w 386"/>
                <a:gd name="T95" fmla="*/ 0 h 390"/>
                <a:gd name="T96" fmla="*/ 197 w 386"/>
                <a:gd name="T97" fmla="*/ 2 h 390"/>
                <a:gd name="T98" fmla="*/ 185 w 386"/>
                <a:gd name="T99" fmla="*/ 5 h 390"/>
                <a:gd name="T100" fmla="*/ 168 w 386"/>
                <a:gd name="T101" fmla="*/ 14 h 390"/>
                <a:gd name="T102" fmla="*/ 152 w 386"/>
                <a:gd name="T103" fmla="*/ 6 h 390"/>
                <a:gd name="T104" fmla="*/ 113 w 386"/>
                <a:gd name="T105" fmla="*/ 11 h 390"/>
                <a:gd name="T106" fmla="*/ 47 w 386"/>
                <a:gd name="T107" fmla="*/ 23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6" h="390">
                  <a:moveTo>
                    <a:pt x="0" y="303"/>
                  </a:moveTo>
                  <a:lnTo>
                    <a:pt x="4" y="306"/>
                  </a:lnTo>
                  <a:lnTo>
                    <a:pt x="9" y="306"/>
                  </a:lnTo>
                  <a:lnTo>
                    <a:pt x="12" y="307"/>
                  </a:lnTo>
                  <a:lnTo>
                    <a:pt x="16" y="307"/>
                  </a:lnTo>
                  <a:lnTo>
                    <a:pt x="19" y="310"/>
                  </a:lnTo>
                  <a:lnTo>
                    <a:pt x="25" y="318"/>
                  </a:lnTo>
                  <a:lnTo>
                    <a:pt x="30" y="328"/>
                  </a:lnTo>
                  <a:lnTo>
                    <a:pt x="34" y="337"/>
                  </a:lnTo>
                  <a:lnTo>
                    <a:pt x="36" y="343"/>
                  </a:lnTo>
                  <a:lnTo>
                    <a:pt x="37" y="348"/>
                  </a:lnTo>
                  <a:lnTo>
                    <a:pt x="37" y="354"/>
                  </a:lnTo>
                  <a:lnTo>
                    <a:pt x="36" y="355"/>
                  </a:lnTo>
                  <a:lnTo>
                    <a:pt x="34" y="357"/>
                  </a:lnTo>
                  <a:lnTo>
                    <a:pt x="31" y="360"/>
                  </a:lnTo>
                  <a:lnTo>
                    <a:pt x="27" y="369"/>
                  </a:lnTo>
                  <a:lnTo>
                    <a:pt x="27" y="379"/>
                  </a:lnTo>
                  <a:lnTo>
                    <a:pt x="27" y="390"/>
                  </a:lnTo>
                  <a:lnTo>
                    <a:pt x="28" y="390"/>
                  </a:lnTo>
                  <a:lnTo>
                    <a:pt x="30" y="388"/>
                  </a:lnTo>
                  <a:lnTo>
                    <a:pt x="30" y="387"/>
                  </a:lnTo>
                  <a:lnTo>
                    <a:pt x="31" y="385"/>
                  </a:lnTo>
                  <a:lnTo>
                    <a:pt x="33" y="385"/>
                  </a:lnTo>
                  <a:lnTo>
                    <a:pt x="34" y="384"/>
                  </a:lnTo>
                  <a:lnTo>
                    <a:pt x="36" y="384"/>
                  </a:lnTo>
                  <a:lnTo>
                    <a:pt x="37" y="382"/>
                  </a:lnTo>
                  <a:lnTo>
                    <a:pt x="39" y="384"/>
                  </a:lnTo>
                  <a:lnTo>
                    <a:pt x="40" y="384"/>
                  </a:lnTo>
                  <a:lnTo>
                    <a:pt x="40" y="385"/>
                  </a:lnTo>
                  <a:lnTo>
                    <a:pt x="45" y="384"/>
                  </a:lnTo>
                  <a:lnTo>
                    <a:pt x="50" y="385"/>
                  </a:lnTo>
                  <a:lnTo>
                    <a:pt x="53" y="385"/>
                  </a:lnTo>
                  <a:lnTo>
                    <a:pt x="56" y="387"/>
                  </a:lnTo>
                  <a:lnTo>
                    <a:pt x="59" y="387"/>
                  </a:lnTo>
                  <a:lnTo>
                    <a:pt x="63" y="387"/>
                  </a:lnTo>
                  <a:lnTo>
                    <a:pt x="68" y="385"/>
                  </a:lnTo>
                  <a:lnTo>
                    <a:pt x="71" y="384"/>
                  </a:lnTo>
                  <a:lnTo>
                    <a:pt x="75" y="384"/>
                  </a:lnTo>
                  <a:lnTo>
                    <a:pt x="80" y="384"/>
                  </a:lnTo>
                  <a:lnTo>
                    <a:pt x="81" y="384"/>
                  </a:lnTo>
                  <a:lnTo>
                    <a:pt x="81" y="382"/>
                  </a:lnTo>
                  <a:lnTo>
                    <a:pt x="83" y="379"/>
                  </a:lnTo>
                  <a:lnTo>
                    <a:pt x="84" y="378"/>
                  </a:lnTo>
                  <a:lnTo>
                    <a:pt x="87" y="375"/>
                  </a:lnTo>
                  <a:lnTo>
                    <a:pt x="90" y="372"/>
                  </a:lnTo>
                  <a:lnTo>
                    <a:pt x="95" y="369"/>
                  </a:lnTo>
                  <a:lnTo>
                    <a:pt x="99" y="366"/>
                  </a:lnTo>
                  <a:lnTo>
                    <a:pt x="102" y="363"/>
                  </a:lnTo>
                  <a:lnTo>
                    <a:pt x="104" y="360"/>
                  </a:lnTo>
                  <a:lnTo>
                    <a:pt x="108" y="357"/>
                  </a:lnTo>
                  <a:lnTo>
                    <a:pt x="113" y="355"/>
                  </a:lnTo>
                  <a:lnTo>
                    <a:pt x="114" y="354"/>
                  </a:lnTo>
                  <a:lnTo>
                    <a:pt x="114" y="352"/>
                  </a:lnTo>
                  <a:lnTo>
                    <a:pt x="114" y="351"/>
                  </a:lnTo>
                  <a:lnTo>
                    <a:pt x="116" y="349"/>
                  </a:lnTo>
                  <a:lnTo>
                    <a:pt x="117" y="349"/>
                  </a:lnTo>
                  <a:lnTo>
                    <a:pt x="119" y="348"/>
                  </a:lnTo>
                  <a:lnTo>
                    <a:pt x="120" y="348"/>
                  </a:lnTo>
                  <a:lnTo>
                    <a:pt x="120" y="340"/>
                  </a:lnTo>
                  <a:lnTo>
                    <a:pt x="123" y="333"/>
                  </a:lnTo>
                  <a:lnTo>
                    <a:pt x="126" y="327"/>
                  </a:lnTo>
                  <a:lnTo>
                    <a:pt x="128" y="325"/>
                  </a:lnTo>
                  <a:lnTo>
                    <a:pt x="128" y="324"/>
                  </a:lnTo>
                  <a:lnTo>
                    <a:pt x="128" y="324"/>
                  </a:lnTo>
                  <a:lnTo>
                    <a:pt x="131" y="321"/>
                  </a:lnTo>
                  <a:lnTo>
                    <a:pt x="134" y="319"/>
                  </a:lnTo>
                  <a:lnTo>
                    <a:pt x="138" y="321"/>
                  </a:lnTo>
                  <a:lnTo>
                    <a:pt x="141" y="321"/>
                  </a:lnTo>
                  <a:lnTo>
                    <a:pt x="144" y="322"/>
                  </a:lnTo>
                  <a:lnTo>
                    <a:pt x="150" y="327"/>
                  </a:lnTo>
                  <a:lnTo>
                    <a:pt x="156" y="330"/>
                  </a:lnTo>
                  <a:lnTo>
                    <a:pt x="161" y="334"/>
                  </a:lnTo>
                  <a:lnTo>
                    <a:pt x="167" y="336"/>
                  </a:lnTo>
                  <a:lnTo>
                    <a:pt x="182" y="342"/>
                  </a:lnTo>
                  <a:lnTo>
                    <a:pt x="198" y="343"/>
                  </a:lnTo>
                  <a:lnTo>
                    <a:pt x="201" y="342"/>
                  </a:lnTo>
                  <a:lnTo>
                    <a:pt x="203" y="340"/>
                  </a:lnTo>
                  <a:lnTo>
                    <a:pt x="206" y="339"/>
                  </a:lnTo>
                  <a:lnTo>
                    <a:pt x="209" y="339"/>
                  </a:lnTo>
                  <a:lnTo>
                    <a:pt x="209" y="340"/>
                  </a:lnTo>
                  <a:lnTo>
                    <a:pt x="210" y="340"/>
                  </a:lnTo>
                  <a:lnTo>
                    <a:pt x="212" y="342"/>
                  </a:lnTo>
                  <a:lnTo>
                    <a:pt x="213" y="342"/>
                  </a:lnTo>
                  <a:lnTo>
                    <a:pt x="213" y="343"/>
                  </a:lnTo>
                  <a:lnTo>
                    <a:pt x="219" y="342"/>
                  </a:lnTo>
                  <a:lnTo>
                    <a:pt x="225" y="339"/>
                  </a:lnTo>
                  <a:lnTo>
                    <a:pt x="231" y="336"/>
                  </a:lnTo>
                  <a:lnTo>
                    <a:pt x="236" y="333"/>
                  </a:lnTo>
                  <a:lnTo>
                    <a:pt x="239" y="330"/>
                  </a:lnTo>
                  <a:lnTo>
                    <a:pt x="242" y="325"/>
                  </a:lnTo>
                  <a:lnTo>
                    <a:pt x="243" y="322"/>
                  </a:lnTo>
                  <a:lnTo>
                    <a:pt x="245" y="318"/>
                  </a:lnTo>
                  <a:lnTo>
                    <a:pt x="248" y="313"/>
                  </a:lnTo>
                  <a:lnTo>
                    <a:pt x="248" y="310"/>
                  </a:lnTo>
                  <a:lnTo>
                    <a:pt x="246" y="307"/>
                  </a:lnTo>
                  <a:lnTo>
                    <a:pt x="246" y="304"/>
                  </a:lnTo>
                  <a:lnTo>
                    <a:pt x="246" y="301"/>
                  </a:lnTo>
                  <a:lnTo>
                    <a:pt x="249" y="300"/>
                  </a:lnTo>
                  <a:lnTo>
                    <a:pt x="251" y="298"/>
                  </a:lnTo>
                  <a:lnTo>
                    <a:pt x="252" y="297"/>
                  </a:lnTo>
                  <a:lnTo>
                    <a:pt x="255" y="295"/>
                  </a:lnTo>
                  <a:lnTo>
                    <a:pt x="260" y="294"/>
                  </a:lnTo>
                  <a:lnTo>
                    <a:pt x="263" y="294"/>
                  </a:lnTo>
                  <a:lnTo>
                    <a:pt x="267" y="295"/>
                  </a:lnTo>
                  <a:lnTo>
                    <a:pt x="270" y="294"/>
                  </a:lnTo>
                  <a:lnTo>
                    <a:pt x="275" y="292"/>
                  </a:lnTo>
                  <a:lnTo>
                    <a:pt x="275" y="292"/>
                  </a:lnTo>
                  <a:lnTo>
                    <a:pt x="277" y="290"/>
                  </a:lnTo>
                  <a:lnTo>
                    <a:pt x="277" y="287"/>
                  </a:lnTo>
                  <a:lnTo>
                    <a:pt x="278" y="286"/>
                  </a:lnTo>
                  <a:lnTo>
                    <a:pt x="281" y="284"/>
                  </a:lnTo>
                  <a:lnTo>
                    <a:pt x="284" y="283"/>
                  </a:lnTo>
                  <a:lnTo>
                    <a:pt x="287" y="280"/>
                  </a:lnTo>
                  <a:lnTo>
                    <a:pt x="289" y="278"/>
                  </a:lnTo>
                  <a:lnTo>
                    <a:pt x="292" y="275"/>
                  </a:lnTo>
                  <a:lnTo>
                    <a:pt x="292" y="272"/>
                  </a:lnTo>
                  <a:lnTo>
                    <a:pt x="293" y="266"/>
                  </a:lnTo>
                  <a:lnTo>
                    <a:pt x="295" y="262"/>
                  </a:lnTo>
                  <a:lnTo>
                    <a:pt x="295" y="257"/>
                  </a:lnTo>
                  <a:lnTo>
                    <a:pt x="298" y="253"/>
                  </a:lnTo>
                  <a:lnTo>
                    <a:pt x="299" y="250"/>
                  </a:lnTo>
                  <a:lnTo>
                    <a:pt x="301" y="247"/>
                  </a:lnTo>
                  <a:lnTo>
                    <a:pt x="304" y="245"/>
                  </a:lnTo>
                  <a:lnTo>
                    <a:pt x="314" y="241"/>
                  </a:lnTo>
                  <a:lnTo>
                    <a:pt x="323" y="236"/>
                  </a:lnTo>
                  <a:lnTo>
                    <a:pt x="332" y="229"/>
                  </a:lnTo>
                  <a:lnTo>
                    <a:pt x="338" y="218"/>
                  </a:lnTo>
                  <a:lnTo>
                    <a:pt x="340" y="217"/>
                  </a:lnTo>
                  <a:lnTo>
                    <a:pt x="341" y="214"/>
                  </a:lnTo>
                  <a:lnTo>
                    <a:pt x="344" y="212"/>
                  </a:lnTo>
                  <a:lnTo>
                    <a:pt x="353" y="211"/>
                  </a:lnTo>
                  <a:lnTo>
                    <a:pt x="362" y="208"/>
                  </a:lnTo>
                  <a:lnTo>
                    <a:pt x="370" y="203"/>
                  </a:lnTo>
                  <a:lnTo>
                    <a:pt x="376" y="196"/>
                  </a:lnTo>
                  <a:lnTo>
                    <a:pt x="377" y="194"/>
                  </a:lnTo>
                  <a:lnTo>
                    <a:pt x="379" y="193"/>
                  </a:lnTo>
                  <a:lnTo>
                    <a:pt x="380" y="193"/>
                  </a:lnTo>
                  <a:lnTo>
                    <a:pt x="383" y="193"/>
                  </a:lnTo>
                  <a:lnTo>
                    <a:pt x="383" y="191"/>
                  </a:lnTo>
                  <a:lnTo>
                    <a:pt x="385" y="188"/>
                  </a:lnTo>
                  <a:lnTo>
                    <a:pt x="386" y="185"/>
                  </a:lnTo>
                  <a:lnTo>
                    <a:pt x="386" y="179"/>
                  </a:lnTo>
                  <a:lnTo>
                    <a:pt x="383" y="175"/>
                  </a:lnTo>
                  <a:lnTo>
                    <a:pt x="380" y="170"/>
                  </a:lnTo>
                  <a:lnTo>
                    <a:pt x="374" y="167"/>
                  </a:lnTo>
                  <a:lnTo>
                    <a:pt x="370" y="166"/>
                  </a:lnTo>
                  <a:lnTo>
                    <a:pt x="361" y="164"/>
                  </a:lnTo>
                  <a:lnTo>
                    <a:pt x="353" y="164"/>
                  </a:lnTo>
                  <a:lnTo>
                    <a:pt x="344" y="161"/>
                  </a:lnTo>
                  <a:lnTo>
                    <a:pt x="343" y="160"/>
                  </a:lnTo>
                  <a:lnTo>
                    <a:pt x="341" y="158"/>
                  </a:lnTo>
                  <a:lnTo>
                    <a:pt x="340" y="157"/>
                  </a:lnTo>
                  <a:lnTo>
                    <a:pt x="340" y="154"/>
                  </a:lnTo>
                  <a:lnTo>
                    <a:pt x="341" y="154"/>
                  </a:lnTo>
                  <a:lnTo>
                    <a:pt x="343" y="154"/>
                  </a:lnTo>
                  <a:lnTo>
                    <a:pt x="343" y="152"/>
                  </a:lnTo>
                  <a:lnTo>
                    <a:pt x="343" y="151"/>
                  </a:lnTo>
                  <a:lnTo>
                    <a:pt x="343" y="149"/>
                  </a:lnTo>
                  <a:lnTo>
                    <a:pt x="340" y="148"/>
                  </a:lnTo>
                  <a:lnTo>
                    <a:pt x="338" y="146"/>
                  </a:lnTo>
                  <a:lnTo>
                    <a:pt x="335" y="146"/>
                  </a:lnTo>
                  <a:lnTo>
                    <a:pt x="335" y="143"/>
                  </a:lnTo>
                  <a:lnTo>
                    <a:pt x="334" y="142"/>
                  </a:lnTo>
                  <a:lnTo>
                    <a:pt x="332" y="139"/>
                  </a:lnTo>
                  <a:lnTo>
                    <a:pt x="334" y="134"/>
                  </a:lnTo>
                  <a:lnTo>
                    <a:pt x="335" y="130"/>
                  </a:lnTo>
                  <a:lnTo>
                    <a:pt x="335" y="125"/>
                  </a:lnTo>
                  <a:lnTo>
                    <a:pt x="334" y="121"/>
                  </a:lnTo>
                  <a:lnTo>
                    <a:pt x="332" y="118"/>
                  </a:lnTo>
                  <a:lnTo>
                    <a:pt x="329" y="116"/>
                  </a:lnTo>
                  <a:lnTo>
                    <a:pt x="326" y="115"/>
                  </a:lnTo>
                  <a:lnTo>
                    <a:pt x="323" y="113"/>
                  </a:lnTo>
                  <a:lnTo>
                    <a:pt x="320" y="112"/>
                  </a:lnTo>
                  <a:lnTo>
                    <a:pt x="304" y="98"/>
                  </a:lnTo>
                  <a:lnTo>
                    <a:pt x="286" y="88"/>
                  </a:lnTo>
                  <a:lnTo>
                    <a:pt x="281" y="86"/>
                  </a:lnTo>
                  <a:lnTo>
                    <a:pt x="278" y="83"/>
                  </a:lnTo>
                  <a:lnTo>
                    <a:pt x="275" y="79"/>
                  </a:lnTo>
                  <a:lnTo>
                    <a:pt x="274" y="76"/>
                  </a:lnTo>
                  <a:lnTo>
                    <a:pt x="270" y="72"/>
                  </a:lnTo>
                  <a:lnTo>
                    <a:pt x="269" y="71"/>
                  </a:lnTo>
                  <a:lnTo>
                    <a:pt x="264" y="57"/>
                  </a:lnTo>
                  <a:lnTo>
                    <a:pt x="258" y="44"/>
                  </a:lnTo>
                  <a:lnTo>
                    <a:pt x="252" y="30"/>
                  </a:lnTo>
                  <a:lnTo>
                    <a:pt x="246" y="24"/>
                  </a:lnTo>
                  <a:lnTo>
                    <a:pt x="242" y="18"/>
                  </a:lnTo>
                  <a:lnTo>
                    <a:pt x="237" y="11"/>
                  </a:lnTo>
                  <a:lnTo>
                    <a:pt x="236" y="6"/>
                  </a:lnTo>
                  <a:lnTo>
                    <a:pt x="234" y="2"/>
                  </a:lnTo>
                  <a:lnTo>
                    <a:pt x="225" y="2"/>
                  </a:lnTo>
                  <a:lnTo>
                    <a:pt x="216" y="0"/>
                  </a:lnTo>
                  <a:lnTo>
                    <a:pt x="206" y="0"/>
                  </a:lnTo>
                  <a:lnTo>
                    <a:pt x="198" y="5"/>
                  </a:lnTo>
                  <a:lnTo>
                    <a:pt x="198" y="3"/>
                  </a:lnTo>
                  <a:lnTo>
                    <a:pt x="197" y="2"/>
                  </a:lnTo>
                  <a:lnTo>
                    <a:pt x="197" y="2"/>
                  </a:lnTo>
                  <a:lnTo>
                    <a:pt x="195" y="0"/>
                  </a:lnTo>
                  <a:lnTo>
                    <a:pt x="192" y="2"/>
                  </a:lnTo>
                  <a:lnTo>
                    <a:pt x="188" y="3"/>
                  </a:lnTo>
                  <a:lnTo>
                    <a:pt x="185" y="5"/>
                  </a:lnTo>
                  <a:lnTo>
                    <a:pt x="180" y="6"/>
                  </a:lnTo>
                  <a:lnTo>
                    <a:pt x="176" y="8"/>
                  </a:lnTo>
                  <a:lnTo>
                    <a:pt x="171" y="11"/>
                  </a:lnTo>
                  <a:lnTo>
                    <a:pt x="168" y="14"/>
                  </a:lnTo>
                  <a:lnTo>
                    <a:pt x="164" y="17"/>
                  </a:lnTo>
                  <a:lnTo>
                    <a:pt x="159" y="18"/>
                  </a:lnTo>
                  <a:lnTo>
                    <a:pt x="158" y="11"/>
                  </a:lnTo>
                  <a:lnTo>
                    <a:pt x="152" y="6"/>
                  </a:lnTo>
                  <a:lnTo>
                    <a:pt x="146" y="6"/>
                  </a:lnTo>
                  <a:lnTo>
                    <a:pt x="137" y="6"/>
                  </a:lnTo>
                  <a:lnTo>
                    <a:pt x="129" y="8"/>
                  </a:lnTo>
                  <a:lnTo>
                    <a:pt x="113" y="11"/>
                  </a:lnTo>
                  <a:lnTo>
                    <a:pt x="98" y="14"/>
                  </a:lnTo>
                  <a:lnTo>
                    <a:pt x="80" y="17"/>
                  </a:lnTo>
                  <a:lnTo>
                    <a:pt x="63" y="18"/>
                  </a:lnTo>
                  <a:lnTo>
                    <a:pt x="47" y="23"/>
                  </a:lnTo>
                  <a:lnTo>
                    <a:pt x="47" y="173"/>
                  </a:lnTo>
                  <a:lnTo>
                    <a:pt x="0" y="173"/>
                  </a:lnTo>
                  <a:lnTo>
                    <a:pt x="0" y="30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Freeform 40"/>
            <p:cNvSpPr/>
            <p:nvPr/>
          </p:nvSpPr>
          <p:spPr bwMode="gray">
            <a:xfrm>
              <a:off x="3939" y="3601"/>
              <a:ext cx="604" cy="504"/>
            </a:xfrm>
            <a:custGeom>
              <a:avLst/>
              <a:gdLst>
                <a:gd name="T0" fmla="*/ 53 w 653"/>
                <a:gd name="T1" fmla="*/ 466 h 545"/>
                <a:gd name="T2" fmla="*/ 104 w 653"/>
                <a:gd name="T3" fmla="*/ 511 h 545"/>
                <a:gd name="T4" fmla="*/ 156 w 653"/>
                <a:gd name="T5" fmla="*/ 545 h 545"/>
                <a:gd name="T6" fmla="*/ 200 w 653"/>
                <a:gd name="T7" fmla="*/ 536 h 545"/>
                <a:gd name="T8" fmla="*/ 250 w 653"/>
                <a:gd name="T9" fmla="*/ 526 h 545"/>
                <a:gd name="T10" fmla="*/ 274 w 653"/>
                <a:gd name="T11" fmla="*/ 523 h 545"/>
                <a:gd name="T12" fmla="*/ 293 w 653"/>
                <a:gd name="T13" fmla="*/ 514 h 545"/>
                <a:gd name="T14" fmla="*/ 301 w 653"/>
                <a:gd name="T15" fmla="*/ 505 h 545"/>
                <a:gd name="T16" fmla="*/ 326 w 653"/>
                <a:gd name="T17" fmla="*/ 502 h 545"/>
                <a:gd name="T18" fmla="*/ 340 w 653"/>
                <a:gd name="T19" fmla="*/ 496 h 545"/>
                <a:gd name="T20" fmla="*/ 376 w 653"/>
                <a:gd name="T21" fmla="*/ 485 h 545"/>
                <a:gd name="T22" fmla="*/ 401 w 653"/>
                <a:gd name="T23" fmla="*/ 484 h 545"/>
                <a:gd name="T24" fmla="*/ 504 w 653"/>
                <a:gd name="T25" fmla="*/ 403 h 545"/>
                <a:gd name="T26" fmla="*/ 540 w 653"/>
                <a:gd name="T27" fmla="*/ 364 h 545"/>
                <a:gd name="T28" fmla="*/ 565 w 653"/>
                <a:gd name="T29" fmla="*/ 321 h 545"/>
                <a:gd name="T30" fmla="*/ 595 w 653"/>
                <a:gd name="T31" fmla="*/ 293 h 545"/>
                <a:gd name="T32" fmla="*/ 647 w 653"/>
                <a:gd name="T33" fmla="*/ 210 h 545"/>
                <a:gd name="T34" fmla="*/ 639 w 653"/>
                <a:gd name="T35" fmla="*/ 201 h 545"/>
                <a:gd name="T36" fmla="*/ 621 w 653"/>
                <a:gd name="T37" fmla="*/ 209 h 545"/>
                <a:gd name="T38" fmla="*/ 616 w 653"/>
                <a:gd name="T39" fmla="*/ 195 h 545"/>
                <a:gd name="T40" fmla="*/ 615 w 653"/>
                <a:gd name="T41" fmla="*/ 141 h 545"/>
                <a:gd name="T42" fmla="*/ 628 w 653"/>
                <a:gd name="T43" fmla="*/ 125 h 545"/>
                <a:gd name="T44" fmla="*/ 621 w 653"/>
                <a:gd name="T45" fmla="*/ 85 h 545"/>
                <a:gd name="T46" fmla="*/ 610 w 653"/>
                <a:gd name="T47" fmla="*/ 18 h 545"/>
                <a:gd name="T48" fmla="*/ 556 w 653"/>
                <a:gd name="T49" fmla="*/ 6 h 545"/>
                <a:gd name="T50" fmla="*/ 501 w 653"/>
                <a:gd name="T51" fmla="*/ 18 h 545"/>
                <a:gd name="T52" fmla="*/ 442 w 653"/>
                <a:gd name="T53" fmla="*/ 52 h 545"/>
                <a:gd name="T54" fmla="*/ 404 w 653"/>
                <a:gd name="T55" fmla="*/ 103 h 545"/>
                <a:gd name="T56" fmla="*/ 367 w 653"/>
                <a:gd name="T57" fmla="*/ 147 h 545"/>
                <a:gd name="T58" fmla="*/ 343 w 653"/>
                <a:gd name="T59" fmla="*/ 147 h 545"/>
                <a:gd name="T60" fmla="*/ 328 w 653"/>
                <a:gd name="T61" fmla="*/ 158 h 545"/>
                <a:gd name="T62" fmla="*/ 269 w 653"/>
                <a:gd name="T63" fmla="*/ 132 h 545"/>
                <a:gd name="T64" fmla="*/ 230 w 653"/>
                <a:gd name="T65" fmla="*/ 182 h 545"/>
                <a:gd name="T66" fmla="*/ 177 w 653"/>
                <a:gd name="T67" fmla="*/ 198 h 545"/>
                <a:gd name="T68" fmla="*/ 164 w 653"/>
                <a:gd name="T69" fmla="*/ 179 h 545"/>
                <a:gd name="T70" fmla="*/ 173 w 653"/>
                <a:gd name="T71" fmla="*/ 159 h 545"/>
                <a:gd name="T72" fmla="*/ 143 w 653"/>
                <a:gd name="T73" fmla="*/ 116 h 545"/>
                <a:gd name="T74" fmla="*/ 129 w 653"/>
                <a:gd name="T75" fmla="*/ 272 h 545"/>
                <a:gd name="T76" fmla="*/ 114 w 653"/>
                <a:gd name="T77" fmla="*/ 272 h 545"/>
                <a:gd name="T78" fmla="*/ 92 w 653"/>
                <a:gd name="T79" fmla="*/ 284 h 545"/>
                <a:gd name="T80" fmla="*/ 53 w 653"/>
                <a:gd name="T81" fmla="*/ 279 h 545"/>
                <a:gd name="T82" fmla="*/ 41 w 653"/>
                <a:gd name="T83" fmla="*/ 281 h 545"/>
                <a:gd name="T84" fmla="*/ 29 w 653"/>
                <a:gd name="T85" fmla="*/ 254 h 545"/>
                <a:gd name="T86" fmla="*/ 15 w 653"/>
                <a:gd name="T87" fmla="*/ 260 h 545"/>
                <a:gd name="T88" fmla="*/ 3 w 653"/>
                <a:gd name="T89" fmla="*/ 273 h 545"/>
                <a:gd name="T90" fmla="*/ 8 w 653"/>
                <a:gd name="T91" fmla="*/ 296 h 545"/>
                <a:gd name="T92" fmla="*/ 44 w 653"/>
                <a:gd name="T93" fmla="*/ 371 h 545"/>
                <a:gd name="T94" fmla="*/ 53 w 653"/>
                <a:gd name="T95" fmla="*/ 389 h 545"/>
                <a:gd name="T96" fmla="*/ 65 w 653"/>
                <a:gd name="T97" fmla="*/ 404 h 545"/>
                <a:gd name="T98" fmla="*/ 66 w 653"/>
                <a:gd name="T99" fmla="*/ 418 h 545"/>
                <a:gd name="T100" fmla="*/ 69 w 653"/>
                <a:gd name="T101" fmla="*/ 433 h 545"/>
                <a:gd name="T102" fmla="*/ 60 w 653"/>
                <a:gd name="T103" fmla="*/ 440 h 545"/>
                <a:gd name="T104" fmla="*/ 50 w 653"/>
                <a:gd name="T105" fmla="*/ 431 h 545"/>
                <a:gd name="T106" fmla="*/ 42 w 653"/>
                <a:gd name="T107" fmla="*/ 445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53" h="545">
                  <a:moveTo>
                    <a:pt x="47" y="448"/>
                  </a:moveTo>
                  <a:lnTo>
                    <a:pt x="48" y="451"/>
                  </a:lnTo>
                  <a:lnTo>
                    <a:pt x="50" y="454"/>
                  </a:lnTo>
                  <a:lnTo>
                    <a:pt x="53" y="458"/>
                  </a:lnTo>
                  <a:lnTo>
                    <a:pt x="53" y="461"/>
                  </a:lnTo>
                  <a:lnTo>
                    <a:pt x="53" y="466"/>
                  </a:lnTo>
                  <a:lnTo>
                    <a:pt x="56" y="470"/>
                  </a:lnTo>
                  <a:lnTo>
                    <a:pt x="60" y="473"/>
                  </a:lnTo>
                  <a:lnTo>
                    <a:pt x="63" y="476"/>
                  </a:lnTo>
                  <a:lnTo>
                    <a:pt x="66" y="479"/>
                  </a:lnTo>
                  <a:lnTo>
                    <a:pt x="84" y="497"/>
                  </a:lnTo>
                  <a:lnTo>
                    <a:pt x="104" y="511"/>
                  </a:lnTo>
                  <a:lnTo>
                    <a:pt x="126" y="523"/>
                  </a:lnTo>
                  <a:lnTo>
                    <a:pt x="132" y="527"/>
                  </a:lnTo>
                  <a:lnTo>
                    <a:pt x="137" y="533"/>
                  </a:lnTo>
                  <a:lnTo>
                    <a:pt x="143" y="541"/>
                  </a:lnTo>
                  <a:lnTo>
                    <a:pt x="152" y="545"/>
                  </a:lnTo>
                  <a:lnTo>
                    <a:pt x="156" y="545"/>
                  </a:lnTo>
                  <a:lnTo>
                    <a:pt x="159" y="544"/>
                  </a:lnTo>
                  <a:lnTo>
                    <a:pt x="164" y="542"/>
                  </a:lnTo>
                  <a:lnTo>
                    <a:pt x="167" y="541"/>
                  </a:lnTo>
                  <a:lnTo>
                    <a:pt x="170" y="541"/>
                  </a:lnTo>
                  <a:lnTo>
                    <a:pt x="187" y="539"/>
                  </a:lnTo>
                  <a:lnTo>
                    <a:pt x="200" y="536"/>
                  </a:lnTo>
                  <a:lnTo>
                    <a:pt x="217" y="530"/>
                  </a:lnTo>
                  <a:lnTo>
                    <a:pt x="227" y="530"/>
                  </a:lnTo>
                  <a:lnTo>
                    <a:pt x="236" y="530"/>
                  </a:lnTo>
                  <a:lnTo>
                    <a:pt x="247" y="529"/>
                  </a:lnTo>
                  <a:lnTo>
                    <a:pt x="248" y="529"/>
                  </a:lnTo>
                  <a:lnTo>
                    <a:pt x="250" y="526"/>
                  </a:lnTo>
                  <a:lnTo>
                    <a:pt x="251" y="524"/>
                  </a:lnTo>
                  <a:lnTo>
                    <a:pt x="253" y="521"/>
                  </a:lnTo>
                  <a:lnTo>
                    <a:pt x="256" y="521"/>
                  </a:lnTo>
                  <a:lnTo>
                    <a:pt x="257" y="521"/>
                  </a:lnTo>
                  <a:lnTo>
                    <a:pt x="266" y="523"/>
                  </a:lnTo>
                  <a:lnTo>
                    <a:pt x="274" y="523"/>
                  </a:lnTo>
                  <a:lnTo>
                    <a:pt x="284" y="521"/>
                  </a:lnTo>
                  <a:lnTo>
                    <a:pt x="289" y="520"/>
                  </a:lnTo>
                  <a:lnTo>
                    <a:pt x="292" y="518"/>
                  </a:lnTo>
                  <a:lnTo>
                    <a:pt x="293" y="517"/>
                  </a:lnTo>
                  <a:lnTo>
                    <a:pt x="293" y="515"/>
                  </a:lnTo>
                  <a:lnTo>
                    <a:pt x="293" y="514"/>
                  </a:lnTo>
                  <a:lnTo>
                    <a:pt x="293" y="512"/>
                  </a:lnTo>
                  <a:lnTo>
                    <a:pt x="293" y="511"/>
                  </a:lnTo>
                  <a:lnTo>
                    <a:pt x="295" y="509"/>
                  </a:lnTo>
                  <a:lnTo>
                    <a:pt x="298" y="506"/>
                  </a:lnTo>
                  <a:lnTo>
                    <a:pt x="299" y="505"/>
                  </a:lnTo>
                  <a:lnTo>
                    <a:pt x="301" y="505"/>
                  </a:lnTo>
                  <a:lnTo>
                    <a:pt x="302" y="505"/>
                  </a:lnTo>
                  <a:lnTo>
                    <a:pt x="305" y="506"/>
                  </a:lnTo>
                  <a:lnTo>
                    <a:pt x="313" y="506"/>
                  </a:lnTo>
                  <a:lnTo>
                    <a:pt x="325" y="505"/>
                  </a:lnTo>
                  <a:lnTo>
                    <a:pt x="325" y="503"/>
                  </a:lnTo>
                  <a:lnTo>
                    <a:pt x="326" y="502"/>
                  </a:lnTo>
                  <a:lnTo>
                    <a:pt x="326" y="500"/>
                  </a:lnTo>
                  <a:lnTo>
                    <a:pt x="328" y="499"/>
                  </a:lnTo>
                  <a:lnTo>
                    <a:pt x="328" y="497"/>
                  </a:lnTo>
                  <a:lnTo>
                    <a:pt x="328" y="496"/>
                  </a:lnTo>
                  <a:lnTo>
                    <a:pt x="335" y="496"/>
                  </a:lnTo>
                  <a:lnTo>
                    <a:pt x="340" y="496"/>
                  </a:lnTo>
                  <a:lnTo>
                    <a:pt x="343" y="496"/>
                  </a:lnTo>
                  <a:lnTo>
                    <a:pt x="346" y="493"/>
                  </a:lnTo>
                  <a:lnTo>
                    <a:pt x="352" y="487"/>
                  </a:lnTo>
                  <a:lnTo>
                    <a:pt x="358" y="487"/>
                  </a:lnTo>
                  <a:lnTo>
                    <a:pt x="365" y="485"/>
                  </a:lnTo>
                  <a:lnTo>
                    <a:pt x="376" y="485"/>
                  </a:lnTo>
                  <a:lnTo>
                    <a:pt x="383" y="485"/>
                  </a:lnTo>
                  <a:lnTo>
                    <a:pt x="388" y="484"/>
                  </a:lnTo>
                  <a:lnTo>
                    <a:pt x="391" y="484"/>
                  </a:lnTo>
                  <a:lnTo>
                    <a:pt x="394" y="484"/>
                  </a:lnTo>
                  <a:lnTo>
                    <a:pt x="398" y="484"/>
                  </a:lnTo>
                  <a:lnTo>
                    <a:pt x="401" y="484"/>
                  </a:lnTo>
                  <a:lnTo>
                    <a:pt x="404" y="484"/>
                  </a:lnTo>
                  <a:lnTo>
                    <a:pt x="408" y="482"/>
                  </a:lnTo>
                  <a:lnTo>
                    <a:pt x="438" y="463"/>
                  </a:lnTo>
                  <a:lnTo>
                    <a:pt x="465" y="440"/>
                  </a:lnTo>
                  <a:lnTo>
                    <a:pt x="490" y="415"/>
                  </a:lnTo>
                  <a:lnTo>
                    <a:pt x="504" y="403"/>
                  </a:lnTo>
                  <a:lnTo>
                    <a:pt x="520" y="394"/>
                  </a:lnTo>
                  <a:lnTo>
                    <a:pt x="523" y="392"/>
                  </a:lnTo>
                  <a:lnTo>
                    <a:pt x="528" y="388"/>
                  </a:lnTo>
                  <a:lnTo>
                    <a:pt x="529" y="383"/>
                  </a:lnTo>
                  <a:lnTo>
                    <a:pt x="532" y="379"/>
                  </a:lnTo>
                  <a:lnTo>
                    <a:pt x="540" y="364"/>
                  </a:lnTo>
                  <a:lnTo>
                    <a:pt x="549" y="349"/>
                  </a:lnTo>
                  <a:lnTo>
                    <a:pt x="561" y="335"/>
                  </a:lnTo>
                  <a:lnTo>
                    <a:pt x="564" y="332"/>
                  </a:lnTo>
                  <a:lnTo>
                    <a:pt x="564" y="329"/>
                  </a:lnTo>
                  <a:lnTo>
                    <a:pt x="564" y="324"/>
                  </a:lnTo>
                  <a:lnTo>
                    <a:pt x="565" y="321"/>
                  </a:lnTo>
                  <a:lnTo>
                    <a:pt x="565" y="317"/>
                  </a:lnTo>
                  <a:lnTo>
                    <a:pt x="567" y="312"/>
                  </a:lnTo>
                  <a:lnTo>
                    <a:pt x="570" y="308"/>
                  </a:lnTo>
                  <a:lnTo>
                    <a:pt x="574" y="305"/>
                  </a:lnTo>
                  <a:lnTo>
                    <a:pt x="577" y="302"/>
                  </a:lnTo>
                  <a:lnTo>
                    <a:pt x="595" y="293"/>
                  </a:lnTo>
                  <a:lnTo>
                    <a:pt x="612" y="284"/>
                  </a:lnTo>
                  <a:lnTo>
                    <a:pt x="625" y="272"/>
                  </a:lnTo>
                  <a:lnTo>
                    <a:pt x="636" y="254"/>
                  </a:lnTo>
                  <a:lnTo>
                    <a:pt x="642" y="234"/>
                  </a:lnTo>
                  <a:lnTo>
                    <a:pt x="645" y="213"/>
                  </a:lnTo>
                  <a:lnTo>
                    <a:pt x="647" y="210"/>
                  </a:lnTo>
                  <a:lnTo>
                    <a:pt x="650" y="207"/>
                  </a:lnTo>
                  <a:lnTo>
                    <a:pt x="653" y="206"/>
                  </a:lnTo>
                  <a:lnTo>
                    <a:pt x="650" y="204"/>
                  </a:lnTo>
                  <a:lnTo>
                    <a:pt x="647" y="203"/>
                  </a:lnTo>
                  <a:lnTo>
                    <a:pt x="642" y="201"/>
                  </a:lnTo>
                  <a:lnTo>
                    <a:pt x="639" y="201"/>
                  </a:lnTo>
                  <a:lnTo>
                    <a:pt x="636" y="201"/>
                  </a:lnTo>
                  <a:lnTo>
                    <a:pt x="633" y="203"/>
                  </a:lnTo>
                  <a:lnTo>
                    <a:pt x="628" y="207"/>
                  </a:lnTo>
                  <a:lnTo>
                    <a:pt x="627" y="209"/>
                  </a:lnTo>
                  <a:lnTo>
                    <a:pt x="624" y="209"/>
                  </a:lnTo>
                  <a:lnTo>
                    <a:pt x="621" y="209"/>
                  </a:lnTo>
                  <a:lnTo>
                    <a:pt x="618" y="207"/>
                  </a:lnTo>
                  <a:lnTo>
                    <a:pt x="615" y="204"/>
                  </a:lnTo>
                  <a:lnTo>
                    <a:pt x="613" y="200"/>
                  </a:lnTo>
                  <a:lnTo>
                    <a:pt x="615" y="200"/>
                  </a:lnTo>
                  <a:lnTo>
                    <a:pt x="616" y="198"/>
                  </a:lnTo>
                  <a:lnTo>
                    <a:pt x="616" y="195"/>
                  </a:lnTo>
                  <a:lnTo>
                    <a:pt x="618" y="194"/>
                  </a:lnTo>
                  <a:lnTo>
                    <a:pt x="619" y="192"/>
                  </a:lnTo>
                  <a:lnTo>
                    <a:pt x="621" y="192"/>
                  </a:lnTo>
                  <a:lnTo>
                    <a:pt x="619" y="176"/>
                  </a:lnTo>
                  <a:lnTo>
                    <a:pt x="616" y="158"/>
                  </a:lnTo>
                  <a:lnTo>
                    <a:pt x="615" y="141"/>
                  </a:lnTo>
                  <a:lnTo>
                    <a:pt x="619" y="126"/>
                  </a:lnTo>
                  <a:lnTo>
                    <a:pt x="621" y="125"/>
                  </a:lnTo>
                  <a:lnTo>
                    <a:pt x="622" y="123"/>
                  </a:lnTo>
                  <a:lnTo>
                    <a:pt x="624" y="123"/>
                  </a:lnTo>
                  <a:lnTo>
                    <a:pt x="627" y="123"/>
                  </a:lnTo>
                  <a:lnTo>
                    <a:pt x="628" y="125"/>
                  </a:lnTo>
                  <a:lnTo>
                    <a:pt x="630" y="125"/>
                  </a:lnTo>
                  <a:lnTo>
                    <a:pt x="632" y="126"/>
                  </a:lnTo>
                  <a:lnTo>
                    <a:pt x="632" y="125"/>
                  </a:lnTo>
                  <a:lnTo>
                    <a:pt x="630" y="123"/>
                  </a:lnTo>
                  <a:lnTo>
                    <a:pt x="625" y="107"/>
                  </a:lnTo>
                  <a:lnTo>
                    <a:pt x="621" y="85"/>
                  </a:lnTo>
                  <a:lnTo>
                    <a:pt x="619" y="64"/>
                  </a:lnTo>
                  <a:lnTo>
                    <a:pt x="616" y="43"/>
                  </a:lnTo>
                  <a:lnTo>
                    <a:pt x="615" y="25"/>
                  </a:lnTo>
                  <a:lnTo>
                    <a:pt x="615" y="22"/>
                  </a:lnTo>
                  <a:lnTo>
                    <a:pt x="612" y="21"/>
                  </a:lnTo>
                  <a:lnTo>
                    <a:pt x="610" y="18"/>
                  </a:lnTo>
                  <a:lnTo>
                    <a:pt x="609" y="15"/>
                  </a:lnTo>
                  <a:lnTo>
                    <a:pt x="609" y="12"/>
                  </a:lnTo>
                  <a:lnTo>
                    <a:pt x="592" y="7"/>
                  </a:lnTo>
                  <a:lnTo>
                    <a:pt x="579" y="4"/>
                  </a:lnTo>
                  <a:lnTo>
                    <a:pt x="568" y="4"/>
                  </a:lnTo>
                  <a:lnTo>
                    <a:pt x="556" y="6"/>
                  </a:lnTo>
                  <a:lnTo>
                    <a:pt x="543" y="3"/>
                  </a:lnTo>
                  <a:lnTo>
                    <a:pt x="532" y="0"/>
                  </a:lnTo>
                  <a:lnTo>
                    <a:pt x="523" y="0"/>
                  </a:lnTo>
                  <a:lnTo>
                    <a:pt x="516" y="6"/>
                  </a:lnTo>
                  <a:lnTo>
                    <a:pt x="508" y="12"/>
                  </a:lnTo>
                  <a:lnTo>
                    <a:pt x="501" y="18"/>
                  </a:lnTo>
                  <a:lnTo>
                    <a:pt x="492" y="22"/>
                  </a:lnTo>
                  <a:lnTo>
                    <a:pt x="481" y="21"/>
                  </a:lnTo>
                  <a:lnTo>
                    <a:pt x="474" y="31"/>
                  </a:lnTo>
                  <a:lnTo>
                    <a:pt x="465" y="39"/>
                  </a:lnTo>
                  <a:lnTo>
                    <a:pt x="453" y="45"/>
                  </a:lnTo>
                  <a:lnTo>
                    <a:pt x="442" y="52"/>
                  </a:lnTo>
                  <a:lnTo>
                    <a:pt x="433" y="63"/>
                  </a:lnTo>
                  <a:lnTo>
                    <a:pt x="430" y="72"/>
                  </a:lnTo>
                  <a:lnTo>
                    <a:pt x="427" y="84"/>
                  </a:lnTo>
                  <a:lnTo>
                    <a:pt x="423" y="93"/>
                  </a:lnTo>
                  <a:lnTo>
                    <a:pt x="415" y="99"/>
                  </a:lnTo>
                  <a:lnTo>
                    <a:pt x="404" y="103"/>
                  </a:lnTo>
                  <a:lnTo>
                    <a:pt x="395" y="107"/>
                  </a:lnTo>
                  <a:lnTo>
                    <a:pt x="388" y="110"/>
                  </a:lnTo>
                  <a:lnTo>
                    <a:pt x="382" y="117"/>
                  </a:lnTo>
                  <a:lnTo>
                    <a:pt x="377" y="128"/>
                  </a:lnTo>
                  <a:lnTo>
                    <a:pt x="373" y="138"/>
                  </a:lnTo>
                  <a:lnTo>
                    <a:pt x="367" y="147"/>
                  </a:lnTo>
                  <a:lnTo>
                    <a:pt x="356" y="153"/>
                  </a:lnTo>
                  <a:lnTo>
                    <a:pt x="353" y="153"/>
                  </a:lnTo>
                  <a:lnTo>
                    <a:pt x="350" y="152"/>
                  </a:lnTo>
                  <a:lnTo>
                    <a:pt x="347" y="149"/>
                  </a:lnTo>
                  <a:lnTo>
                    <a:pt x="346" y="146"/>
                  </a:lnTo>
                  <a:lnTo>
                    <a:pt x="343" y="147"/>
                  </a:lnTo>
                  <a:lnTo>
                    <a:pt x="341" y="150"/>
                  </a:lnTo>
                  <a:lnTo>
                    <a:pt x="338" y="153"/>
                  </a:lnTo>
                  <a:lnTo>
                    <a:pt x="337" y="155"/>
                  </a:lnTo>
                  <a:lnTo>
                    <a:pt x="334" y="158"/>
                  </a:lnTo>
                  <a:lnTo>
                    <a:pt x="331" y="158"/>
                  </a:lnTo>
                  <a:lnTo>
                    <a:pt x="328" y="158"/>
                  </a:lnTo>
                  <a:lnTo>
                    <a:pt x="314" y="152"/>
                  </a:lnTo>
                  <a:lnTo>
                    <a:pt x="299" y="149"/>
                  </a:lnTo>
                  <a:lnTo>
                    <a:pt x="292" y="144"/>
                  </a:lnTo>
                  <a:lnTo>
                    <a:pt x="283" y="138"/>
                  </a:lnTo>
                  <a:lnTo>
                    <a:pt x="275" y="134"/>
                  </a:lnTo>
                  <a:lnTo>
                    <a:pt x="269" y="132"/>
                  </a:lnTo>
                  <a:lnTo>
                    <a:pt x="262" y="140"/>
                  </a:lnTo>
                  <a:lnTo>
                    <a:pt x="256" y="150"/>
                  </a:lnTo>
                  <a:lnTo>
                    <a:pt x="250" y="162"/>
                  </a:lnTo>
                  <a:lnTo>
                    <a:pt x="242" y="171"/>
                  </a:lnTo>
                  <a:lnTo>
                    <a:pt x="236" y="177"/>
                  </a:lnTo>
                  <a:lnTo>
                    <a:pt x="230" y="182"/>
                  </a:lnTo>
                  <a:lnTo>
                    <a:pt x="224" y="186"/>
                  </a:lnTo>
                  <a:lnTo>
                    <a:pt x="218" y="192"/>
                  </a:lnTo>
                  <a:lnTo>
                    <a:pt x="209" y="198"/>
                  </a:lnTo>
                  <a:lnTo>
                    <a:pt x="199" y="200"/>
                  </a:lnTo>
                  <a:lnTo>
                    <a:pt x="188" y="200"/>
                  </a:lnTo>
                  <a:lnTo>
                    <a:pt x="177" y="198"/>
                  </a:lnTo>
                  <a:lnTo>
                    <a:pt x="174" y="198"/>
                  </a:lnTo>
                  <a:lnTo>
                    <a:pt x="171" y="198"/>
                  </a:lnTo>
                  <a:lnTo>
                    <a:pt x="167" y="200"/>
                  </a:lnTo>
                  <a:lnTo>
                    <a:pt x="161" y="200"/>
                  </a:lnTo>
                  <a:lnTo>
                    <a:pt x="162" y="189"/>
                  </a:lnTo>
                  <a:lnTo>
                    <a:pt x="164" y="179"/>
                  </a:lnTo>
                  <a:lnTo>
                    <a:pt x="168" y="170"/>
                  </a:lnTo>
                  <a:lnTo>
                    <a:pt x="170" y="168"/>
                  </a:lnTo>
                  <a:lnTo>
                    <a:pt x="171" y="165"/>
                  </a:lnTo>
                  <a:lnTo>
                    <a:pt x="173" y="164"/>
                  </a:lnTo>
                  <a:lnTo>
                    <a:pt x="174" y="161"/>
                  </a:lnTo>
                  <a:lnTo>
                    <a:pt x="173" y="159"/>
                  </a:lnTo>
                  <a:lnTo>
                    <a:pt x="168" y="150"/>
                  </a:lnTo>
                  <a:lnTo>
                    <a:pt x="167" y="141"/>
                  </a:lnTo>
                  <a:lnTo>
                    <a:pt x="164" y="134"/>
                  </a:lnTo>
                  <a:lnTo>
                    <a:pt x="158" y="126"/>
                  </a:lnTo>
                  <a:lnTo>
                    <a:pt x="150" y="120"/>
                  </a:lnTo>
                  <a:lnTo>
                    <a:pt x="143" y="116"/>
                  </a:lnTo>
                  <a:lnTo>
                    <a:pt x="137" y="114"/>
                  </a:lnTo>
                  <a:lnTo>
                    <a:pt x="134" y="116"/>
                  </a:lnTo>
                  <a:lnTo>
                    <a:pt x="134" y="168"/>
                  </a:lnTo>
                  <a:lnTo>
                    <a:pt x="135" y="221"/>
                  </a:lnTo>
                  <a:lnTo>
                    <a:pt x="132" y="273"/>
                  </a:lnTo>
                  <a:lnTo>
                    <a:pt x="129" y="272"/>
                  </a:lnTo>
                  <a:lnTo>
                    <a:pt x="126" y="269"/>
                  </a:lnTo>
                  <a:lnTo>
                    <a:pt x="123" y="266"/>
                  </a:lnTo>
                  <a:lnTo>
                    <a:pt x="120" y="266"/>
                  </a:lnTo>
                  <a:lnTo>
                    <a:pt x="119" y="266"/>
                  </a:lnTo>
                  <a:lnTo>
                    <a:pt x="116" y="269"/>
                  </a:lnTo>
                  <a:lnTo>
                    <a:pt x="114" y="272"/>
                  </a:lnTo>
                  <a:lnTo>
                    <a:pt x="113" y="275"/>
                  </a:lnTo>
                  <a:lnTo>
                    <a:pt x="111" y="279"/>
                  </a:lnTo>
                  <a:lnTo>
                    <a:pt x="110" y="282"/>
                  </a:lnTo>
                  <a:lnTo>
                    <a:pt x="107" y="284"/>
                  </a:lnTo>
                  <a:lnTo>
                    <a:pt x="104" y="285"/>
                  </a:lnTo>
                  <a:lnTo>
                    <a:pt x="92" y="284"/>
                  </a:lnTo>
                  <a:lnTo>
                    <a:pt x="78" y="284"/>
                  </a:lnTo>
                  <a:lnTo>
                    <a:pt x="65" y="285"/>
                  </a:lnTo>
                  <a:lnTo>
                    <a:pt x="63" y="285"/>
                  </a:lnTo>
                  <a:lnTo>
                    <a:pt x="60" y="284"/>
                  </a:lnTo>
                  <a:lnTo>
                    <a:pt x="57" y="281"/>
                  </a:lnTo>
                  <a:lnTo>
                    <a:pt x="53" y="279"/>
                  </a:lnTo>
                  <a:lnTo>
                    <a:pt x="50" y="276"/>
                  </a:lnTo>
                  <a:lnTo>
                    <a:pt x="45" y="276"/>
                  </a:lnTo>
                  <a:lnTo>
                    <a:pt x="45" y="278"/>
                  </a:lnTo>
                  <a:lnTo>
                    <a:pt x="44" y="279"/>
                  </a:lnTo>
                  <a:lnTo>
                    <a:pt x="42" y="281"/>
                  </a:lnTo>
                  <a:lnTo>
                    <a:pt x="41" y="281"/>
                  </a:lnTo>
                  <a:lnTo>
                    <a:pt x="38" y="281"/>
                  </a:lnTo>
                  <a:lnTo>
                    <a:pt x="38" y="281"/>
                  </a:lnTo>
                  <a:lnTo>
                    <a:pt x="35" y="273"/>
                  </a:lnTo>
                  <a:lnTo>
                    <a:pt x="32" y="266"/>
                  </a:lnTo>
                  <a:lnTo>
                    <a:pt x="30" y="257"/>
                  </a:lnTo>
                  <a:lnTo>
                    <a:pt x="29" y="254"/>
                  </a:lnTo>
                  <a:lnTo>
                    <a:pt x="26" y="251"/>
                  </a:lnTo>
                  <a:lnTo>
                    <a:pt x="23" y="249"/>
                  </a:lnTo>
                  <a:lnTo>
                    <a:pt x="18" y="248"/>
                  </a:lnTo>
                  <a:lnTo>
                    <a:pt x="18" y="251"/>
                  </a:lnTo>
                  <a:lnTo>
                    <a:pt x="17" y="255"/>
                  </a:lnTo>
                  <a:lnTo>
                    <a:pt x="15" y="260"/>
                  </a:lnTo>
                  <a:lnTo>
                    <a:pt x="14" y="263"/>
                  </a:lnTo>
                  <a:lnTo>
                    <a:pt x="12" y="266"/>
                  </a:lnTo>
                  <a:lnTo>
                    <a:pt x="9" y="269"/>
                  </a:lnTo>
                  <a:lnTo>
                    <a:pt x="6" y="270"/>
                  </a:lnTo>
                  <a:lnTo>
                    <a:pt x="0" y="270"/>
                  </a:lnTo>
                  <a:lnTo>
                    <a:pt x="3" y="273"/>
                  </a:lnTo>
                  <a:lnTo>
                    <a:pt x="3" y="276"/>
                  </a:lnTo>
                  <a:lnTo>
                    <a:pt x="3" y="279"/>
                  </a:lnTo>
                  <a:lnTo>
                    <a:pt x="2" y="282"/>
                  </a:lnTo>
                  <a:lnTo>
                    <a:pt x="2" y="285"/>
                  </a:lnTo>
                  <a:lnTo>
                    <a:pt x="2" y="288"/>
                  </a:lnTo>
                  <a:lnTo>
                    <a:pt x="8" y="296"/>
                  </a:lnTo>
                  <a:lnTo>
                    <a:pt x="14" y="303"/>
                  </a:lnTo>
                  <a:lnTo>
                    <a:pt x="17" y="312"/>
                  </a:lnTo>
                  <a:lnTo>
                    <a:pt x="21" y="332"/>
                  </a:lnTo>
                  <a:lnTo>
                    <a:pt x="30" y="350"/>
                  </a:lnTo>
                  <a:lnTo>
                    <a:pt x="42" y="367"/>
                  </a:lnTo>
                  <a:lnTo>
                    <a:pt x="44" y="371"/>
                  </a:lnTo>
                  <a:lnTo>
                    <a:pt x="44" y="374"/>
                  </a:lnTo>
                  <a:lnTo>
                    <a:pt x="45" y="379"/>
                  </a:lnTo>
                  <a:lnTo>
                    <a:pt x="45" y="382"/>
                  </a:lnTo>
                  <a:lnTo>
                    <a:pt x="47" y="386"/>
                  </a:lnTo>
                  <a:lnTo>
                    <a:pt x="50" y="388"/>
                  </a:lnTo>
                  <a:lnTo>
                    <a:pt x="53" y="389"/>
                  </a:lnTo>
                  <a:lnTo>
                    <a:pt x="56" y="391"/>
                  </a:lnTo>
                  <a:lnTo>
                    <a:pt x="60" y="392"/>
                  </a:lnTo>
                  <a:lnTo>
                    <a:pt x="63" y="395"/>
                  </a:lnTo>
                  <a:lnTo>
                    <a:pt x="65" y="398"/>
                  </a:lnTo>
                  <a:lnTo>
                    <a:pt x="65" y="401"/>
                  </a:lnTo>
                  <a:lnTo>
                    <a:pt x="65" y="404"/>
                  </a:lnTo>
                  <a:lnTo>
                    <a:pt x="65" y="407"/>
                  </a:lnTo>
                  <a:lnTo>
                    <a:pt x="65" y="409"/>
                  </a:lnTo>
                  <a:lnTo>
                    <a:pt x="65" y="410"/>
                  </a:lnTo>
                  <a:lnTo>
                    <a:pt x="65" y="413"/>
                  </a:lnTo>
                  <a:lnTo>
                    <a:pt x="66" y="416"/>
                  </a:lnTo>
                  <a:lnTo>
                    <a:pt x="66" y="418"/>
                  </a:lnTo>
                  <a:lnTo>
                    <a:pt x="66" y="419"/>
                  </a:lnTo>
                  <a:lnTo>
                    <a:pt x="66" y="424"/>
                  </a:lnTo>
                  <a:lnTo>
                    <a:pt x="66" y="425"/>
                  </a:lnTo>
                  <a:lnTo>
                    <a:pt x="68" y="428"/>
                  </a:lnTo>
                  <a:lnTo>
                    <a:pt x="68" y="430"/>
                  </a:lnTo>
                  <a:lnTo>
                    <a:pt x="69" y="433"/>
                  </a:lnTo>
                  <a:lnTo>
                    <a:pt x="71" y="437"/>
                  </a:lnTo>
                  <a:lnTo>
                    <a:pt x="68" y="437"/>
                  </a:lnTo>
                  <a:lnTo>
                    <a:pt x="66" y="437"/>
                  </a:lnTo>
                  <a:lnTo>
                    <a:pt x="65" y="439"/>
                  </a:lnTo>
                  <a:lnTo>
                    <a:pt x="63" y="440"/>
                  </a:lnTo>
                  <a:lnTo>
                    <a:pt x="60" y="440"/>
                  </a:lnTo>
                  <a:lnTo>
                    <a:pt x="59" y="439"/>
                  </a:lnTo>
                  <a:lnTo>
                    <a:pt x="56" y="437"/>
                  </a:lnTo>
                  <a:lnTo>
                    <a:pt x="54" y="436"/>
                  </a:lnTo>
                  <a:lnTo>
                    <a:pt x="53" y="433"/>
                  </a:lnTo>
                  <a:lnTo>
                    <a:pt x="51" y="433"/>
                  </a:lnTo>
                  <a:lnTo>
                    <a:pt x="50" y="431"/>
                  </a:lnTo>
                  <a:lnTo>
                    <a:pt x="47" y="433"/>
                  </a:lnTo>
                  <a:lnTo>
                    <a:pt x="44" y="434"/>
                  </a:lnTo>
                  <a:lnTo>
                    <a:pt x="42" y="436"/>
                  </a:lnTo>
                  <a:lnTo>
                    <a:pt x="41" y="439"/>
                  </a:lnTo>
                  <a:lnTo>
                    <a:pt x="41" y="442"/>
                  </a:lnTo>
                  <a:lnTo>
                    <a:pt x="42" y="445"/>
                  </a:lnTo>
                  <a:lnTo>
                    <a:pt x="45" y="448"/>
                  </a:lnTo>
                  <a:lnTo>
                    <a:pt x="47" y="44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Freeform 41"/>
            <p:cNvSpPr/>
            <p:nvPr/>
          </p:nvSpPr>
          <p:spPr bwMode="gray">
            <a:xfrm>
              <a:off x="4320" y="3850"/>
              <a:ext cx="89" cy="82"/>
            </a:xfrm>
            <a:custGeom>
              <a:avLst/>
              <a:gdLst>
                <a:gd name="T0" fmla="*/ 66 w 96"/>
                <a:gd name="T1" fmla="*/ 2 h 88"/>
                <a:gd name="T2" fmla="*/ 77 w 96"/>
                <a:gd name="T3" fmla="*/ 8 h 88"/>
                <a:gd name="T4" fmla="*/ 89 w 96"/>
                <a:gd name="T5" fmla="*/ 15 h 88"/>
                <a:gd name="T6" fmla="*/ 96 w 96"/>
                <a:gd name="T7" fmla="*/ 24 h 88"/>
                <a:gd name="T8" fmla="*/ 96 w 96"/>
                <a:gd name="T9" fmla="*/ 36 h 88"/>
                <a:gd name="T10" fmla="*/ 93 w 96"/>
                <a:gd name="T11" fmla="*/ 42 h 88"/>
                <a:gd name="T12" fmla="*/ 89 w 96"/>
                <a:gd name="T13" fmla="*/ 48 h 88"/>
                <a:gd name="T14" fmla="*/ 86 w 96"/>
                <a:gd name="T15" fmla="*/ 54 h 88"/>
                <a:gd name="T16" fmla="*/ 81 w 96"/>
                <a:gd name="T17" fmla="*/ 59 h 88"/>
                <a:gd name="T18" fmla="*/ 72 w 96"/>
                <a:gd name="T19" fmla="*/ 64 h 88"/>
                <a:gd name="T20" fmla="*/ 63 w 96"/>
                <a:gd name="T21" fmla="*/ 65 h 88"/>
                <a:gd name="T22" fmla="*/ 54 w 96"/>
                <a:gd name="T23" fmla="*/ 67 h 88"/>
                <a:gd name="T24" fmla="*/ 45 w 96"/>
                <a:gd name="T25" fmla="*/ 73 h 88"/>
                <a:gd name="T26" fmla="*/ 36 w 96"/>
                <a:gd name="T27" fmla="*/ 85 h 88"/>
                <a:gd name="T28" fmla="*/ 33 w 96"/>
                <a:gd name="T29" fmla="*/ 88 h 88"/>
                <a:gd name="T30" fmla="*/ 29 w 96"/>
                <a:gd name="T31" fmla="*/ 85 h 88"/>
                <a:gd name="T32" fmla="*/ 23 w 96"/>
                <a:gd name="T33" fmla="*/ 82 h 88"/>
                <a:gd name="T34" fmla="*/ 17 w 96"/>
                <a:gd name="T35" fmla="*/ 79 h 88"/>
                <a:gd name="T36" fmla="*/ 9 w 96"/>
                <a:gd name="T37" fmla="*/ 79 h 88"/>
                <a:gd name="T38" fmla="*/ 9 w 96"/>
                <a:gd name="T39" fmla="*/ 68 h 88"/>
                <a:gd name="T40" fmla="*/ 5 w 96"/>
                <a:gd name="T41" fmla="*/ 59 h 88"/>
                <a:gd name="T42" fmla="*/ 0 w 96"/>
                <a:gd name="T43" fmla="*/ 51 h 88"/>
                <a:gd name="T44" fmla="*/ 2 w 96"/>
                <a:gd name="T45" fmla="*/ 44 h 88"/>
                <a:gd name="T46" fmla="*/ 11 w 96"/>
                <a:gd name="T47" fmla="*/ 32 h 88"/>
                <a:gd name="T48" fmla="*/ 21 w 96"/>
                <a:gd name="T49" fmla="*/ 21 h 88"/>
                <a:gd name="T50" fmla="*/ 33 w 96"/>
                <a:gd name="T51" fmla="*/ 12 h 88"/>
                <a:gd name="T52" fmla="*/ 41 w 96"/>
                <a:gd name="T53" fmla="*/ 8 h 88"/>
                <a:gd name="T54" fmla="*/ 50 w 96"/>
                <a:gd name="T55" fmla="*/ 2 h 88"/>
                <a:gd name="T56" fmla="*/ 57 w 96"/>
                <a:gd name="T57" fmla="*/ 0 h 88"/>
                <a:gd name="T58" fmla="*/ 66 w 96"/>
                <a:gd name="T59" fmla="*/ 2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6" h="88">
                  <a:moveTo>
                    <a:pt x="66" y="2"/>
                  </a:moveTo>
                  <a:lnTo>
                    <a:pt x="77" y="8"/>
                  </a:lnTo>
                  <a:lnTo>
                    <a:pt x="89" y="15"/>
                  </a:lnTo>
                  <a:lnTo>
                    <a:pt x="96" y="24"/>
                  </a:lnTo>
                  <a:lnTo>
                    <a:pt x="96" y="36"/>
                  </a:lnTo>
                  <a:lnTo>
                    <a:pt x="93" y="42"/>
                  </a:lnTo>
                  <a:lnTo>
                    <a:pt x="89" y="48"/>
                  </a:lnTo>
                  <a:lnTo>
                    <a:pt x="86" y="54"/>
                  </a:lnTo>
                  <a:lnTo>
                    <a:pt x="81" y="59"/>
                  </a:lnTo>
                  <a:lnTo>
                    <a:pt x="72" y="64"/>
                  </a:lnTo>
                  <a:lnTo>
                    <a:pt x="63" y="65"/>
                  </a:lnTo>
                  <a:lnTo>
                    <a:pt x="54" y="67"/>
                  </a:lnTo>
                  <a:lnTo>
                    <a:pt x="45" y="73"/>
                  </a:lnTo>
                  <a:lnTo>
                    <a:pt x="36" y="85"/>
                  </a:lnTo>
                  <a:lnTo>
                    <a:pt x="33" y="88"/>
                  </a:lnTo>
                  <a:lnTo>
                    <a:pt x="29" y="85"/>
                  </a:lnTo>
                  <a:lnTo>
                    <a:pt x="23" y="82"/>
                  </a:lnTo>
                  <a:lnTo>
                    <a:pt x="17" y="79"/>
                  </a:lnTo>
                  <a:lnTo>
                    <a:pt x="9" y="79"/>
                  </a:lnTo>
                  <a:lnTo>
                    <a:pt x="9" y="68"/>
                  </a:lnTo>
                  <a:lnTo>
                    <a:pt x="5" y="59"/>
                  </a:lnTo>
                  <a:lnTo>
                    <a:pt x="0" y="51"/>
                  </a:lnTo>
                  <a:lnTo>
                    <a:pt x="2" y="44"/>
                  </a:lnTo>
                  <a:lnTo>
                    <a:pt x="11" y="32"/>
                  </a:lnTo>
                  <a:lnTo>
                    <a:pt x="21" y="21"/>
                  </a:lnTo>
                  <a:lnTo>
                    <a:pt x="33" y="12"/>
                  </a:lnTo>
                  <a:lnTo>
                    <a:pt x="41" y="8"/>
                  </a:lnTo>
                  <a:lnTo>
                    <a:pt x="50" y="2"/>
                  </a:lnTo>
                  <a:lnTo>
                    <a:pt x="57" y="0"/>
                  </a:lnTo>
                  <a:lnTo>
                    <a:pt x="66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Freeform 42"/>
            <p:cNvSpPr/>
            <p:nvPr/>
          </p:nvSpPr>
          <p:spPr bwMode="gray">
            <a:xfrm>
              <a:off x="4436" y="3741"/>
              <a:ext cx="56" cy="72"/>
            </a:xfrm>
            <a:custGeom>
              <a:avLst/>
              <a:gdLst>
                <a:gd name="T0" fmla="*/ 45 w 61"/>
                <a:gd name="T1" fmla="*/ 9 h 78"/>
                <a:gd name="T2" fmla="*/ 43 w 61"/>
                <a:gd name="T3" fmla="*/ 10 h 78"/>
                <a:gd name="T4" fmla="*/ 40 w 61"/>
                <a:gd name="T5" fmla="*/ 10 h 78"/>
                <a:gd name="T6" fmla="*/ 39 w 61"/>
                <a:gd name="T7" fmla="*/ 10 h 78"/>
                <a:gd name="T8" fmla="*/ 36 w 61"/>
                <a:gd name="T9" fmla="*/ 6 h 78"/>
                <a:gd name="T10" fmla="*/ 31 w 61"/>
                <a:gd name="T11" fmla="*/ 3 h 78"/>
                <a:gd name="T12" fmla="*/ 28 w 61"/>
                <a:gd name="T13" fmla="*/ 1 h 78"/>
                <a:gd name="T14" fmla="*/ 24 w 61"/>
                <a:gd name="T15" fmla="*/ 0 h 78"/>
                <a:gd name="T16" fmla="*/ 21 w 61"/>
                <a:gd name="T17" fmla="*/ 1 h 78"/>
                <a:gd name="T18" fmla="*/ 18 w 61"/>
                <a:gd name="T19" fmla="*/ 4 h 78"/>
                <a:gd name="T20" fmla="*/ 15 w 61"/>
                <a:gd name="T21" fmla="*/ 7 h 78"/>
                <a:gd name="T22" fmla="*/ 13 w 61"/>
                <a:gd name="T23" fmla="*/ 12 h 78"/>
                <a:gd name="T24" fmla="*/ 12 w 61"/>
                <a:gd name="T25" fmla="*/ 18 h 78"/>
                <a:gd name="T26" fmla="*/ 10 w 61"/>
                <a:gd name="T27" fmla="*/ 22 h 78"/>
                <a:gd name="T28" fmla="*/ 9 w 61"/>
                <a:gd name="T29" fmla="*/ 24 h 78"/>
                <a:gd name="T30" fmla="*/ 6 w 61"/>
                <a:gd name="T31" fmla="*/ 27 h 78"/>
                <a:gd name="T32" fmla="*/ 4 w 61"/>
                <a:gd name="T33" fmla="*/ 28 h 78"/>
                <a:gd name="T34" fmla="*/ 1 w 61"/>
                <a:gd name="T35" fmla="*/ 31 h 78"/>
                <a:gd name="T36" fmla="*/ 0 w 61"/>
                <a:gd name="T37" fmla="*/ 34 h 78"/>
                <a:gd name="T38" fmla="*/ 0 w 61"/>
                <a:gd name="T39" fmla="*/ 37 h 78"/>
                <a:gd name="T40" fmla="*/ 0 w 61"/>
                <a:gd name="T41" fmla="*/ 42 h 78"/>
                <a:gd name="T42" fmla="*/ 1 w 61"/>
                <a:gd name="T43" fmla="*/ 42 h 78"/>
                <a:gd name="T44" fmla="*/ 1 w 61"/>
                <a:gd name="T45" fmla="*/ 42 h 78"/>
                <a:gd name="T46" fmla="*/ 3 w 61"/>
                <a:gd name="T47" fmla="*/ 43 h 78"/>
                <a:gd name="T48" fmla="*/ 4 w 61"/>
                <a:gd name="T49" fmla="*/ 51 h 78"/>
                <a:gd name="T50" fmla="*/ 4 w 61"/>
                <a:gd name="T51" fmla="*/ 60 h 78"/>
                <a:gd name="T52" fmla="*/ 9 w 61"/>
                <a:gd name="T53" fmla="*/ 67 h 78"/>
                <a:gd name="T54" fmla="*/ 9 w 61"/>
                <a:gd name="T55" fmla="*/ 69 h 78"/>
                <a:gd name="T56" fmla="*/ 10 w 61"/>
                <a:gd name="T57" fmla="*/ 70 h 78"/>
                <a:gd name="T58" fmla="*/ 12 w 61"/>
                <a:gd name="T59" fmla="*/ 72 h 78"/>
                <a:gd name="T60" fmla="*/ 13 w 61"/>
                <a:gd name="T61" fmla="*/ 73 h 78"/>
                <a:gd name="T62" fmla="*/ 24 w 61"/>
                <a:gd name="T63" fmla="*/ 76 h 78"/>
                <a:gd name="T64" fmla="*/ 36 w 61"/>
                <a:gd name="T65" fmla="*/ 78 h 78"/>
                <a:gd name="T66" fmla="*/ 46 w 61"/>
                <a:gd name="T67" fmla="*/ 73 h 78"/>
                <a:gd name="T68" fmla="*/ 48 w 61"/>
                <a:gd name="T69" fmla="*/ 72 h 78"/>
                <a:gd name="T70" fmla="*/ 48 w 61"/>
                <a:gd name="T71" fmla="*/ 70 h 78"/>
                <a:gd name="T72" fmla="*/ 49 w 61"/>
                <a:gd name="T73" fmla="*/ 69 h 78"/>
                <a:gd name="T74" fmla="*/ 49 w 61"/>
                <a:gd name="T75" fmla="*/ 67 h 78"/>
                <a:gd name="T76" fmla="*/ 54 w 61"/>
                <a:gd name="T77" fmla="*/ 63 h 78"/>
                <a:gd name="T78" fmla="*/ 58 w 61"/>
                <a:gd name="T79" fmla="*/ 58 h 78"/>
                <a:gd name="T80" fmla="*/ 61 w 61"/>
                <a:gd name="T81" fmla="*/ 54 h 78"/>
                <a:gd name="T82" fmla="*/ 61 w 61"/>
                <a:gd name="T83" fmla="*/ 43 h 78"/>
                <a:gd name="T84" fmla="*/ 57 w 61"/>
                <a:gd name="T85" fmla="*/ 31 h 78"/>
                <a:gd name="T86" fmla="*/ 51 w 61"/>
                <a:gd name="T87" fmla="*/ 22 h 78"/>
                <a:gd name="T88" fmla="*/ 49 w 61"/>
                <a:gd name="T89" fmla="*/ 19 h 78"/>
                <a:gd name="T90" fmla="*/ 49 w 61"/>
                <a:gd name="T91" fmla="*/ 16 h 78"/>
                <a:gd name="T92" fmla="*/ 49 w 61"/>
                <a:gd name="T93" fmla="*/ 15 h 78"/>
                <a:gd name="T94" fmla="*/ 49 w 61"/>
                <a:gd name="T95" fmla="*/ 12 h 78"/>
                <a:gd name="T96" fmla="*/ 48 w 61"/>
                <a:gd name="T97" fmla="*/ 12 h 78"/>
                <a:gd name="T98" fmla="*/ 46 w 61"/>
                <a:gd name="T99" fmla="*/ 10 h 78"/>
                <a:gd name="T100" fmla="*/ 46 w 61"/>
                <a:gd name="T101" fmla="*/ 12 h 78"/>
                <a:gd name="T102" fmla="*/ 46 w 61"/>
                <a:gd name="T103" fmla="*/ 12 h 78"/>
                <a:gd name="T104" fmla="*/ 46 w 61"/>
                <a:gd name="T105" fmla="*/ 12 h 78"/>
                <a:gd name="T106" fmla="*/ 46 w 61"/>
                <a:gd name="T107" fmla="*/ 10 h 78"/>
                <a:gd name="T108" fmla="*/ 45 w 61"/>
                <a:gd name="T109" fmla="*/ 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1" h="78">
                  <a:moveTo>
                    <a:pt x="45" y="9"/>
                  </a:moveTo>
                  <a:lnTo>
                    <a:pt x="43" y="10"/>
                  </a:lnTo>
                  <a:lnTo>
                    <a:pt x="40" y="10"/>
                  </a:lnTo>
                  <a:lnTo>
                    <a:pt x="39" y="10"/>
                  </a:lnTo>
                  <a:lnTo>
                    <a:pt x="36" y="6"/>
                  </a:lnTo>
                  <a:lnTo>
                    <a:pt x="31" y="3"/>
                  </a:lnTo>
                  <a:lnTo>
                    <a:pt x="28" y="1"/>
                  </a:lnTo>
                  <a:lnTo>
                    <a:pt x="24" y="0"/>
                  </a:lnTo>
                  <a:lnTo>
                    <a:pt x="21" y="1"/>
                  </a:lnTo>
                  <a:lnTo>
                    <a:pt x="18" y="4"/>
                  </a:lnTo>
                  <a:lnTo>
                    <a:pt x="15" y="7"/>
                  </a:lnTo>
                  <a:lnTo>
                    <a:pt x="13" y="12"/>
                  </a:lnTo>
                  <a:lnTo>
                    <a:pt x="12" y="18"/>
                  </a:lnTo>
                  <a:lnTo>
                    <a:pt x="10" y="22"/>
                  </a:lnTo>
                  <a:lnTo>
                    <a:pt x="9" y="24"/>
                  </a:lnTo>
                  <a:lnTo>
                    <a:pt x="6" y="27"/>
                  </a:lnTo>
                  <a:lnTo>
                    <a:pt x="4" y="28"/>
                  </a:lnTo>
                  <a:lnTo>
                    <a:pt x="1" y="31"/>
                  </a:lnTo>
                  <a:lnTo>
                    <a:pt x="0" y="34"/>
                  </a:lnTo>
                  <a:lnTo>
                    <a:pt x="0" y="37"/>
                  </a:lnTo>
                  <a:lnTo>
                    <a:pt x="0" y="42"/>
                  </a:lnTo>
                  <a:lnTo>
                    <a:pt x="1" y="42"/>
                  </a:lnTo>
                  <a:lnTo>
                    <a:pt x="1" y="42"/>
                  </a:lnTo>
                  <a:lnTo>
                    <a:pt x="3" y="43"/>
                  </a:lnTo>
                  <a:lnTo>
                    <a:pt x="4" y="51"/>
                  </a:lnTo>
                  <a:lnTo>
                    <a:pt x="4" y="60"/>
                  </a:lnTo>
                  <a:lnTo>
                    <a:pt x="9" y="67"/>
                  </a:lnTo>
                  <a:lnTo>
                    <a:pt x="9" y="69"/>
                  </a:lnTo>
                  <a:lnTo>
                    <a:pt x="10" y="70"/>
                  </a:lnTo>
                  <a:lnTo>
                    <a:pt x="12" y="72"/>
                  </a:lnTo>
                  <a:lnTo>
                    <a:pt x="13" y="73"/>
                  </a:lnTo>
                  <a:lnTo>
                    <a:pt x="24" y="76"/>
                  </a:lnTo>
                  <a:lnTo>
                    <a:pt x="36" y="78"/>
                  </a:lnTo>
                  <a:lnTo>
                    <a:pt x="46" y="73"/>
                  </a:lnTo>
                  <a:lnTo>
                    <a:pt x="48" y="72"/>
                  </a:lnTo>
                  <a:lnTo>
                    <a:pt x="48" y="70"/>
                  </a:lnTo>
                  <a:lnTo>
                    <a:pt x="49" y="69"/>
                  </a:lnTo>
                  <a:lnTo>
                    <a:pt x="49" y="67"/>
                  </a:lnTo>
                  <a:lnTo>
                    <a:pt x="54" y="63"/>
                  </a:lnTo>
                  <a:lnTo>
                    <a:pt x="58" y="58"/>
                  </a:lnTo>
                  <a:lnTo>
                    <a:pt x="61" y="54"/>
                  </a:lnTo>
                  <a:lnTo>
                    <a:pt x="61" y="43"/>
                  </a:lnTo>
                  <a:lnTo>
                    <a:pt x="57" y="31"/>
                  </a:lnTo>
                  <a:lnTo>
                    <a:pt x="51" y="22"/>
                  </a:lnTo>
                  <a:lnTo>
                    <a:pt x="49" y="19"/>
                  </a:lnTo>
                  <a:lnTo>
                    <a:pt x="49" y="16"/>
                  </a:lnTo>
                  <a:lnTo>
                    <a:pt x="49" y="15"/>
                  </a:lnTo>
                  <a:lnTo>
                    <a:pt x="49" y="12"/>
                  </a:lnTo>
                  <a:lnTo>
                    <a:pt x="48" y="12"/>
                  </a:lnTo>
                  <a:lnTo>
                    <a:pt x="46" y="10"/>
                  </a:lnTo>
                  <a:lnTo>
                    <a:pt x="46" y="12"/>
                  </a:lnTo>
                  <a:lnTo>
                    <a:pt x="46" y="12"/>
                  </a:lnTo>
                  <a:lnTo>
                    <a:pt x="46" y="12"/>
                  </a:lnTo>
                  <a:lnTo>
                    <a:pt x="46" y="10"/>
                  </a:lnTo>
                  <a:lnTo>
                    <a:pt x="4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" name="Freeform 43"/>
            <p:cNvSpPr/>
            <p:nvPr/>
          </p:nvSpPr>
          <p:spPr bwMode="gray">
            <a:xfrm>
              <a:off x="4154" y="3052"/>
              <a:ext cx="459" cy="384"/>
            </a:xfrm>
            <a:custGeom>
              <a:avLst/>
              <a:gdLst>
                <a:gd name="T0" fmla="*/ 488 w 496"/>
                <a:gd name="T1" fmla="*/ 56 h 415"/>
                <a:gd name="T2" fmla="*/ 490 w 496"/>
                <a:gd name="T3" fmla="*/ 80 h 415"/>
                <a:gd name="T4" fmla="*/ 487 w 496"/>
                <a:gd name="T5" fmla="*/ 109 h 415"/>
                <a:gd name="T6" fmla="*/ 481 w 496"/>
                <a:gd name="T7" fmla="*/ 140 h 415"/>
                <a:gd name="T8" fmla="*/ 476 w 496"/>
                <a:gd name="T9" fmla="*/ 154 h 415"/>
                <a:gd name="T10" fmla="*/ 481 w 496"/>
                <a:gd name="T11" fmla="*/ 175 h 415"/>
                <a:gd name="T12" fmla="*/ 466 w 496"/>
                <a:gd name="T13" fmla="*/ 199 h 415"/>
                <a:gd name="T14" fmla="*/ 455 w 496"/>
                <a:gd name="T15" fmla="*/ 233 h 415"/>
                <a:gd name="T16" fmla="*/ 457 w 496"/>
                <a:gd name="T17" fmla="*/ 239 h 415"/>
                <a:gd name="T18" fmla="*/ 463 w 496"/>
                <a:gd name="T19" fmla="*/ 248 h 415"/>
                <a:gd name="T20" fmla="*/ 348 w 496"/>
                <a:gd name="T21" fmla="*/ 309 h 415"/>
                <a:gd name="T22" fmla="*/ 318 w 496"/>
                <a:gd name="T23" fmla="*/ 318 h 415"/>
                <a:gd name="T24" fmla="*/ 285 w 496"/>
                <a:gd name="T25" fmla="*/ 334 h 415"/>
                <a:gd name="T26" fmla="*/ 272 w 496"/>
                <a:gd name="T27" fmla="*/ 358 h 415"/>
                <a:gd name="T28" fmla="*/ 224 w 496"/>
                <a:gd name="T29" fmla="*/ 391 h 415"/>
                <a:gd name="T30" fmla="*/ 179 w 496"/>
                <a:gd name="T31" fmla="*/ 412 h 415"/>
                <a:gd name="T32" fmla="*/ 160 w 496"/>
                <a:gd name="T33" fmla="*/ 414 h 415"/>
                <a:gd name="T34" fmla="*/ 141 w 496"/>
                <a:gd name="T35" fmla="*/ 406 h 415"/>
                <a:gd name="T36" fmla="*/ 117 w 496"/>
                <a:gd name="T37" fmla="*/ 391 h 415"/>
                <a:gd name="T38" fmla="*/ 55 w 496"/>
                <a:gd name="T39" fmla="*/ 396 h 415"/>
                <a:gd name="T40" fmla="*/ 37 w 496"/>
                <a:gd name="T41" fmla="*/ 384 h 415"/>
                <a:gd name="T42" fmla="*/ 16 w 496"/>
                <a:gd name="T43" fmla="*/ 361 h 415"/>
                <a:gd name="T44" fmla="*/ 0 w 496"/>
                <a:gd name="T45" fmla="*/ 209 h 415"/>
                <a:gd name="T46" fmla="*/ 84 w 496"/>
                <a:gd name="T47" fmla="*/ 194 h 415"/>
                <a:gd name="T48" fmla="*/ 90 w 496"/>
                <a:gd name="T49" fmla="*/ 164 h 415"/>
                <a:gd name="T50" fmla="*/ 94 w 496"/>
                <a:gd name="T51" fmla="*/ 134 h 415"/>
                <a:gd name="T52" fmla="*/ 90 w 496"/>
                <a:gd name="T53" fmla="*/ 116 h 415"/>
                <a:gd name="T54" fmla="*/ 102 w 496"/>
                <a:gd name="T55" fmla="*/ 124 h 415"/>
                <a:gd name="T56" fmla="*/ 103 w 496"/>
                <a:gd name="T57" fmla="*/ 139 h 415"/>
                <a:gd name="T58" fmla="*/ 126 w 496"/>
                <a:gd name="T59" fmla="*/ 130 h 415"/>
                <a:gd name="T60" fmla="*/ 145 w 496"/>
                <a:gd name="T61" fmla="*/ 146 h 415"/>
                <a:gd name="T62" fmla="*/ 182 w 496"/>
                <a:gd name="T63" fmla="*/ 157 h 415"/>
                <a:gd name="T64" fmla="*/ 195 w 496"/>
                <a:gd name="T65" fmla="*/ 161 h 415"/>
                <a:gd name="T66" fmla="*/ 212 w 496"/>
                <a:gd name="T67" fmla="*/ 161 h 415"/>
                <a:gd name="T68" fmla="*/ 221 w 496"/>
                <a:gd name="T69" fmla="*/ 146 h 415"/>
                <a:gd name="T70" fmla="*/ 240 w 496"/>
                <a:gd name="T71" fmla="*/ 148 h 415"/>
                <a:gd name="T72" fmla="*/ 234 w 496"/>
                <a:gd name="T73" fmla="*/ 164 h 415"/>
                <a:gd name="T74" fmla="*/ 251 w 496"/>
                <a:gd name="T75" fmla="*/ 170 h 415"/>
                <a:gd name="T76" fmla="*/ 254 w 496"/>
                <a:gd name="T77" fmla="*/ 173 h 415"/>
                <a:gd name="T78" fmla="*/ 279 w 496"/>
                <a:gd name="T79" fmla="*/ 190 h 415"/>
                <a:gd name="T80" fmla="*/ 294 w 496"/>
                <a:gd name="T81" fmla="*/ 208 h 415"/>
                <a:gd name="T82" fmla="*/ 308 w 496"/>
                <a:gd name="T83" fmla="*/ 223 h 415"/>
                <a:gd name="T84" fmla="*/ 329 w 496"/>
                <a:gd name="T85" fmla="*/ 221 h 415"/>
                <a:gd name="T86" fmla="*/ 336 w 496"/>
                <a:gd name="T87" fmla="*/ 164 h 415"/>
                <a:gd name="T88" fmla="*/ 320 w 496"/>
                <a:gd name="T89" fmla="*/ 169 h 415"/>
                <a:gd name="T90" fmla="*/ 297 w 496"/>
                <a:gd name="T91" fmla="*/ 169 h 415"/>
                <a:gd name="T92" fmla="*/ 279 w 496"/>
                <a:gd name="T93" fmla="*/ 145 h 415"/>
                <a:gd name="T94" fmla="*/ 288 w 496"/>
                <a:gd name="T95" fmla="*/ 110 h 415"/>
                <a:gd name="T96" fmla="*/ 290 w 496"/>
                <a:gd name="T97" fmla="*/ 92 h 415"/>
                <a:gd name="T98" fmla="*/ 290 w 496"/>
                <a:gd name="T99" fmla="*/ 59 h 415"/>
                <a:gd name="T100" fmla="*/ 285 w 496"/>
                <a:gd name="T101" fmla="*/ 41 h 415"/>
                <a:gd name="T102" fmla="*/ 305 w 496"/>
                <a:gd name="T103" fmla="*/ 12 h 415"/>
                <a:gd name="T104" fmla="*/ 342 w 496"/>
                <a:gd name="T105" fmla="*/ 3 h 415"/>
                <a:gd name="T106" fmla="*/ 386 w 496"/>
                <a:gd name="T107" fmla="*/ 9 h 415"/>
                <a:gd name="T108" fmla="*/ 412 w 496"/>
                <a:gd name="T109" fmla="*/ 17 h 415"/>
                <a:gd name="T110" fmla="*/ 427 w 496"/>
                <a:gd name="T111" fmla="*/ 27 h 415"/>
                <a:gd name="T112" fmla="*/ 449 w 496"/>
                <a:gd name="T113" fmla="*/ 36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96" h="415">
                  <a:moveTo>
                    <a:pt x="469" y="46"/>
                  </a:moveTo>
                  <a:lnTo>
                    <a:pt x="472" y="49"/>
                  </a:lnTo>
                  <a:lnTo>
                    <a:pt x="476" y="50"/>
                  </a:lnTo>
                  <a:lnTo>
                    <a:pt x="481" y="52"/>
                  </a:lnTo>
                  <a:lnTo>
                    <a:pt x="484" y="52"/>
                  </a:lnTo>
                  <a:lnTo>
                    <a:pt x="487" y="55"/>
                  </a:lnTo>
                  <a:lnTo>
                    <a:pt x="488" y="56"/>
                  </a:lnTo>
                  <a:lnTo>
                    <a:pt x="488" y="59"/>
                  </a:lnTo>
                  <a:lnTo>
                    <a:pt x="488" y="62"/>
                  </a:lnTo>
                  <a:lnTo>
                    <a:pt x="487" y="67"/>
                  </a:lnTo>
                  <a:lnTo>
                    <a:pt x="487" y="70"/>
                  </a:lnTo>
                  <a:lnTo>
                    <a:pt x="487" y="73"/>
                  </a:lnTo>
                  <a:lnTo>
                    <a:pt x="487" y="76"/>
                  </a:lnTo>
                  <a:lnTo>
                    <a:pt x="490" y="80"/>
                  </a:lnTo>
                  <a:lnTo>
                    <a:pt x="493" y="86"/>
                  </a:lnTo>
                  <a:lnTo>
                    <a:pt x="496" y="92"/>
                  </a:lnTo>
                  <a:lnTo>
                    <a:pt x="496" y="95"/>
                  </a:lnTo>
                  <a:lnTo>
                    <a:pt x="496" y="97"/>
                  </a:lnTo>
                  <a:lnTo>
                    <a:pt x="496" y="100"/>
                  </a:lnTo>
                  <a:lnTo>
                    <a:pt x="494" y="101"/>
                  </a:lnTo>
                  <a:lnTo>
                    <a:pt x="487" y="109"/>
                  </a:lnTo>
                  <a:lnTo>
                    <a:pt x="484" y="118"/>
                  </a:lnTo>
                  <a:lnTo>
                    <a:pt x="487" y="127"/>
                  </a:lnTo>
                  <a:lnTo>
                    <a:pt x="484" y="130"/>
                  </a:lnTo>
                  <a:lnTo>
                    <a:pt x="482" y="133"/>
                  </a:lnTo>
                  <a:lnTo>
                    <a:pt x="481" y="136"/>
                  </a:lnTo>
                  <a:lnTo>
                    <a:pt x="481" y="137"/>
                  </a:lnTo>
                  <a:lnTo>
                    <a:pt x="481" y="140"/>
                  </a:lnTo>
                  <a:lnTo>
                    <a:pt x="482" y="142"/>
                  </a:lnTo>
                  <a:lnTo>
                    <a:pt x="484" y="145"/>
                  </a:lnTo>
                  <a:lnTo>
                    <a:pt x="484" y="146"/>
                  </a:lnTo>
                  <a:lnTo>
                    <a:pt x="484" y="149"/>
                  </a:lnTo>
                  <a:lnTo>
                    <a:pt x="482" y="151"/>
                  </a:lnTo>
                  <a:lnTo>
                    <a:pt x="479" y="152"/>
                  </a:lnTo>
                  <a:lnTo>
                    <a:pt x="476" y="154"/>
                  </a:lnTo>
                  <a:lnTo>
                    <a:pt x="478" y="155"/>
                  </a:lnTo>
                  <a:lnTo>
                    <a:pt x="478" y="157"/>
                  </a:lnTo>
                  <a:lnTo>
                    <a:pt x="479" y="158"/>
                  </a:lnTo>
                  <a:lnTo>
                    <a:pt x="479" y="161"/>
                  </a:lnTo>
                  <a:lnTo>
                    <a:pt x="478" y="166"/>
                  </a:lnTo>
                  <a:lnTo>
                    <a:pt x="479" y="172"/>
                  </a:lnTo>
                  <a:lnTo>
                    <a:pt x="481" y="175"/>
                  </a:lnTo>
                  <a:lnTo>
                    <a:pt x="484" y="179"/>
                  </a:lnTo>
                  <a:lnTo>
                    <a:pt x="479" y="182"/>
                  </a:lnTo>
                  <a:lnTo>
                    <a:pt x="475" y="184"/>
                  </a:lnTo>
                  <a:lnTo>
                    <a:pt x="470" y="187"/>
                  </a:lnTo>
                  <a:lnTo>
                    <a:pt x="467" y="191"/>
                  </a:lnTo>
                  <a:lnTo>
                    <a:pt x="466" y="194"/>
                  </a:lnTo>
                  <a:lnTo>
                    <a:pt x="466" y="199"/>
                  </a:lnTo>
                  <a:lnTo>
                    <a:pt x="466" y="203"/>
                  </a:lnTo>
                  <a:lnTo>
                    <a:pt x="466" y="206"/>
                  </a:lnTo>
                  <a:lnTo>
                    <a:pt x="464" y="209"/>
                  </a:lnTo>
                  <a:lnTo>
                    <a:pt x="461" y="215"/>
                  </a:lnTo>
                  <a:lnTo>
                    <a:pt x="458" y="221"/>
                  </a:lnTo>
                  <a:lnTo>
                    <a:pt x="457" y="227"/>
                  </a:lnTo>
                  <a:lnTo>
                    <a:pt x="455" y="233"/>
                  </a:lnTo>
                  <a:lnTo>
                    <a:pt x="457" y="235"/>
                  </a:lnTo>
                  <a:lnTo>
                    <a:pt x="457" y="236"/>
                  </a:lnTo>
                  <a:lnTo>
                    <a:pt x="457" y="236"/>
                  </a:lnTo>
                  <a:lnTo>
                    <a:pt x="457" y="236"/>
                  </a:lnTo>
                  <a:lnTo>
                    <a:pt x="457" y="238"/>
                  </a:lnTo>
                  <a:lnTo>
                    <a:pt x="457" y="241"/>
                  </a:lnTo>
                  <a:lnTo>
                    <a:pt x="457" y="239"/>
                  </a:lnTo>
                  <a:lnTo>
                    <a:pt x="457" y="239"/>
                  </a:lnTo>
                  <a:lnTo>
                    <a:pt x="458" y="241"/>
                  </a:lnTo>
                  <a:lnTo>
                    <a:pt x="458" y="242"/>
                  </a:lnTo>
                  <a:lnTo>
                    <a:pt x="460" y="244"/>
                  </a:lnTo>
                  <a:lnTo>
                    <a:pt x="461" y="245"/>
                  </a:lnTo>
                  <a:lnTo>
                    <a:pt x="463" y="247"/>
                  </a:lnTo>
                  <a:lnTo>
                    <a:pt x="463" y="248"/>
                  </a:lnTo>
                  <a:lnTo>
                    <a:pt x="463" y="250"/>
                  </a:lnTo>
                  <a:lnTo>
                    <a:pt x="448" y="254"/>
                  </a:lnTo>
                  <a:lnTo>
                    <a:pt x="341" y="288"/>
                  </a:lnTo>
                  <a:lnTo>
                    <a:pt x="348" y="304"/>
                  </a:lnTo>
                  <a:lnTo>
                    <a:pt x="348" y="306"/>
                  </a:lnTo>
                  <a:lnTo>
                    <a:pt x="348" y="307"/>
                  </a:lnTo>
                  <a:lnTo>
                    <a:pt x="348" y="309"/>
                  </a:lnTo>
                  <a:lnTo>
                    <a:pt x="348" y="312"/>
                  </a:lnTo>
                  <a:lnTo>
                    <a:pt x="348" y="315"/>
                  </a:lnTo>
                  <a:lnTo>
                    <a:pt x="348" y="316"/>
                  </a:lnTo>
                  <a:lnTo>
                    <a:pt x="347" y="318"/>
                  </a:lnTo>
                  <a:lnTo>
                    <a:pt x="344" y="319"/>
                  </a:lnTo>
                  <a:lnTo>
                    <a:pt x="332" y="318"/>
                  </a:lnTo>
                  <a:lnTo>
                    <a:pt x="318" y="318"/>
                  </a:lnTo>
                  <a:lnTo>
                    <a:pt x="306" y="321"/>
                  </a:lnTo>
                  <a:lnTo>
                    <a:pt x="296" y="328"/>
                  </a:lnTo>
                  <a:lnTo>
                    <a:pt x="294" y="330"/>
                  </a:lnTo>
                  <a:lnTo>
                    <a:pt x="291" y="331"/>
                  </a:lnTo>
                  <a:lnTo>
                    <a:pt x="290" y="331"/>
                  </a:lnTo>
                  <a:lnTo>
                    <a:pt x="287" y="333"/>
                  </a:lnTo>
                  <a:lnTo>
                    <a:pt x="285" y="334"/>
                  </a:lnTo>
                  <a:lnTo>
                    <a:pt x="285" y="337"/>
                  </a:lnTo>
                  <a:lnTo>
                    <a:pt x="284" y="342"/>
                  </a:lnTo>
                  <a:lnTo>
                    <a:pt x="284" y="346"/>
                  </a:lnTo>
                  <a:lnTo>
                    <a:pt x="282" y="349"/>
                  </a:lnTo>
                  <a:lnTo>
                    <a:pt x="281" y="352"/>
                  </a:lnTo>
                  <a:lnTo>
                    <a:pt x="278" y="355"/>
                  </a:lnTo>
                  <a:lnTo>
                    <a:pt x="272" y="358"/>
                  </a:lnTo>
                  <a:lnTo>
                    <a:pt x="266" y="361"/>
                  </a:lnTo>
                  <a:lnTo>
                    <a:pt x="258" y="363"/>
                  </a:lnTo>
                  <a:lnTo>
                    <a:pt x="254" y="364"/>
                  </a:lnTo>
                  <a:lnTo>
                    <a:pt x="249" y="367"/>
                  </a:lnTo>
                  <a:lnTo>
                    <a:pt x="246" y="370"/>
                  </a:lnTo>
                  <a:lnTo>
                    <a:pt x="242" y="373"/>
                  </a:lnTo>
                  <a:lnTo>
                    <a:pt x="224" y="391"/>
                  </a:lnTo>
                  <a:lnTo>
                    <a:pt x="204" y="409"/>
                  </a:lnTo>
                  <a:lnTo>
                    <a:pt x="200" y="412"/>
                  </a:lnTo>
                  <a:lnTo>
                    <a:pt x="195" y="414"/>
                  </a:lnTo>
                  <a:lnTo>
                    <a:pt x="191" y="415"/>
                  </a:lnTo>
                  <a:lnTo>
                    <a:pt x="186" y="415"/>
                  </a:lnTo>
                  <a:lnTo>
                    <a:pt x="183" y="414"/>
                  </a:lnTo>
                  <a:lnTo>
                    <a:pt x="179" y="412"/>
                  </a:lnTo>
                  <a:lnTo>
                    <a:pt x="176" y="411"/>
                  </a:lnTo>
                  <a:lnTo>
                    <a:pt x="172" y="409"/>
                  </a:lnTo>
                  <a:lnTo>
                    <a:pt x="168" y="411"/>
                  </a:lnTo>
                  <a:lnTo>
                    <a:pt x="166" y="411"/>
                  </a:lnTo>
                  <a:lnTo>
                    <a:pt x="163" y="411"/>
                  </a:lnTo>
                  <a:lnTo>
                    <a:pt x="162" y="412"/>
                  </a:lnTo>
                  <a:lnTo>
                    <a:pt x="160" y="414"/>
                  </a:lnTo>
                  <a:lnTo>
                    <a:pt x="159" y="411"/>
                  </a:lnTo>
                  <a:lnTo>
                    <a:pt x="157" y="409"/>
                  </a:lnTo>
                  <a:lnTo>
                    <a:pt x="156" y="408"/>
                  </a:lnTo>
                  <a:lnTo>
                    <a:pt x="153" y="408"/>
                  </a:lnTo>
                  <a:lnTo>
                    <a:pt x="150" y="406"/>
                  </a:lnTo>
                  <a:lnTo>
                    <a:pt x="145" y="406"/>
                  </a:lnTo>
                  <a:lnTo>
                    <a:pt x="141" y="406"/>
                  </a:lnTo>
                  <a:lnTo>
                    <a:pt x="136" y="406"/>
                  </a:lnTo>
                  <a:lnTo>
                    <a:pt x="133" y="405"/>
                  </a:lnTo>
                  <a:lnTo>
                    <a:pt x="130" y="403"/>
                  </a:lnTo>
                  <a:lnTo>
                    <a:pt x="127" y="400"/>
                  </a:lnTo>
                  <a:lnTo>
                    <a:pt x="124" y="396"/>
                  </a:lnTo>
                  <a:lnTo>
                    <a:pt x="121" y="394"/>
                  </a:lnTo>
                  <a:lnTo>
                    <a:pt x="117" y="391"/>
                  </a:lnTo>
                  <a:lnTo>
                    <a:pt x="105" y="391"/>
                  </a:lnTo>
                  <a:lnTo>
                    <a:pt x="91" y="391"/>
                  </a:lnTo>
                  <a:lnTo>
                    <a:pt x="75" y="391"/>
                  </a:lnTo>
                  <a:lnTo>
                    <a:pt x="60" y="399"/>
                  </a:lnTo>
                  <a:lnTo>
                    <a:pt x="60" y="399"/>
                  </a:lnTo>
                  <a:lnTo>
                    <a:pt x="58" y="397"/>
                  </a:lnTo>
                  <a:lnTo>
                    <a:pt x="55" y="396"/>
                  </a:lnTo>
                  <a:lnTo>
                    <a:pt x="52" y="393"/>
                  </a:lnTo>
                  <a:lnTo>
                    <a:pt x="48" y="391"/>
                  </a:lnTo>
                  <a:lnTo>
                    <a:pt x="45" y="390"/>
                  </a:lnTo>
                  <a:lnTo>
                    <a:pt x="43" y="388"/>
                  </a:lnTo>
                  <a:lnTo>
                    <a:pt x="43" y="388"/>
                  </a:lnTo>
                  <a:lnTo>
                    <a:pt x="40" y="387"/>
                  </a:lnTo>
                  <a:lnTo>
                    <a:pt x="37" y="384"/>
                  </a:lnTo>
                  <a:lnTo>
                    <a:pt x="34" y="381"/>
                  </a:lnTo>
                  <a:lnTo>
                    <a:pt x="33" y="378"/>
                  </a:lnTo>
                  <a:lnTo>
                    <a:pt x="30" y="373"/>
                  </a:lnTo>
                  <a:lnTo>
                    <a:pt x="27" y="370"/>
                  </a:lnTo>
                  <a:lnTo>
                    <a:pt x="24" y="367"/>
                  </a:lnTo>
                  <a:lnTo>
                    <a:pt x="21" y="364"/>
                  </a:lnTo>
                  <a:lnTo>
                    <a:pt x="16" y="361"/>
                  </a:lnTo>
                  <a:lnTo>
                    <a:pt x="12" y="360"/>
                  </a:lnTo>
                  <a:lnTo>
                    <a:pt x="9" y="357"/>
                  </a:lnTo>
                  <a:lnTo>
                    <a:pt x="6" y="354"/>
                  </a:lnTo>
                  <a:lnTo>
                    <a:pt x="3" y="349"/>
                  </a:lnTo>
                  <a:lnTo>
                    <a:pt x="1" y="345"/>
                  </a:lnTo>
                  <a:lnTo>
                    <a:pt x="0" y="339"/>
                  </a:lnTo>
                  <a:lnTo>
                    <a:pt x="0" y="209"/>
                  </a:lnTo>
                  <a:lnTo>
                    <a:pt x="84" y="209"/>
                  </a:lnTo>
                  <a:lnTo>
                    <a:pt x="87" y="208"/>
                  </a:lnTo>
                  <a:lnTo>
                    <a:pt x="90" y="206"/>
                  </a:lnTo>
                  <a:lnTo>
                    <a:pt x="87" y="203"/>
                  </a:lnTo>
                  <a:lnTo>
                    <a:pt x="85" y="200"/>
                  </a:lnTo>
                  <a:lnTo>
                    <a:pt x="84" y="197"/>
                  </a:lnTo>
                  <a:lnTo>
                    <a:pt x="84" y="194"/>
                  </a:lnTo>
                  <a:lnTo>
                    <a:pt x="85" y="190"/>
                  </a:lnTo>
                  <a:lnTo>
                    <a:pt x="87" y="185"/>
                  </a:lnTo>
                  <a:lnTo>
                    <a:pt x="88" y="181"/>
                  </a:lnTo>
                  <a:lnTo>
                    <a:pt x="90" y="178"/>
                  </a:lnTo>
                  <a:lnTo>
                    <a:pt x="91" y="173"/>
                  </a:lnTo>
                  <a:lnTo>
                    <a:pt x="91" y="169"/>
                  </a:lnTo>
                  <a:lnTo>
                    <a:pt x="90" y="164"/>
                  </a:lnTo>
                  <a:lnTo>
                    <a:pt x="88" y="160"/>
                  </a:lnTo>
                  <a:lnTo>
                    <a:pt x="88" y="155"/>
                  </a:lnTo>
                  <a:lnTo>
                    <a:pt x="88" y="151"/>
                  </a:lnTo>
                  <a:lnTo>
                    <a:pt x="90" y="146"/>
                  </a:lnTo>
                  <a:lnTo>
                    <a:pt x="93" y="142"/>
                  </a:lnTo>
                  <a:lnTo>
                    <a:pt x="94" y="139"/>
                  </a:lnTo>
                  <a:lnTo>
                    <a:pt x="94" y="134"/>
                  </a:lnTo>
                  <a:lnTo>
                    <a:pt x="93" y="131"/>
                  </a:lnTo>
                  <a:lnTo>
                    <a:pt x="91" y="127"/>
                  </a:lnTo>
                  <a:lnTo>
                    <a:pt x="90" y="124"/>
                  </a:lnTo>
                  <a:lnTo>
                    <a:pt x="87" y="122"/>
                  </a:lnTo>
                  <a:lnTo>
                    <a:pt x="87" y="118"/>
                  </a:lnTo>
                  <a:lnTo>
                    <a:pt x="88" y="118"/>
                  </a:lnTo>
                  <a:lnTo>
                    <a:pt x="90" y="116"/>
                  </a:lnTo>
                  <a:lnTo>
                    <a:pt x="91" y="115"/>
                  </a:lnTo>
                  <a:lnTo>
                    <a:pt x="93" y="115"/>
                  </a:lnTo>
                  <a:lnTo>
                    <a:pt x="94" y="115"/>
                  </a:lnTo>
                  <a:lnTo>
                    <a:pt x="96" y="118"/>
                  </a:lnTo>
                  <a:lnTo>
                    <a:pt x="97" y="119"/>
                  </a:lnTo>
                  <a:lnTo>
                    <a:pt x="99" y="122"/>
                  </a:lnTo>
                  <a:lnTo>
                    <a:pt x="102" y="124"/>
                  </a:lnTo>
                  <a:lnTo>
                    <a:pt x="103" y="125"/>
                  </a:lnTo>
                  <a:lnTo>
                    <a:pt x="105" y="128"/>
                  </a:lnTo>
                  <a:lnTo>
                    <a:pt x="106" y="130"/>
                  </a:lnTo>
                  <a:lnTo>
                    <a:pt x="105" y="133"/>
                  </a:lnTo>
                  <a:lnTo>
                    <a:pt x="103" y="134"/>
                  </a:lnTo>
                  <a:lnTo>
                    <a:pt x="100" y="137"/>
                  </a:lnTo>
                  <a:lnTo>
                    <a:pt x="103" y="139"/>
                  </a:lnTo>
                  <a:lnTo>
                    <a:pt x="105" y="140"/>
                  </a:lnTo>
                  <a:lnTo>
                    <a:pt x="108" y="140"/>
                  </a:lnTo>
                  <a:lnTo>
                    <a:pt x="112" y="139"/>
                  </a:lnTo>
                  <a:lnTo>
                    <a:pt x="114" y="137"/>
                  </a:lnTo>
                  <a:lnTo>
                    <a:pt x="118" y="134"/>
                  </a:lnTo>
                  <a:lnTo>
                    <a:pt x="123" y="131"/>
                  </a:lnTo>
                  <a:lnTo>
                    <a:pt x="126" y="130"/>
                  </a:lnTo>
                  <a:lnTo>
                    <a:pt x="130" y="128"/>
                  </a:lnTo>
                  <a:lnTo>
                    <a:pt x="135" y="128"/>
                  </a:lnTo>
                  <a:lnTo>
                    <a:pt x="139" y="128"/>
                  </a:lnTo>
                  <a:lnTo>
                    <a:pt x="141" y="130"/>
                  </a:lnTo>
                  <a:lnTo>
                    <a:pt x="141" y="131"/>
                  </a:lnTo>
                  <a:lnTo>
                    <a:pt x="144" y="139"/>
                  </a:lnTo>
                  <a:lnTo>
                    <a:pt x="145" y="146"/>
                  </a:lnTo>
                  <a:lnTo>
                    <a:pt x="147" y="149"/>
                  </a:lnTo>
                  <a:lnTo>
                    <a:pt x="150" y="151"/>
                  </a:lnTo>
                  <a:lnTo>
                    <a:pt x="153" y="152"/>
                  </a:lnTo>
                  <a:lnTo>
                    <a:pt x="162" y="154"/>
                  </a:lnTo>
                  <a:lnTo>
                    <a:pt x="171" y="155"/>
                  </a:lnTo>
                  <a:lnTo>
                    <a:pt x="180" y="155"/>
                  </a:lnTo>
                  <a:lnTo>
                    <a:pt x="182" y="157"/>
                  </a:lnTo>
                  <a:lnTo>
                    <a:pt x="182" y="157"/>
                  </a:lnTo>
                  <a:lnTo>
                    <a:pt x="183" y="158"/>
                  </a:lnTo>
                  <a:lnTo>
                    <a:pt x="185" y="158"/>
                  </a:lnTo>
                  <a:lnTo>
                    <a:pt x="188" y="158"/>
                  </a:lnTo>
                  <a:lnTo>
                    <a:pt x="189" y="158"/>
                  </a:lnTo>
                  <a:lnTo>
                    <a:pt x="192" y="160"/>
                  </a:lnTo>
                  <a:lnTo>
                    <a:pt x="195" y="161"/>
                  </a:lnTo>
                  <a:lnTo>
                    <a:pt x="198" y="163"/>
                  </a:lnTo>
                  <a:lnTo>
                    <a:pt x="201" y="166"/>
                  </a:lnTo>
                  <a:lnTo>
                    <a:pt x="204" y="166"/>
                  </a:lnTo>
                  <a:lnTo>
                    <a:pt x="207" y="166"/>
                  </a:lnTo>
                  <a:lnTo>
                    <a:pt x="209" y="164"/>
                  </a:lnTo>
                  <a:lnTo>
                    <a:pt x="210" y="163"/>
                  </a:lnTo>
                  <a:lnTo>
                    <a:pt x="212" y="161"/>
                  </a:lnTo>
                  <a:lnTo>
                    <a:pt x="212" y="160"/>
                  </a:lnTo>
                  <a:lnTo>
                    <a:pt x="213" y="158"/>
                  </a:lnTo>
                  <a:lnTo>
                    <a:pt x="216" y="157"/>
                  </a:lnTo>
                  <a:lnTo>
                    <a:pt x="218" y="155"/>
                  </a:lnTo>
                  <a:lnTo>
                    <a:pt x="218" y="152"/>
                  </a:lnTo>
                  <a:lnTo>
                    <a:pt x="219" y="149"/>
                  </a:lnTo>
                  <a:lnTo>
                    <a:pt x="221" y="146"/>
                  </a:lnTo>
                  <a:lnTo>
                    <a:pt x="224" y="145"/>
                  </a:lnTo>
                  <a:lnTo>
                    <a:pt x="228" y="145"/>
                  </a:lnTo>
                  <a:lnTo>
                    <a:pt x="231" y="146"/>
                  </a:lnTo>
                  <a:lnTo>
                    <a:pt x="234" y="148"/>
                  </a:lnTo>
                  <a:lnTo>
                    <a:pt x="236" y="149"/>
                  </a:lnTo>
                  <a:lnTo>
                    <a:pt x="239" y="149"/>
                  </a:lnTo>
                  <a:lnTo>
                    <a:pt x="240" y="148"/>
                  </a:lnTo>
                  <a:lnTo>
                    <a:pt x="243" y="148"/>
                  </a:lnTo>
                  <a:lnTo>
                    <a:pt x="242" y="151"/>
                  </a:lnTo>
                  <a:lnTo>
                    <a:pt x="239" y="154"/>
                  </a:lnTo>
                  <a:lnTo>
                    <a:pt x="237" y="155"/>
                  </a:lnTo>
                  <a:lnTo>
                    <a:pt x="234" y="155"/>
                  </a:lnTo>
                  <a:lnTo>
                    <a:pt x="234" y="160"/>
                  </a:lnTo>
                  <a:lnTo>
                    <a:pt x="234" y="164"/>
                  </a:lnTo>
                  <a:lnTo>
                    <a:pt x="236" y="169"/>
                  </a:lnTo>
                  <a:lnTo>
                    <a:pt x="237" y="172"/>
                  </a:lnTo>
                  <a:lnTo>
                    <a:pt x="240" y="173"/>
                  </a:lnTo>
                  <a:lnTo>
                    <a:pt x="242" y="173"/>
                  </a:lnTo>
                  <a:lnTo>
                    <a:pt x="245" y="172"/>
                  </a:lnTo>
                  <a:lnTo>
                    <a:pt x="248" y="170"/>
                  </a:lnTo>
                  <a:lnTo>
                    <a:pt x="251" y="170"/>
                  </a:lnTo>
                  <a:lnTo>
                    <a:pt x="252" y="172"/>
                  </a:lnTo>
                  <a:lnTo>
                    <a:pt x="252" y="170"/>
                  </a:lnTo>
                  <a:lnTo>
                    <a:pt x="254" y="170"/>
                  </a:lnTo>
                  <a:lnTo>
                    <a:pt x="254" y="169"/>
                  </a:lnTo>
                  <a:lnTo>
                    <a:pt x="254" y="169"/>
                  </a:lnTo>
                  <a:lnTo>
                    <a:pt x="254" y="170"/>
                  </a:lnTo>
                  <a:lnTo>
                    <a:pt x="254" y="173"/>
                  </a:lnTo>
                  <a:lnTo>
                    <a:pt x="255" y="175"/>
                  </a:lnTo>
                  <a:lnTo>
                    <a:pt x="257" y="176"/>
                  </a:lnTo>
                  <a:lnTo>
                    <a:pt x="263" y="179"/>
                  </a:lnTo>
                  <a:lnTo>
                    <a:pt x="267" y="181"/>
                  </a:lnTo>
                  <a:lnTo>
                    <a:pt x="273" y="184"/>
                  </a:lnTo>
                  <a:lnTo>
                    <a:pt x="276" y="187"/>
                  </a:lnTo>
                  <a:lnTo>
                    <a:pt x="279" y="190"/>
                  </a:lnTo>
                  <a:lnTo>
                    <a:pt x="281" y="194"/>
                  </a:lnTo>
                  <a:lnTo>
                    <a:pt x="284" y="197"/>
                  </a:lnTo>
                  <a:lnTo>
                    <a:pt x="285" y="199"/>
                  </a:lnTo>
                  <a:lnTo>
                    <a:pt x="288" y="200"/>
                  </a:lnTo>
                  <a:lnTo>
                    <a:pt x="290" y="200"/>
                  </a:lnTo>
                  <a:lnTo>
                    <a:pt x="291" y="202"/>
                  </a:lnTo>
                  <a:lnTo>
                    <a:pt x="294" y="208"/>
                  </a:lnTo>
                  <a:lnTo>
                    <a:pt x="296" y="215"/>
                  </a:lnTo>
                  <a:lnTo>
                    <a:pt x="299" y="221"/>
                  </a:lnTo>
                  <a:lnTo>
                    <a:pt x="300" y="223"/>
                  </a:lnTo>
                  <a:lnTo>
                    <a:pt x="302" y="224"/>
                  </a:lnTo>
                  <a:lnTo>
                    <a:pt x="303" y="224"/>
                  </a:lnTo>
                  <a:lnTo>
                    <a:pt x="306" y="224"/>
                  </a:lnTo>
                  <a:lnTo>
                    <a:pt x="308" y="223"/>
                  </a:lnTo>
                  <a:lnTo>
                    <a:pt x="308" y="221"/>
                  </a:lnTo>
                  <a:lnTo>
                    <a:pt x="309" y="220"/>
                  </a:lnTo>
                  <a:lnTo>
                    <a:pt x="309" y="220"/>
                  </a:lnTo>
                  <a:lnTo>
                    <a:pt x="314" y="217"/>
                  </a:lnTo>
                  <a:lnTo>
                    <a:pt x="318" y="212"/>
                  </a:lnTo>
                  <a:lnTo>
                    <a:pt x="324" y="217"/>
                  </a:lnTo>
                  <a:lnTo>
                    <a:pt x="329" y="221"/>
                  </a:lnTo>
                  <a:lnTo>
                    <a:pt x="335" y="226"/>
                  </a:lnTo>
                  <a:lnTo>
                    <a:pt x="335" y="223"/>
                  </a:lnTo>
                  <a:lnTo>
                    <a:pt x="336" y="214"/>
                  </a:lnTo>
                  <a:lnTo>
                    <a:pt x="338" y="200"/>
                  </a:lnTo>
                  <a:lnTo>
                    <a:pt x="338" y="187"/>
                  </a:lnTo>
                  <a:lnTo>
                    <a:pt x="338" y="175"/>
                  </a:lnTo>
                  <a:lnTo>
                    <a:pt x="336" y="164"/>
                  </a:lnTo>
                  <a:lnTo>
                    <a:pt x="333" y="167"/>
                  </a:lnTo>
                  <a:lnTo>
                    <a:pt x="332" y="167"/>
                  </a:lnTo>
                  <a:lnTo>
                    <a:pt x="330" y="167"/>
                  </a:lnTo>
                  <a:lnTo>
                    <a:pt x="327" y="167"/>
                  </a:lnTo>
                  <a:lnTo>
                    <a:pt x="324" y="167"/>
                  </a:lnTo>
                  <a:lnTo>
                    <a:pt x="321" y="167"/>
                  </a:lnTo>
                  <a:lnTo>
                    <a:pt x="320" y="169"/>
                  </a:lnTo>
                  <a:lnTo>
                    <a:pt x="318" y="172"/>
                  </a:lnTo>
                  <a:lnTo>
                    <a:pt x="317" y="175"/>
                  </a:lnTo>
                  <a:lnTo>
                    <a:pt x="312" y="181"/>
                  </a:lnTo>
                  <a:lnTo>
                    <a:pt x="308" y="176"/>
                  </a:lnTo>
                  <a:lnTo>
                    <a:pt x="302" y="176"/>
                  </a:lnTo>
                  <a:lnTo>
                    <a:pt x="302" y="175"/>
                  </a:lnTo>
                  <a:lnTo>
                    <a:pt x="297" y="169"/>
                  </a:lnTo>
                  <a:lnTo>
                    <a:pt x="290" y="161"/>
                  </a:lnTo>
                  <a:lnTo>
                    <a:pt x="278" y="152"/>
                  </a:lnTo>
                  <a:lnTo>
                    <a:pt x="276" y="151"/>
                  </a:lnTo>
                  <a:lnTo>
                    <a:pt x="276" y="148"/>
                  </a:lnTo>
                  <a:lnTo>
                    <a:pt x="276" y="146"/>
                  </a:lnTo>
                  <a:lnTo>
                    <a:pt x="278" y="146"/>
                  </a:lnTo>
                  <a:lnTo>
                    <a:pt x="279" y="145"/>
                  </a:lnTo>
                  <a:lnTo>
                    <a:pt x="281" y="136"/>
                  </a:lnTo>
                  <a:lnTo>
                    <a:pt x="282" y="125"/>
                  </a:lnTo>
                  <a:lnTo>
                    <a:pt x="284" y="124"/>
                  </a:lnTo>
                  <a:lnTo>
                    <a:pt x="284" y="121"/>
                  </a:lnTo>
                  <a:lnTo>
                    <a:pt x="285" y="118"/>
                  </a:lnTo>
                  <a:lnTo>
                    <a:pt x="287" y="113"/>
                  </a:lnTo>
                  <a:lnTo>
                    <a:pt x="288" y="110"/>
                  </a:lnTo>
                  <a:lnTo>
                    <a:pt x="290" y="107"/>
                  </a:lnTo>
                  <a:lnTo>
                    <a:pt x="290" y="103"/>
                  </a:lnTo>
                  <a:lnTo>
                    <a:pt x="290" y="100"/>
                  </a:lnTo>
                  <a:lnTo>
                    <a:pt x="290" y="98"/>
                  </a:lnTo>
                  <a:lnTo>
                    <a:pt x="290" y="95"/>
                  </a:lnTo>
                  <a:lnTo>
                    <a:pt x="290" y="94"/>
                  </a:lnTo>
                  <a:lnTo>
                    <a:pt x="290" y="92"/>
                  </a:lnTo>
                  <a:lnTo>
                    <a:pt x="288" y="92"/>
                  </a:lnTo>
                  <a:lnTo>
                    <a:pt x="288" y="86"/>
                  </a:lnTo>
                  <a:lnTo>
                    <a:pt x="288" y="80"/>
                  </a:lnTo>
                  <a:lnTo>
                    <a:pt x="290" y="74"/>
                  </a:lnTo>
                  <a:lnTo>
                    <a:pt x="290" y="70"/>
                  </a:lnTo>
                  <a:lnTo>
                    <a:pt x="290" y="65"/>
                  </a:lnTo>
                  <a:lnTo>
                    <a:pt x="290" y="59"/>
                  </a:lnTo>
                  <a:lnTo>
                    <a:pt x="288" y="55"/>
                  </a:lnTo>
                  <a:lnTo>
                    <a:pt x="287" y="52"/>
                  </a:lnTo>
                  <a:lnTo>
                    <a:pt x="284" y="49"/>
                  </a:lnTo>
                  <a:lnTo>
                    <a:pt x="282" y="46"/>
                  </a:lnTo>
                  <a:lnTo>
                    <a:pt x="282" y="44"/>
                  </a:lnTo>
                  <a:lnTo>
                    <a:pt x="282" y="43"/>
                  </a:lnTo>
                  <a:lnTo>
                    <a:pt x="285" y="41"/>
                  </a:lnTo>
                  <a:lnTo>
                    <a:pt x="287" y="41"/>
                  </a:lnTo>
                  <a:lnTo>
                    <a:pt x="290" y="41"/>
                  </a:lnTo>
                  <a:lnTo>
                    <a:pt x="291" y="40"/>
                  </a:lnTo>
                  <a:lnTo>
                    <a:pt x="297" y="32"/>
                  </a:lnTo>
                  <a:lnTo>
                    <a:pt x="302" y="23"/>
                  </a:lnTo>
                  <a:lnTo>
                    <a:pt x="305" y="14"/>
                  </a:lnTo>
                  <a:lnTo>
                    <a:pt x="305" y="12"/>
                  </a:lnTo>
                  <a:lnTo>
                    <a:pt x="306" y="11"/>
                  </a:lnTo>
                  <a:lnTo>
                    <a:pt x="309" y="9"/>
                  </a:lnTo>
                  <a:lnTo>
                    <a:pt x="317" y="8"/>
                  </a:lnTo>
                  <a:lnTo>
                    <a:pt x="324" y="5"/>
                  </a:lnTo>
                  <a:lnTo>
                    <a:pt x="330" y="5"/>
                  </a:lnTo>
                  <a:lnTo>
                    <a:pt x="336" y="3"/>
                  </a:lnTo>
                  <a:lnTo>
                    <a:pt x="342" y="3"/>
                  </a:lnTo>
                  <a:lnTo>
                    <a:pt x="342" y="3"/>
                  </a:lnTo>
                  <a:lnTo>
                    <a:pt x="342" y="2"/>
                  </a:lnTo>
                  <a:lnTo>
                    <a:pt x="363" y="2"/>
                  </a:lnTo>
                  <a:lnTo>
                    <a:pt x="383" y="0"/>
                  </a:lnTo>
                  <a:lnTo>
                    <a:pt x="383" y="3"/>
                  </a:lnTo>
                  <a:lnTo>
                    <a:pt x="384" y="6"/>
                  </a:lnTo>
                  <a:lnTo>
                    <a:pt x="386" y="9"/>
                  </a:lnTo>
                  <a:lnTo>
                    <a:pt x="389" y="14"/>
                  </a:lnTo>
                  <a:lnTo>
                    <a:pt x="392" y="17"/>
                  </a:lnTo>
                  <a:lnTo>
                    <a:pt x="396" y="18"/>
                  </a:lnTo>
                  <a:lnTo>
                    <a:pt x="401" y="18"/>
                  </a:lnTo>
                  <a:lnTo>
                    <a:pt x="406" y="18"/>
                  </a:lnTo>
                  <a:lnTo>
                    <a:pt x="409" y="17"/>
                  </a:lnTo>
                  <a:lnTo>
                    <a:pt x="412" y="17"/>
                  </a:lnTo>
                  <a:lnTo>
                    <a:pt x="413" y="18"/>
                  </a:lnTo>
                  <a:lnTo>
                    <a:pt x="413" y="20"/>
                  </a:lnTo>
                  <a:lnTo>
                    <a:pt x="413" y="21"/>
                  </a:lnTo>
                  <a:lnTo>
                    <a:pt x="416" y="23"/>
                  </a:lnTo>
                  <a:lnTo>
                    <a:pt x="419" y="24"/>
                  </a:lnTo>
                  <a:lnTo>
                    <a:pt x="422" y="26"/>
                  </a:lnTo>
                  <a:lnTo>
                    <a:pt x="427" y="27"/>
                  </a:lnTo>
                  <a:lnTo>
                    <a:pt x="430" y="29"/>
                  </a:lnTo>
                  <a:lnTo>
                    <a:pt x="431" y="30"/>
                  </a:lnTo>
                  <a:lnTo>
                    <a:pt x="436" y="32"/>
                  </a:lnTo>
                  <a:lnTo>
                    <a:pt x="439" y="33"/>
                  </a:lnTo>
                  <a:lnTo>
                    <a:pt x="443" y="32"/>
                  </a:lnTo>
                  <a:lnTo>
                    <a:pt x="446" y="33"/>
                  </a:lnTo>
                  <a:lnTo>
                    <a:pt x="449" y="36"/>
                  </a:lnTo>
                  <a:lnTo>
                    <a:pt x="452" y="40"/>
                  </a:lnTo>
                  <a:lnTo>
                    <a:pt x="454" y="41"/>
                  </a:lnTo>
                  <a:lnTo>
                    <a:pt x="457" y="43"/>
                  </a:lnTo>
                  <a:lnTo>
                    <a:pt x="458" y="43"/>
                  </a:lnTo>
                  <a:lnTo>
                    <a:pt x="460" y="43"/>
                  </a:lnTo>
                  <a:lnTo>
                    <a:pt x="469" y="4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4" name="Freeform 44"/>
            <p:cNvSpPr/>
            <p:nvPr/>
          </p:nvSpPr>
          <p:spPr bwMode="gray">
            <a:xfrm>
              <a:off x="4577" y="3100"/>
              <a:ext cx="111" cy="302"/>
            </a:xfrm>
            <a:custGeom>
              <a:avLst/>
              <a:gdLst>
                <a:gd name="T0" fmla="*/ 79 w 120"/>
                <a:gd name="T1" fmla="*/ 96 h 327"/>
                <a:gd name="T2" fmla="*/ 76 w 120"/>
                <a:gd name="T3" fmla="*/ 102 h 327"/>
                <a:gd name="T4" fmla="*/ 72 w 120"/>
                <a:gd name="T5" fmla="*/ 123 h 327"/>
                <a:gd name="T6" fmla="*/ 76 w 120"/>
                <a:gd name="T7" fmla="*/ 132 h 327"/>
                <a:gd name="T8" fmla="*/ 93 w 120"/>
                <a:gd name="T9" fmla="*/ 192 h 327"/>
                <a:gd name="T10" fmla="*/ 115 w 120"/>
                <a:gd name="T11" fmla="*/ 215 h 327"/>
                <a:gd name="T12" fmla="*/ 115 w 120"/>
                <a:gd name="T13" fmla="*/ 227 h 327"/>
                <a:gd name="T14" fmla="*/ 117 w 120"/>
                <a:gd name="T15" fmla="*/ 240 h 327"/>
                <a:gd name="T16" fmla="*/ 114 w 120"/>
                <a:gd name="T17" fmla="*/ 249 h 327"/>
                <a:gd name="T18" fmla="*/ 120 w 120"/>
                <a:gd name="T19" fmla="*/ 258 h 327"/>
                <a:gd name="T20" fmla="*/ 115 w 120"/>
                <a:gd name="T21" fmla="*/ 278 h 327"/>
                <a:gd name="T22" fmla="*/ 105 w 120"/>
                <a:gd name="T23" fmla="*/ 278 h 327"/>
                <a:gd name="T24" fmla="*/ 96 w 120"/>
                <a:gd name="T25" fmla="*/ 279 h 327"/>
                <a:gd name="T26" fmla="*/ 88 w 120"/>
                <a:gd name="T27" fmla="*/ 291 h 327"/>
                <a:gd name="T28" fmla="*/ 87 w 120"/>
                <a:gd name="T29" fmla="*/ 299 h 327"/>
                <a:gd name="T30" fmla="*/ 87 w 120"/>
                <a:gd name="T31" fmla="*/ 314 h 327"/>
                <a:gd name="T32" fmla="*/ 85 w 120"/>
                <a:gd name="T33" fmla="*/ 327 h 327"/>
                <a:gd name="T34" fmla="*/ 79 w 120"/>
                <a:gd name="T35" fmla="*/ 324 h 327"/>
                <a:gd name="T36" fmla="*/ 84 w 120"/>
                <a:gd name="T37" fmla="*/ 317 h 327"/>
                <a:gd name="T38" fmla="*/ 76 w 120"/>
                <a:gd name="T39" fmla="*/ 300 h 327"/>
                <a:gd name="T40" fmla="*/ 67 w 120"/>
                <a:gd name="T41" fmla="*/ 290 h 327"/>
                <a:gd name="T42" fmla="*/ 66 w 120"/>
                <a:gd name="T43" fmla="*/ 281 h 327"/>
                <a:gd name="T44" fmla="*/ 60 w 120"/>
                <a:gd name="T45" fmla="*/ 270 h 327"/>
                <a:gd name="T46" fmla="*/ 67 w 120"/>
                <a:gd name="T47" fmla="*/ 266 h 327"/>
                <a:gd name="T48" fmla="*/ 78 w 120"/>
                <a:gd name="T49" fmla="*/ 240 h 327"/>
                <a:gd name="T50" fmla="*/ 81 w 120"/>
                <a:gd name="T51" fmla="*/ 228 h 327"/>
                <a:gd name="T52" fmla="*/ 69 w 120"/>
                <a:gd name="T53" fmla="*/ 222 h 327"/>
                <a:gd name="T54" fmla="*/ 52 w 120"/>
                <a:gd name="T55" fmla="*/ 228 h 327"/>
                <a:gd name="T56" fmla="*/ 36 w 120"/>
                <a:gd name="T57" fmla="*/ 224 h 327"/>
                <a:gd name="T58" fmla="*/ 18 w 120"/>
                <a:gd name="T59" fmla="*/ 202 h 327"/>
                <a:gd name="T60" fmla="*/ 16 w 120"/>
                <a:gd name="T61" fmla="*/ 198 h 327"/>
                <a:gd name="T62" fmla="*/ 1 w 120"/>
                <a:gd name="T63" fmla="*/ 189 h 327"/>
                <a:gd name="T64" fmla="*/ 3 w 120"/>
                <a:gd name="T65" fmla="*/ 168 h 327"/>
                <a:gd name="T66" fmla="*/ 9 w 120"/>
                <a:gd name="T67" fmla="*/ 150 h 327"/>
                <a:gd name="T68" fmla="*/ 13 w 120"/>
                <a:gd name="T69" fmla="*/ 138 h 327"/>
                <a:gd name="T70" fmla="*/ 24 w 120"/>
                <a:gd name="T71" fmla="*/ 129 h 327"/>
                <a:gd name="T72" fmla="*/ 25 w 120"/>
                <a:gd name="T73" fmla="*/ 99 h 327"/>
                <a:gd name="T74" fmla="*/ 24 w 120"/>
                <a:gd name="T75" fmla="*/ 87 h 327"/>
                <a:gd name="T76" fmla="*/ 28 w 120"/>
                <a:gd name="T77" fmla="*/ 79 h 327"/>
                <a:gd name="T78" fmla="*/ 28 w 120"/>
                <a:gd name="T79" fmla="*/ 69 h 327"/>
                <a:gd name="T80" fmla="*/ 31 w 120"/>
                <a:gd name="T81" fmla="*/ 55 h 327"/>
                <a:gd name="T82" fmla="*/ 37 w 120"/>
                <a:gd name="T83" fmla="*/ 37 h 327"/>
                <a:gd name="T84" fmla="*/ 30 w 120"/>
                <a:gd name="T85" fmla="*/ 15 h 327"/>
                <a:gd name="T86" fmla="*/ 33 w 120"/>
                <a:gd name="T87" fmla="*/ 6 h 327"/>
                <a:gd name="T88" fmla="*/ 40 w 120"/>
                <a:gd name="T89" fmla="*/ 9 h 327"/>
                <a:gd name="T90" fmla="*/ 51 w 120"/>
                <a:gd name="T91" fmla="*/ 9 h 327"/>
                <a:gd name="T92" fmla="*/ 60 w 120"/>
                <a:gd name="T93" fmla="*/ 9 h 327"/>
                <a:gd name="T94" fmla="*/ 66 w 120"/>
                <a:gd name="T95" fmla="*/ 6 h 327"/>
                <a:gd name="T96" fmla="*/ 72 w 120"/>
                <a:gd name="T97" fmla="*/ 4 h 327"/>
                <a:gd name="T98" fmla="*/ 84 w 120"/>
                <a:gd name="T99" fmla="*/ 39 h 327"/>
                <a:gd name="T100" fmla="*/ 84 w 120"/>
                <a:gd name="T101" fmla="*/ 76 h 327"/>
                <a:gd name="T102" fmla="*/ 90 w 120"/>
                <a:gd name="T103" fmla="*/ 82 h 327"/>
                <a:gd name="T104" fmla="*/ 94 w 120"/>
                <a:gd name="T105" fmla="*/ 87 h 327"/>
                <a:gd name="T106" fmla="*/ 90 w 120"/>
                <a:gd name="T107" fmla="*/ 91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0" h="327">
                  <a:moveTo>
                    <a:pt x="84" y="93"/>
                  </a:moveTo>
                  <a:lnTo>
                    <a:pt x="82" y="93"/>
                  </a:lnTo>
                  <a:lnTo>
                    <a:pt x="81" y="94"/>
                  </a:lnTo>
                  <a:lnTo>
                    <a:pt x="79" y="96"/>
                  </a:lnTo>
                  <a:lnTo>
                    <a:pt x="79" y="99"/>
                  </a:lnTo>
                  <a:lnTo>
                    <a:pt x="78" y="100"/>
                  </a:lnTo>
                  <a:lnTo>
                    <a:pt x="78" y="102"/>
                  </a:lnTo>
                  <a:lnTo>
                    <a:pt x="76" y="102"/>
                  </a:lnTo>
                  <a:lnTo>
                    <a:pt x="73" y="102"/>
                  </a:lnTo>
                  <a:lnTo>
                    <a:pt x="73" y="109"/>
                  </a:lnTo>
                  <a:lnTo>
                    <a:pt x="72" y="117"/>
                  </a:lnTo>
                  <a:lnTo>
                    <a:pt x="72" y="123"/>
                  </a:lnTo>
                  <a:lnTo>
                    <a:pt x="73" y="126"/>
                  </a:lnTo>
                  <a:lnTo>
                    <a:pt x="75" y="127"/>
                  </a:lnTo>
                  <a:lnTo>
                    <a:pt x="76" y="130"/>
                  </a:lnTo>
                  <a:lnTo>
                    <a:pt x="76" y="132"/>
                  </a:lnTo>
                  <a:lnTo>
                    <a:pt x="76" y="153"/>
                  </a:lnTo>
                  <a:lnTo>
                    <a:pt x="79" y="172"/>
                  </a:lnTo>
                  <a:lnTo>
                    <a:pt x="84" y="183"/>
                  </a:lnTo>
                  <a:lnTo>
                    <a:pt x="93" y="192"/>
                  </a:lnTo>
                  <a:lnTo>
                    <a:pt x="102" y="199"/>
                  </a:lnTo>
                  <a:lnTo>
                    <a:pt x="111" y="209"/>
                  </a:lnTo>
                  <a:lnTo>
                    <a:pt x="112" y="212"/>
                  </a:lnTo>
                  <a:lnTo>
                    <a:pt x="115" y="215"/>
                  </a:lnTo>
                  <a:lnTo>
                    <a:pt x="117" y="218"/>
                  </a:lnTo>
                  <a:lnTo>
                    <a:pt x="118" y="221"/>
                  </a:lnTo>
                  <a:lnTo>
                    <a:pt x="117" y="222"/>
                  </a:lnTo>
                  <a:lnTo>
                    <a:pt x="115" y="227"/>
                  </a:lnTo>
                  <a:lnTo>
                    <a:pt x="114" y="230"/>
                  </a:lnTo>
                  <a:lnTo>
                    <a:pt x="114" y="233"/>
                  </a:lnTo>
                  <a:lnTo>
                    <a:pt x="115" y="237"/>
                  </a:lnTo>
                  <a:lnTo>
                    <a:pt x="117" y="240"/>
                  </a:lnTo>
                  <a:lnTo>
                    <a:pt x="115" y="243"/>
                  </a:lnTo>
                  <a:lnTo>
                    <a:pt x="114" y="246"/>
                  </a:lnTo>
                  <a:lnTo>
                    <a:pt x="114" y="248"/>
                  </a:lnTo>
                  <a:lnTo>
                    <a:pt x="114" y="249"/>
                  </a:lnTo>
                  <a:lnTo>
                    <a:pt x="115" y="251"/>
                  </a:lnTo>
                  <a:lnTo>
                    <a:pt x="117" y="252"/>
                  </a:lnTo>
                  <a:lnTo>
                    <a:pt x="118" y="254"/>
                  </a:lnTo>
                  <a:lnTo>
                    <a:pt x="120" y="258"/>
                  </a:lnTo>
                  <a:lnTo>
                    <a:pt x="120" y="264"/>
                  </a:lnTo>
                  <a:lnTo>
                    <a:pt x="118" y="269"/>
                  </a:lnTo>
                  <a:lnTo>
                    <a:pt x="117" y="273"/>
                  </a:lnTo>
                  <a:lnTo>
                    <a:pt x="115" y="278"/>
                  </a:lnTo>
                  <a:lnTo>
                    <a:pt x="114" y="278"/>
                  </a:lnTo>
                  <a:lnTo>
                    <a:pt x="111" y="278"/>
                  </a:lnTo>
                  <a:lnTo>
                    <a:pt x="108" y="278"/>
                  </a:lnTo>
                  <a:lnTo>
                    <a:pt x="105" y="278"/>
                  </a:lnTo>
                  <a:lnTo>
                    <a:pt x="102" y="276"/>
                  </a:lnTo>
                  <a:lnTo>
                    <a:pt x="99" y="276"/>
                  </a:lnTo>
                  <a:lnTo>
                    <a:pt x="96" y="278"/>
                  </a:lnTo>
                  <a:lnTo>
                    <a:pt x="96" y="279"/>
                  </a:lnTo>
                  <a:lnTo>
                    <a:pt x="94" y="282"/>
                  </a:lnTo>
                  <a:lnTo>
                    <a:pt x="94" y="284"/>
                  </a:lnTo>
                  <a:lnTo>
                    <a:pt x="91" y="288"/>
                  </a:lnTo>
                  <a:lnTo>
                    <a:pt x="88" y="291"/>
                  </a:lnTo>
                  <a:lnTo>
                    <a:pt x="88" y="293"/>
                  </a:lnTo>
                  <a:lnTo>
                    <a:pt x="88" y="294"/>
                  </a:lnTo>
                  <a:lnTo>
                    <a:pt x="88" y="297"/>
                  </a:lnTo>
                  <a:lnTo>
                    <a:pt x="87" y="299"/>
                  </a:lnTo>
                  <a:lnTo>
                    <a:pt x="85" y="302"/>
                  </a:lnTo>
                  <a:lnTo>
                    <a:pt x="85" y="306"/>
                  </a:lnTo>
                  <a:lnTo>
                    <a:pt x="85" y="309"/>
                  </a:lnTo>
                  <a:lnTo>
                    <a:pt x="87" y="314"/>
                  </a:lnTo>
                  <a:lnTo>
                    <a:pt x="87" y="317"/>
                  </a:lnTo>
                  <a:lnTo>
                    <a:pt x="87" y="321"/>
                  </a:lnTo>
                  <a:lnTo>
                    <a:pt x="87" y="326"/>
                  </a:lnTo>
                  <a:lnTo>
                    <a:pt x="85" y="327"/>
                  </a:lnTo>
                  <a:lnTo>
                    <a:pt x="82" y="327"/>
                  </a:lnTo>
                  <a:lnTo>
                    <a:pt x="81" y="327"/>
                  </a:lnTo>
                  <a:lnTo>
                    <a:pt x="79" y="326"/>
                  </a:lnTo>
                  <a:lnTo>
                    <a:pt x="79" y="324"/>
                  </a:lnTo>
                  <a:lnTo>
                    <a:pt x="79" y="321"/>
                  </a:lnTo>
                  <a:lnTo>
                    <a:pt x="81" y="320"/>
                  </a:lnTo>
                  <a:lnTo>
                    <a:pt x="82" y="318"/>
                  </a:lnTo>
                  <a:lnTo>
                    <a:pt x="84" y="317"/>
                  </a:lnTo>
                  <a:lnTo>
                    <a:pt x="84" y="314"/>
                  </a:lnTo>
                  <a:lnTo>
                    <a:pt x="81" y="309"/>
                  </a:lnTo>
                  <a:lnTo>
                    <a:pt x="79" y="305"/>
                  </a:lnTo>
                  <a:lnTo>
                    <a:pt x="76" y="300"/>
                  </a:lnTo>
                  <a:lnTo>
                    <a:pt x="72" y="296"/>
                  </a:lnTo>
                  <a:lnTo>
                    <a:pt x="67" y="293"/>
                  </a:lnTo>
                  <a:lnTo>
                    <a:pt x="67" y="291"/>
                  </a:lnTo>
                  <a:lnTo>
                    <a:pt x="67" y="290"/>
                  </a:lnTo>
                  <a:lnTo>
                    <a:pt x="67" y="288"/>
                  </a:lnTo>
                  <a:lnTo>
                    <a:pt x="67" y="285"/>
                  </a:lnTo>
                  <a:lnTo>
                    <a:pt x="67" y="284"/>
                  </a:lnTo>
                  <a:lnTo>
                    <a:pt x="66" y="281"/>
                  </a:lnTo>
                  <a:lnTo>
                    <a:pt x="63" y="278"/>
                  </a:lnTo>
                  <a:lnTo>
                    <a:pt x="61" y="276"/>
                  </a:lnTo>
                  <a:lnTo>
                    <a:pt x="60" y="273"/>
                  </a:lnTo>
                  <a:lnTo>
                    <a:pt x="60" y="270"/>
                  </a:lnTo>
                  <a:lnTo>
                    <a:pt x="61" y="269"/>
                  </a:lnTo>
                  <a:lnTo>
                    <a:pt x="63" y="267"/>
                  </a:lnTo>
                  <a:lnTo>
                    <a:pt x="66" y="267"/>
                  </a:lnTo>
                  <a:lnTo>
                    <a:pt x="67" y="266"/>
                  </a:lnTo>
                  <a:lnTo>
                    <a:pt x="69" y="264"/>
                  </a:lnTo>
                  <a:lnTo>
                    <a:pt x="73" y="257"/>
                  </a:lnTo>
                  <a:lnTo>
                    <a:pt x="75" y="249"/>
                  </a:lnTo>
                  <a:lnTo>
                    <a:pt x="78" y="240"/>
                  </a:lnTo>
                  <a:lnTo>
                    <a:pt x="79" y="237"/>
                  </a:lnTo>
                  <a:lnTo>
                    <a:pt x="81" y="234"/>
                  </a:lnTo>
                  <a:lnTo>
                    <a:pt x="81" y="231"/>
                  </a:lnTo>
                  <a:lnTo>
                    <a:pt x="81" y="228"/>
                  </a:lnTo>
                  <a:lnTo>
                    <a:pt x="79" y="225"/>
                  </a:lnTo>
                  <a:lnTo>
                    <a:pt x="76" y="224"/>
                  </a:lnTo>
                  <a:lnTo>
                    <a:pt x="73" y="222"/>
                  </a:lnTo>
                  <a:lnTo>
                    <a:pt x="69" y="222"/>
                  </a:lnTo>
                  <a:lnTo>
                    <a:pt x="64" y="222"/>
                  </a:lnTo>
                  <a:lnTo>
                    <a:pt x="60" y="224"/>
                  </a:lnTo>
                  <a:lnTo>
                    <a:pt x="57" y="227"/>
                  </a:lnTo>
                  <a:lnTo>
                    <a:pt x="52" y="228"/>
                  </a:lnTo>
                  <a:lnTo>
                    <a:pt x="48" y="230"/>
                  </a:lnTo>
                  <a:lnTo>
                    <a:pt x="45" y="230"/>
                  </a:lnTo>
                  <a:lnTo>
                    <a:pt x="42" y="230"/>
                  </a:lnTo>
                  <a:lnTo>
                    <a:pt x="36" y="224"/>
                  </a:lnTo>
                  <a:lnTo>
                    <a:pt x="31" y="218"/>
                  </a:lnTo>
                  <a:lnTo>
                    <a:pt x="25" y="209"/>
                  </a:lnTo>
                  <a:lnTo>
                    <a:pt x="18" y="202"/>
                  </a:lnTo>
                  <a:lnTo>
                    <a:pt x="18" y="202"/>
                  </a:lnTo>
                  <a:lnTo>
                    <a:pt x="18" y="201"/>
                  </a:lnTo>
                  <a:lnTo>
                    <a:pt x="18" y="199"/>
                  </a:lnTo>
                  <a:lnTo>
                    <a:pt x="18" y="198"/>
                  </a:lnTo>
                  <a:lnTo>
                    <a:pt x="16" y="198"/>
                  </a:lnTo>
                  <a:lnTo>
                    <a:pt x="12" y="198"/>
                  </a:lnTo>
                  <a:lnTo>
                    <a:pt x="9" y="196"/>
                  </a:lnTo>
                  <a:lnTo>
                    <a:pt x="6" y="193"/>
                  </a:lnTo>
                  <a:lnTo>
                    <a:pt x="1" y="189"/>
                  </a:lnTo>
                  <a:lnTo>
                    <a:pt x="0" y="184"/>
                  </a:lnTo>
                  <a:lnTo>
                    <a:pt x="0" y="180"/>
                  </a:lnTo>
                  <a:lnTo>
                    <a:pt x="0" y="174"/>
                  </a:lnTo>
                  <a:lnTo>
                    <a:pt x="3" y="168"/>
                  </a:lnTo>
                  <a:lnTo>
                    <a:pt x="7" y="162"/>
                  </a:lnTo>
                  <a:lnTo>
                    <a:pt x="9" y="156"/>
                  </a:lnTo>
                  <a:lnTo>
                    <a:pt x="9" y="153"/>
                  </a:lnTo>
                  <a:lnTo>
                    <a:pt x="9" y="150"/>
                  </a:lnTo>
                  <a:lnTo>
                    <a:pt x="9" y="147"/>
                  </a:lnTo>
                  <a:lnTo>
                    <a:pt x="9" y="144"/>
                  </a:lnTo>
                  <a:lnTo>
                    <a:pt x="10" y="141"/>
                  </a:lnTo>
                  <a:lnTo>
                    <a:pt x="13" y="138"/>
                  </a:lnTo>
                  <a:lnTo>
                    <a:pt x="15" y="135"/>
                  </a:lnTo>
                  <a:lnTo>
                    <a:pt x="18" y="132"/>
                  </a:lnTo>
                  <a:lnTo>
                    <a:pt x="21" y="130"/>
                  </a:lnTo>
                  <a:lnTo>
                    <a:pt x="24" y="129"/>
                  </a:lnTo>
                  <a:lnTo>
                    <a:pt x="28" y="129"/>
                  </a:lnTo>
                  <a:lnTo>
                    <a:pt x="24" y="120"/>
                  </a:lnTo>
                  <a:lnTo>
                    <a:pt x="22" y="109"/>
                  </a:lnTo>
                  <a:lnTo>
                    <a:pt x="25" y="99"/>
                  </a:lnTo>
                  <a:lnTo>
                    <a:pt x="27" y="96"/>
                  </a:lnTo>
                  <a:lnTo>
                    <a:pt x="27" y="93"/>
                  </a:lnTo>
                  <a:lnTo>
                    <a:pt x="25" y="90"/>
                  </a:lnTo>
                  <a:lnTo>
                    <a:pt x="24" y="87"/>
                  </a:lnTo>
                  <a:lnTo>
                    <a:pt x="24" y="84"/>
                  </a:lnTo>
                  <a:lnTo>
                    <a:pt x="25" y="82"/>
                  </a:lnTo>
                  <a:lnTo>
                    <a:pt x="27" y="81"/>
                  </a:lnTo>
                  <a:lnTo>
                    <a:pt x="28" y="79"/>
                  </a:lnTo>
                  <a:lnTo>
                    <a:pt x="30" y="76"/>
                  </a:lnTo>
                  <a:lnTo>
                    <a:pt x="31" y="75"/>
                  </a:lnTo>
                  <a:lnTo>
                    <a:pt x="30" y="72"/>
                  </a:lnTo>
                  <a:lnTo>
                    <a:pt x="28" y="69"/>
                  </a:lnTo>
                  <a:lnTo>
                    <a:pt x="28" y="66"/>
                  </a:lnTo>
                  <a:lnTo>
                    <a:pt x="27" y="63"/>
                  </a:lnTo>
                  <a:lnTo>
                    <a:pt x="28" y="58"/>
                  </a:lnTo>
                  <a:lnTo>
                    <a:pt x="31" y="55"/>
                  </a:lnTo>
                  <a:lnTo>
                    <a:pt x="34" y="52"/>
                  </a:lnTo>
                  <a:lnTo>
                    <a:pt x="39" y="49"/>
                  </a:lnTo>
                  <a:lnTo>
                    <a:pt x="40" y="43"/>
                  </a:lnTo>
                  <a:lnTo>
                    <a:pt x="37" y="37"/>
                  </a:lnTo>
                  <a:lnTo>
                    <a:pt x="33" y="31"/>
                  </a:lnTo>
                  <a:lnTo>
                    <a:pt x="30" y="24"/>
                  </a:lnTo>
                  <a:lnTo>
                    <a:pt x="30" y="19"/>
                  </a:lnTo>
                  <a:lnTo>
                    <a:pt x="30" y="15"/>
                  </a:lnTo>
                  <a:lnTo>
                    <a:pt x="31" y="10"/>
                  </a:lnTo>
                  <a:lnTo>
                    <a:pt x="31" y="6"/>
                  </a:lnTo>
                  <a:lnTo>
                    <a:pt x="33" y="3"/>
                  </a:lnTo>
                  <a:lnTo>
                    <a:pt x="33" y="6"/>
                  </a:lnTo>
                  <a:lnTo>
                    <a:pt x="34" y="7"/>
                  </a:lnTo>
                  <a:lnTo>
                    <a:pt x="36" y="7"/>
                  </a:lnTo>
                  <a:lnTo>
                    <a:pt x="39" y="9"/>
                  </a:lnTo>
                  <a:lnTo>
                    <a:pt x="40" y="9"/>
                  </a:lnTo>
                  <a:lnTo>
                    <a:pt x="43" y="7"/>
                  </a:lnTo>
                  <a:lnTo>
                    <a:pt x="46" y="7"/>
                  </a:lnTo>
                  <a:lnTo>
                    <a:pt x="49" y="7"/>
                  </a:lnTo>
                  <a:lnTo>
                    <a:pt x="51" y="9"/>
                  </a:lnTo>
                  <a:lnTo>
                    <a:pt x="52" y="12"/>
                  </a:lnTo>
                  <a:lnTo>
                    <a:pt x="55" y="10"/>
                  </a:lnTo>
                  <a:lnTo>
                    <a:pt x="57" y="9"/>
                  </a:lnTo>
                  <a:lnTo>
                    <a:pt x="60" y="9"/>
                  </a:lnTo>
                  <a:lnTo>
                    <a:pt x="61" y="9"/>
                  </a:lnTo>
                  <a:lnTo>
                    <a:pt x="64" y="9"/>
                  </a:lnTo>
                  <a:lnTo>
                    <a:pt x="66" y="7"/>
                  </a:lnTo>
                  <a:lnTo>
                    <a:pt x="66" y="6"/>
                  </a:lnTo>
                  <a:lnTo>
                    <a:pt x="66" y="3"/>
                  </a:lnTo>
                  <a:lnTo>
                    <a:pt x="66" y="0"/>
                  </a:lnTo>
                  <a:lnTo>
                    <a:pt x="69" y="1"/>
                  </a:lnTo>
                  <a:lnTo>
                    <a:pt x="72" y="4"/>
                  </a:lnTo>
                  <a:lnTo>
                    <a:pt x="73" y="6"/>
                  </a:lnTo>
                  <a:lnTo>
                    <a:pt x="78" y="16"/>
                  </a:lnTo>
                  <a:lnTo>
                    <a:pt x="81" y="28"/>
                  </a:lnTo>
                  <a:lnTo>
                    <a:pt x="84" y="39"/>
                  </a:lnTo>
                  <a:lnTo>
                    <a:pt x="85" y="48"/>
                  </a:lnTo>
                  <a:lnTo>
                    <a:pt x="82" y="58"/>
                  </a:lnTo>
                  <a:lnTo>
                    <a:pt x="79" y="67"/>
                  </a:lnTo>
                  <a:lnTo>
                    <a:pt x="84" y="76"/>
                  </a:lnTo>
                  <a:lnTo>
                    <a:pt x="85" y="78"/>
                  </a:lnTo>
                  <a:lnTo>
                    <a:pt x="87" y="79"/>
                  </a:lnTo>
                  <a:lnTo>
                    <a:pt x="90" y="81"/>
                  </a:lnTo>
                  <a:lnTo>
                    <a:pt x="90" y="82"/>
                  </a:lnTo>
                  <a:lnTo>
                    <a:pt x="91" y="84"/>
                  </a:lnTo>
                  <a:lnTo>
                    <a:pt x="93" y="85"/>
                  </a:lnTo>
                  <a:lnTo>
                    <a:pt x="94" y="87"/>
                  </a:lnTo>
                  <a:lnTo>
                    <a:pt x="94" y="87"/>
                  </a:lnTo>
                  <a:lnTo>
                    <a:pt x="96" y="88"/>
                  </a:lnTo>
                  <a:lnTo>
                    <a:pt x="94" y="90"/>
                  </a:lnTo>
                  <a:lnTo>
                    <a:pt x="91" y="90"/>
                  </a:lnTo>
                  <a:lnTo>
                    <a:pt x="90" y="91"/>
                  </a:lnTo>
                  <a:lnTo>
                    <a:pt x="87" y="91"/>
                  </a:lnTo>
                  <a:lnTo>
                    <a:pt x="84" y="9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" name="Freeform 45"/>
            <p:cNvSpPr/>
            <p:nvPr/>
          </p:nvSpPr>
          <p:spPr bwMode="gray">
            <a:xfrm>
              <a:off x="4431" y="2758"/>
              <a:ext cx="440" cy="432"/>
            </a:xfrm>
            <a:custGeom>
              <a:avLst/>
              <a:gdLst>
                <a:gd name="T0" fmla="*/ 89 w 475"/>
                <a:gd name="T1" fmla="*/ 331 h 466"/>
                <a:gd name="T2" fmla="*/ 112 w 475"/>
                <a:gd name="T3" fmla="*/ 334 h 466"/>
                <a:gd name="T4" fmla="*/ 122 w 475"/>
                <a:gd name="T5" fmla="*/ 343 h 466"/>
                <a:gd name="T6" fmla="*/ 139 w 475"/>
                <a:gd name="T7" fmla="*/ 349 h 466"/>
                <a:gd name="T8" fmla="*/ 148 w 475"/>
                <a:gd name="T9" fmla="*/ 353 h 466"/>
                <a:gd name="T10" fmla="*/ 167 w 475"/>
                <a:gd name="T11" fmla="*/ 361 h 466"/>
                <a:gd name="T12" fmla="*/ 179 w 475"/>
                <a:gd name="T13" fmla="*/ 367 h 466"/>
                <a:gd name="T14" fmla="*/ 199 w 475"/>
                <a:gd name="T15" fmla="*/ 378 h 466"/>
                <a:gd name="T16" fmla="*/ 209 w 475"/>
                <a:gd name="T17" fmla="*/ 379 h 466"/>
                <a:gd name="T18" fmla="*/ 221 w 475"/>
                <a:gd name="T19" fmla="*/ 376 h 466"/>
                <a:gd name="T20" fmla="*/ 233 w 475"/>
                <a:gd name="T21" fmla="*/ 378 h 466"/>
                <a:gd name="T22" fmla="*/ 242 w 475"/>
                <a:gd name="T23" fmla="*/ 415 h 466"/>
                <a:gd name="T24" fmla="*/ 236 w 475"/>
                <a:gd name="T25" fmla="*/ 436 h 466"/>
                <a:gd name="T26" fmla="*/ 244 w 475"/>
                <a:gd name="T27" fmla="*/ 448 h 466"/>
                <a:gd name="T28" fmla="*/ 254 w 475"/>
                <a:gd name="T29" fmla="*/ 457 h 466"/>
                <a:gd name="T30" fmla="*/ 292 w 475"/>
                <a:gd name="T31" fmla="*/ 453 h 466"/>
                <a:gd name="T32" fmla="*/ 307 w 475"/>
                <a:gd name="T33" fmla="*/ 463 h 466"/>
                <a:gd name="T34" fmla="*/ 320 w 475"/>
                <a:gd name="T35" fmla="*/ 465 h 466"/>
                <a:gd name="T36" fmla="*/ 337 w 475"/>
                <a:gd name="T37" fmla="*/ 457 h 466"/>
                <a:gd name="T38" fmla="*/ 360 w 475"/>
                <a:gd name="T39" fmla="*/ 462 h 466"/>
                <a:gd name="T40" fmla="*/ 372 w 475"/>
                <a:gd name="T41" fmla="*/ 451 h 466"/>
                <a:gd name="T42" fmla="*/ 391 w 475"/>
                <a:gd name="T43" fmla="*/ 447 h 466"/>
                <a:gd name="T44" fmla="*/ 406 w 475"/>
                <a:gd name="T45" fmla="*/ 451 h 466"/>
                <a:gd name="T46" fmla="*/ 424 w 475"/>
                <a:gd name="T47" fmla="*/ 441 h 466"/>
                <a:gd name="T48" fmla="*/ 454 w 475"/>
                <a:gd name="T49" fmla="*/ 429 h 466"/>
                <a:gd name="T50" fmla="*/ 465 w 475"/>
                <a:gd name="T51" fmla="*/ 423 h 466"/>
                <a:gd name="T52" fmla="*/ 471 w 475"/>
                <a:gd name="T53" fmla="*/ 412 h 466"/>
                <a:gd name="T54" fmla="*/ 474 w 475"/>
                <a:gd name="T55" fmla="*/ 405 h 466"/>
                <a:gd name="T56" fmla="*/ 462 w 475"/>
                <a:gd name="T57" fmla="*/ 399 h 466"/>
                <a:gd name="T58" fmla="*/ 445 w 475"/>
                <a:gd name="T59" fmla="*/ 346 h 466"/>
                <a:gd name="T60" fmla="*/ 444 w 475"/>
                <a:gd name="T61" fmla="*/ 311 h 466"/>
                <a:gd name="T62" fmla="*/ 441 w 475"/>
                <a:gd name="T63" fmla="*/ 293 h 466"/>
                <a:gd name="T64" fmla="*/ 448 w 475"/>
                <a:gd name="T65" fmla="*/ 269 h 466"/>
                <a:gd name="T66" fmla="*/ 444 w 475"/>
                <a:gd name="T67" fmla="*/ 251 h 466"/>
                <a:gd name="T68" fmla="*/ 436 w 475"/>
                <a:gd name="T69" fmla="*/ 244 h 466"/>
                <a:gd name="T70" fmla="*/ 426 w 475"/>
                <a:gd name="T71" fmla="*/ 235 h 466"/>
                <a:gd name="T72" fmla="*/ 423 w 475"/>
                <a:gd name="T73" fmla="*/ 220 h 466"/>
                <a:gd name="T74" fmla="*/ 432 w 475"/>
                <a:gd name="T75" fmla="*/ 191 h 466"/>
                <a:gd name="T76" fmla="*/ 432 w 475"/>
                <a:gd name="T77" fmla="*/ 184 h 466"/>
                <a:gd name="T78" fmla="*/ 441 w 475"/>
                <a:gd name="T79" fmla="*/ 176 h 466"/>
                <a:gd name="T80" fmla="*/ 372 w 475"/>
                <a:gd name="T81" fmla="*/ 104 h 466"/>
                <a:gd name="T82" fmla="*/ 376 w 475"/>
                <a:gd name="T83" fmla="*/ 89 h 466"/>
                <a:gd name="T84" fmla="*/ 215 w 475"/>
                <a:gd name="T85" fmla="*/ 0 h 466"/>
                <a:gd name="T86" fmla="*/ 47 w 475"/>
                <a:gd name="T87" fmla="*/ 20 h 466"/>
                <a:gd name="T88" fmla="*/ 44 w 475"/>
                <a:gd name="T89" fmla="*/ 14 h 466"/>
                <a:gd name="T90" fmla="*/ 39 w 475"/>
                <a:gd name="T91" fmla="*/ 17 h 466"/>
                <a:gd name="T92" fmla="*/ 33 w 475"/>
                <a:gd name="T93" fmla="*/ 18 h 466"/>
                <a:gd name="T94" fmla="*/ 21 w 475"/>
                <a:gd name="T95" fmla="*/ 27 h 466"/>
                <a:gd name="T96" fmla="*/ 14 w 475"/>
                <a:gd name="T97" fmla="*/ 29 h 466"/>
                <a:gd name="T98" fmla="*/ 12 w 475"/>
                <a:gd name="T99" fmla="*/ 50 h 466"/>
                <a:gd name="T100" fmla="*/ 3 w 475"/>
                <a:gd name="T101" fmla="*/ 60 h 466"/>
                <a:gd name="T102" fmla="*/ 3 w 475"/>
                <a:gd name="T103" fmla="*/ 74 h 466"/>
                <a:gd name="T104" fmla="*/ 8 w 475"/>
                <a:gd name="T105" fmla="*/ 83 h 466"/>
                <a:gd name="T106" fmla="*/ 17 w 475"/>
                <a:gd name="T107" fmla="*/ 89 h 466"/>
                <a:gd name="T108" fmla="*/ 14 w 475"/>
                <a:gd name="T109" fmla="*/ 107 h 466"/>
                <a:gd name="T110" fmla="*/ 20 w 475"/>
                <a:gd name="T111" fmla="*/ 122 h 466"/>
                <a:gd name="T112" fmla="*/ 17 w 475"/>
                <a:gd name="T113" fmla="*/ 126 h 466"/>
                <a:gd name="T114" fmla="*/ 24 w 475"/>
                <a:gd name="T115" fmla="*/ 169 h 466"/>
                <a:gd name="T116" fmla="*/ 32 w 475"/>
                <a:gd name="T117" fmla="*/ 208 h 466"/>
                <a:gd name="T118" fmla="*/ 32 w 475"/>
                <a:gd name="T119" fmla="*/ 235 h 466"/>
                <a:gd name="T120" fmla="*/ 50 w 475"/>
                <a:gd name="T121" fmla="*/ 256 h 466"/>
                <a:gd name="T122" fmla="*/ 65 w 475"/>
                <a:gd name="T123" fmla="*/ 280 h 466"/>
                <a:gd name="T124" fmla="*/ 78 w 475"/>
                <a:gd name="T125" fmla="*/ 307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5" h="466">
                  <a:moveTo>
                    <a:pt x="83" y="317"/>
                  </a:moveTo>
                  <a:lnTo>
                    <a:pt x="83" y="322"/>
                  </a:lnTo>
                  <a:lnTo>
                    <a:pt x="84" y="325"/>
                  </a:lnTo>
                  <a:lnTo>
                    <a:pt x="87" y="328"/>
                  </a:lnTo>
                  <a:lnTo>
                    <a:pt x="89" y="331"/>
                  </a:lnTo>
                  <a:lnTo>
                    <a:pt x="93" y="334"/>
                  </a:lnTo>
                  <a:lnTo>
                    <a:pt x="96" y="335"/>
                  </a:lnTo>
                  <a:lnTo>
                    <a:pt x="101" y="335"/>
                  </a:lnTo>
                  <a:lnTo>
                    <a:pt x="107" y="334"/>
                  </a:lnTo>
                  <a:lnTo>
                    <a:pt x="112" y="334"/>
                  </a:lnTo>
                  <a:lnTo>
                    <a:pt x="112" y="335"/>
                  </a:lnTo>
                  <a:lnTo>
                    <a:pt x="113" y="337"/>
                  </a:lnTo>
                  <a:lnTo>
                    <a:pt x="113" y="338"/>
                  </a:lnTo>
                  <a:lnTo>
                    <a:pt x="118" y="340"/>
                  </a:lnTo>
                  <a:lnTo>
                    <a:pt x="122" y="343"/>
                  </a:lnTo>
                  <a:lnTo>
                    <a:pt x="128" y="344"/>
                  </a:lnTo>
                  <a:lnTo>
                    <a:pt x="133" y="347"/>
                  </a:lnTo>
                  <a:lnTo>
                    <a:pt x="134" y="349"/>
                  </a:lnTo>
                  <a:lnTo>
                    <a:pt x="137" y="349"/>
                  </a:lnTo>
                  <a:lnTo>
                    <a:pt x="139" y="349"/>
                  </a:lnTo>
                  <a:lnTo>
                    <a:pt x="142" y="349"/>
                  </a:lnTo>
                  <a:lnTo>
                    <a:pt x="143" y="349"/>
                  </a:lnTo>
                  <a:lnTo>
                    <a:pt x="145" y="350"/>
                  </a:lnTo>
                  <a:lnTo>
                    <a:pt x="146" y="353"/>
                  </a:lnTo>
                  <a:lnTo>
                    <a:pt x="148" y="353"/>
                  </a:lnTo>
                  <a:lnTo>
                    <a:pt x="149" y="355"/>
                  </a:lnTo>
                  <a:lnTo>
                    <a:pt x="154" y="358"/>
                  </a:lnTo>
                  <a:lnTo>
                    <a:pt x="158" y="360"/>
                  </a:lnTo>
                  <a:lnTo>
                    <a:pt x="164" y="361"/>
                  </a:lnTo>
                  <a:lnTo>
                    <a:pt x="167" y="361"/>
                  </a:lnTo>
                  <a:lnTo>
                    <a:pt x="169" y="364"/>
                  </a:lnTo>
                  <a:lnTo>
                    <a:pt x="170" y="366"/>
                  </a:lnTo>
                  <a:lnTo>
                    <a:pt x="173" y="367"/>
                  </a:lnTo>
                  <a:lnTo>
                    <a:pt x="176" y="367"/>
                  </a:lnTo>
                  <a:lnTo>
                    <a:pt x="179" y="367"/>
                  </a:lnTo>
                  <a:lnTo>
                    <a:pt x="182" y="369"/>
                  </a:lnTo>
                  <a:lnTo>
                    <a:pt x="187" y="372"/>
                  </a:lnTo>
                  <a:lnTo>
                    <a:pt x="193" y="375"/>
                  </a:lnTo>
                  <a:lnTo>
                    <a:pt x="197" y="378"/>
                  </a:lnTo>
                  <a:lnTo>
                    <a:pt x="199" y="378"/>
                  </a:lnTo>
                  <a:lnTo>
                    <a:pt x="202" y="378"/>
                  </a:lnTo>
                  <a:lnTo>
                    <a:pt x="203" y="376"/>
                  </a:lnTo>
                  <a:lnTo>
                    <a:pt x="206" y="378"/>
                  </a:lnTo>
                  <a:lnTo>
                    <a:pt x="208" y="379"/>
                  </a:lnTo>
                  <a:lnTo>
                    <a:pt x="209" y="379"/>
                  </a:lnTo>
                  <a:lnTo>
                    <a:pt x="211" y="381"/>
                  </a:lnTo>
                  <a:lnTo>
                    <a:pt x="214" y="379"/>
                  </a:lnTo>
                  <a:lnTo>
                    <a:pt x="215" y="378"/>
                  </a:lnTo>
                  <a:lnTo>
                    <a:pt x="218" y="376"/>
                  </a:lnTo>
                  <a:lnTo>
                    <a:pt x="221" y="376"/>
                  </a:lnTo>
                  <a:lnTo>
                    <a:pt x="221" y="372"/>
                  </a:lnTo>
                  <a:lnTo>
                    <a:pt x="220" y="367"/>
                  </a:lnTo>
                  <a:lnTo>
                    <a:pt x="226" y="370"/>
                  </a:lnTo>
                  <a:lnTo>
                    <a:pt x="230" y="373"/>
                  </a:lnTo>
                  <a:lnTo>
                    <a:pt x="233" y="378"/>
                  </a:lnTo>
                  <a:lnTo>
                    <a:pt x="236" y="387"/>
                  </a:lnTo>
                  <a:lnTo>
                    <a:pt x="238" y="396"/>
                  </a:lnTo>
                  <a:lnTo>
                    <a:pt x="239" y="405"/>
                  </a:lnTo>
                  <a:lnTo>
                    <a:pt x="241" y="409"/>
                  </a:lnTo>
                  <a:lnTo>
                    <a:pt x="242" y="415"/>
                  </a:lnTo>
                  <a:lnTo>
                    <a:pt x="241" y="421"/>
                  </a:lnTo>
                  <a:lnTo>
                    <a:pt x="241" y="427"/>
                  </a:lnTo>
                  <a:lnTo>
                    <a:pt x="239" y="430"/>
                  </a:lnTo>
                  <a:lnTo>
                    <a:pt x="238" y="433"/>
                  </a:lnTo>
                  <a:lnTo>
                    <a:pt x="236" y="436"/>
                  </a:lnTo>
                  <a:lnTo>
                    <a:pt x="235" y="438"/>
                  </a:lnTo>
                  <a:lnTo>
                    <a:pt x="236" y="442"/>
                  </a:lnTo>
                  <a:lnTo>
                    <a:pt x="238" y="445"/>
                  </a:lnTo>
                  <a:lnTo>
                    <a:pt x="241" y="447"/>
                  </a:lnTo>
                  <a:lnTo>
                    <a:pt x="244" y="448"/>
                  </a:lnTo>
                  <a:lnTo>
                    <a:pt x="245" y="451"/>
                  </a:lnTo>
                  <a:lnTo>
                    <a:pt x="248" y="454"/>
                  </a:lnTo>
                  <a:lnTo>
                    <a:pt x="250" y="456"/>
                  </a:lnTo>
                  <a:lnTo>
                    <a:pt x="251" y="457"/>
                  </a:lnTo>
                  <a:lnTo>
                    <a:pt x="254" y="457"/>
                  </a:lnTo>
                  <a:lnTo>
                    <a:pt x="265" y="456"/>
                  </a:lnTo>
                  <a:lnTo>
                    <a:pt x="277" y="457"/>
                  </a:lnTo>
                  <a:lnTo>
                    <a:pt x="287" y="454"/>
                  </a:lnTo>
                  <a:lnTo>
                    <a:pt x="289" y="454"/>
                  </a:lnTo>
                  <a:lnTo>
                    <a:pt x="292" y="453"/>
                  </a:lnTo>
                  <a:lnTo>
                    <a:pt x="293" y="453"/>
                  </a:lnTo>
                  <a:lnTo>
                    <a:pt x="295" y="453"/>
                  </a:lnTo>
                  <a:lnTo>
                    <a:pt x="299" y="456"/>
                  </a:lnTo>
                  <a:lnTo>
                    <a:pt x="302" y="459"/>
                  </a:lnTo>
                  <a:lnTo>
                    <a:pt x="307" y="463"/>
                  </a:lnTo>
                  <a:lnTo>
                    <a:pt x="308" y="465"/>
                  </a:lnTo>
                  <a:lnTo>
                    <a:pt x="310" y="465"/>
                  </a:lnTo>
                  <a:lnTo>
                    <a:pt x="313" y="466"/>
                  </a:lnTo>
                  <a:lnTo>
                    <a:pt x="316" y="466"/>
                  </a:lnTo>
                  <a:lnTo>
                    <a:pt x="320" y="465"/>
                  </a:lnTo>
                  <a:lnTo>
                    <a:pt x="324" y="463"/>
                  </a:lnTo>
                  <a:lnTo>
                    <a:pt x="328" y="462"/>
                  </a:lnTo>
                  <a:lnTo>
                    <a:pt x="331" y="460"/>
                  </a:lnTo>
                  <a:lnTo>
                    <a:pt x="334" y="459"/>
                  </a:lnTo>
                  <a:lnTo>
                    <a:pt x="337" y="457"/>
                  </a:lnTo>
                  <a:lnTo>
                    <a:pt x="340" y="457"/>
                  </a:lnTo>
                  <a:lnTo>
                    <a:pt x="342" y="457"/>
                  </a:lnTo>
                  <a:lnTo>
                    <a:pt x="348" y="460"/>
                  </a:lnTo>
                  <a:lnTo>
                    <a:pt x="354" y="462"/>
                  </a:lnTo>
                  <a:lnTo>
                    <a:pt x="360" y="462"/>
                  </a:lnTo>
                  <a:lnTo>
                    <a:pt x="364" y="462"/>
                  </a:lnTo>
                  <a:lnTo>
                    <a:pt x="366" y="460"/>
                  </a:lnTo>
                  <a:lnTo>
                    <a:pt x="369" y="457"/>
                  </a:lnTo>
                  <a:lnTo>
                    <a:pt x="370" y="454"/>
                  </a:lnTo>
                  <a:lnTo>
                    <a:pt x="372" y="451"/>
                  </a:lnTo>
                  <a:lnTo>
                    <a:pt x="373" y="448"/>
                  </a:lnTo>
                  <a:lnTo>
                    <a:pt x="376" y="447"/>
                  </a:lnTo>
                  <a:lnTo>
                    <a:pt x="381" y="445"/>
                  </a:lnTo>
                  <a:lnTo>
                    <a:pt x="385" y="445"/>
                  </a:lnTo>
                  <a:lnTo>
                    <a:pt x="391" y="447"/>
                  </a:lnTo>
                  <a:lnTo>
                    <a:pt x="397" y="448"/>
                  </a:lnTo>
                  <a:lnTo>
                    <a:pt x="402" y="448"/>
                  </a:lnTo>
                  <a:lnTo>
                    <a:pt x="403" y="450"/>
                  </a:lnTo>
                  <a:lnTo>
                    <a:pt x="405" y="450"/>
                  </a:lnTo>
                  <a:lnTo>
                    <a:pt x="406" y="451"/>
                  </a:lnTo>
                  <a:lnTo>
                    <a:pt x="408" y="448"/>
                  </a:lnTo>
                  <a:lnTo>
                    <a:pt x="411" y="445"/>
                  </a:lnTo>
                  <a:lnTo>
                    <a:pt x="415" y="442"/>
                  </a:lnTo>
                  <a:lnTo>
                    <a:pt x="420" y="442"/>
                  </a:lnTo>
                  <a:lnTo>
                    <a:pt x="424" y="441"/>
                  </a:lnTo>
                  <a:lnTo>
                    <a:pt x="429" y="439"/>
                  </a:lnTo>
                  <a:lnTo>
                    <a:pt x="439" y="435"/>
                  </a:lnTo>
                  <a:lnTo>
                    <a:pt x="448" y="429"/>
                  </a:lnTo>
                  <a:lnTo>
                    <a:pt x="451" y="429"/>
                  </a:lnTo>
                  <a:lnTo>
                    <a:pt x="454" y="429"/>
                  </a:lnTo>
                  <a:lnTo>
                    <a:pt x="459" y="429"/>
                  </a:lnTo>
                  <a:lnTo>
                    <a:pt x="462" y="429"/>
                  </a:lnTo>
                  <a:lnTo>
                    <a:pt x="463" y="427"/>
                  </a:lnTo>
                  <a:lnTo>
                    <a:pt x="465" y="424"/>
                  </a:lnTo>
                  <a:lnTo>
                    <a:pt x="465" y="423"/>
                  </a:lnTo>
                  <a:lnTo>
                    <a:pt x="466" y="420"/>
                  </a:lnTo>
                  <a:lnTo>
                    <a:pt x="466" y="417"/>
                  </a:lnTo>
                  <a:lnTo>
                    <a:pt x="466" y="415"/>
                  </a:lnTo>
                  <a:lnTo>
                    <a:pt x="469" y="414"/>
                  </a:lnTo>
                  <a:lnTo>
                    <a:pt x="471" y="412"/>
                  </a:lnTo>
                  <a:lnTo>
                    <a:pt x="472" y="412"/>
                  </a:lnTo>
                  <a:lnTo>
                    <a:pt x="474" y="411"/>
                  </a:lnTo>
                  <a:lnTo>
                    <a:pt x="475" y="408"/>
                  </a:lnTo>
                  <a:lnTo>
                    <a:pt x="475" y="406"/>
                  </a:lnTo>
                  <a:lnTo>
                    <a:pt x="474" y="405"/>
                  </a:lnTo>
                  <a:lnTo>
                    <a:pt x="472" y="403"/>
                  </a:lnTo>
                  <a:lnTo>
                    <a:pt x="469" y="402"/>
                  </a:lnTo>
                  <a:lnTo>
                    <a:pt x="466" y="402"/>
                  </a:lnTo>
                  <a:lnTo>
                    <a:pt x="463" y="400"/>
                  </a:lnTo>
                  <a:lnTo>
                    <a:pt x="462" y="399"/>
                  </a:lnTo>
                  <a:lnTo>
                    <a:pt x="460" y="397"/>
                  </a:lnTo>
                  <a:lnTo>
                    <a:pt x="456" y="384"/>
                  </a:lnTo>
                  <a:lnTo>
                    <a:pt x="454" y="370"/>
                  </a:lnTo>
                  <a:lnTo>
                    <a:pt x="450" y="357"/>
                  </a:lnTo>
                  <a:lnTo>
                    <a:pt x="445" y="346"/>
                  </a:lnTo>
                  <a:lnTo>
                    <a:pt x="444" y="334"/>
                  </a:lnTo>
                  <a:lnTo>
                    <a:pt x="441" y="323"/>
                  </a:lnTo>
                  <a:lnTo>
                    <a:pt x="441" y="319"/>
                  </a:lnTo>
                  <a:lnTo>
                    <a:pt x="441" y="314"/>
                  </a:lnTo>
                  <a:lnTo>
                    <a:pt x="444" y="311"/>
                  </a:lnTo>
                  <a:lnTo>
                    <a:pt x="445" y="307"/>
                  </a:lnTo>
                  <a:lnTo>
                    <a:pt x="445" y="302"/>
                  </a:lnTo>
                  <a:lnTo>
                    <a:pt x="444" y="299"/>
                  </a:lnTo>
                  <a:lnTo>
                    <a:pt x="442" y="296"/>
                  </a:lnTo>
                  <a:lnTo>
                    <a:pt x="441" y="293"/>
                  </a:lnTo>
                  <a:lnTo>
                    <a:pt x="439" y="287"/>
                  </a:lnTo>
                  <a:lnTo>
                    <a:pt x="441" y="283"/>
                  </a:lnTo>
                  <a:lnTo>
                    <a:pt x="444" y="277"/>
                  </a:lnTo>
                  <a:lnTo>
                    <a:pt x="447" y="274"/>
                  </a:lnTo>
                  <a:lnTo>
                    <a:pt x="448" y="269"/>
                  </a:lnTo>
                  <a:lnTo>
                    <a:pt x="448" y="265"/>
                  </a:lnTo>
                  <a:lnTo>
                    <a:pt x="447" y="260"/>
                  </a:lnTo>
                  <a:lnTo>
                    <a:pt x="447" y="257"/>
                  </a:lnTo>
                  <a:lnTo>
                    <a:pt x="445" y="254"/>
                  </a:lnTo>
                  <a:lnTo>
                    <a:pt x="444" y="251"/>
                  </a:lnTo>
                  <a:lnTo>
                    <a:pt x="441" y="250"/>
                  </a:lnTo>
                  <a:lnTo>
                    <a:pt x="438" y="250"/>
                  </a:lnTo>
                  <a:lnTo>
                    <a:pt x="438" y="247"/>
                  </a:lnTo>
                  <a:lnTo>
                    <a:pt x="436" y="245"/>
                  </a:lnTo>
                  <a:lnTo>
                    <a:pt x="436" y="244"/>
                  </a:lnTo>
                  <a:lnTo>
                    <a:pt x="432" y="244"/>
                  </a:lnTo>
                  <a:lnTo>
                    <a:pt x="429" y="244"/>
                  </a:lnTo>
                  <a:lnTo>
                    <a:pt x="427" y="241"/>
                  </a:lnTo>
                  <a:lnTo>
                    <a:pt x="426" y="238"/>
                  </a:lnTo>
                  <a:lnTo>
                    <a:pt x="426" y="235"/>
                  </a:lnTo>
                  <a:lnTo>
                    <a:pt x="426" y="232"/>
                  </a:lnTo>
                  <a:lnTo>
                    <a:pt x="424" y="232"/>
                  </a:lnTo>
                  <a:lnTo>
                    <a:pt x="423" y="230"/>
                  </a:lnTo>
                  <a:lnTo>
                    <a:pt x="421" y="230"/>
                  </a:lnTo>
                  <a:lnTo>
                    <a:pt x="423" y="220"/>
                  </a:lnTo>
                  <a:lnTo>
                    <a:pt x="426" y="212"/>
                  </a:lnTo>
                  <a:lnTo>
                    <a:pt x="429" y="205"/>
                  </a:lnTo>
                  <a:lnTo>
                    <a:pt x="432" y="194"/>
                  </a:lnTo>
                  <a:lnTo>
                    <a:pt x="432" y="194"/>
                  </a:lnTo>
                  <a:lnTo>
                    <a:pt x="432" y="191"/>
                  </a:lnTo>
                  <a:lnTo>
                    <a:pt x="432" y="190"/>
                  </a:lnTo>
                  <a:lnTo>
                    <a:pt x="432" y="187"/>
                  </a:lnTo>
                  <a:lnTo>
                    <a:pt x="432" y="185"/>
                  </a:lnTo>
                  <a:lnTo>
                    <a:pt x="432" y="184"/>
                  </a:lnTo>
                  <a:lnTo>
                    <a:pt x="432" y="184"/>
                  </a:lnTo>
                  <a:lnTo>
                    <a:pt x="433" y="184"/>
                  </a:lnTo>
                  <a:lnTo>
                    <a:pt x="436" y="182"/>
                  </a:lnTo>
                  <a:lnTo>
                    <a:pt x="438" y="181"/>
                  </a:lnTo>
                  <a:lnTo>
                    <a:pt x="439" y="179"/>
                  </a:lnTo>
                  <a:lnTo>
                    <a:pt x="441" y="176"/>
                  </a:lnTo>
                  <a:lnTo>
                    <a:pt x="441" y="170"/>
                  </a:lnTo>
                  <a:lnTo>
                    <a:pt x="441" y="164"/>
                  </a:lnTo>
                  <a:lnTo>
                    <a:pt x="439" y="158"/>
                  </a:lnTo>
                  <a:lnTo>
                    <a:pt x="378" y="116"/>
                  </a:lnTo>
                  <a:lnTo>
                    <a:pt x="372" y="104"/>
                  </a:lnTo>
                  <a:lnTo>
                    <a:pt x="376" y="95"/>
                  </a:lnTo>
                  <a:lnTo>
                    <a:pt x="376" y="93"/>
                  </a:lnTo>
                  <a:lnTo>
                    <a:pt x="376" y="93"/>
                  </a:lnTo>
                  <a:lnTo>
                    <a:pt x="376" y="92"/>
                  </a:lnTo>
                  <a:lnTo>
                    <a:pt x="376" y="89"/>
                  </a:lnTo>
                  <a:lnTo>
                    <a:pt x="376" y="87"/>
                  </a:lnTo>
                  <a:lnTo>
                    <a:pt x="375" y="86"/>
                  </a:lnTo>
                  <a:lnTo>
                    <a:pt x="372" y="84"/>
                  </a:lnTo>
                  <a:lnTo>
                    <a:pt x="367" y="84"/>
                  </a:lnTo>
                  <a:lnTo>
                    <a:pt x="215" y="0"/>
                  </a:lnTo>
                  <a:lnTo>
                    <a:pt x="77" y="0"/>
                  </a:lnTo>
                  <a:lnTo>
                    <a:pt x="66" y="5"/>
                  </a:lnTo>
                  <a:lnTo>
                    <a:pt x="57" y="12"/>
                  </a:lnTo>
                  <a:lnTo>
                    <a:pt x="48" y="20"/>
                  </a:lnTo>
                  <a:lnTo>
                    <a:pt x="47" y="20"/>
                  </a:lnTo>
                  <a:lnTo>
                    <a:pt x="45" y="20"/>
                  </a:lnTo>
                  <a:lnTo>
                    <a:pt x="44" y="18"/>
                  </a:lnTo>
                  <a:lnTo>
                    <a:pt x="44" y="15"/>
                  </a:lnTo>
                  <a:lnTo>
                    <a:pt x="44" y="15"/>
                  </a:lnTo>
                  <a:lnTo>
                    <a:pt x="44" y="14"/>
                  </a:lnTo>
                  <a:lnTo>
                    <a:pt x="42" y="15"/>
                  </a:lnTo>
                  <a:lnTo>
                    <a:pt x="41" y="15"/>
                  </a:lnTo>
                  <a:lnTo>
                    <a:pt x="41" y="17"/>
                  </a:lnTo>
                  <a:lnTo>
                    <a:pt x="39" y="17"/>
                  </a:lnTo>
                  <a:lnTo>
                    <a:pt x="39" y="17"/>
                  </a:lnTo>
                  <a:lnTo>
                    <a:pt x="38" y="17"/>
                  </a:lnTo>
                  <a:lnTo>
                    <a:pt x="36" y="17"/>
                  </a:lnTo>
                  <a:lnTo>
                    <a:pt x="36" y="17"/>
                  </a:lnTo>
                  <a:lnTo>
                    <a:pt x="35" y="17"/>
                  </a:lnTo>
                  <a:lnTo>
                    <a:pt x="33" y="18"/>
                  </a:lnTo>
                  <a:lnTo>
                    <a:pt x="30" y="21"/>
                  </a:lnTo>
                  <a:lnTo>
                    <a:pt x="30" y="23"/>
                  </a:lnTo>
                  <a:lnTo>
                    <a:pt x="29" y="24"/>
                  </a:lnTo>
                  <a:lnTo>
                    <a:pt x="24" y="26"/>
                  </a:lnTo>
                  <a:lnTo>
                    <a:pt x="21" y="27"/>
                  </a:lnTo>
                  <a:lnTo>
                    <a:pt x="17" y="29"/>
                  </a:lnTo>
                  <a:lnTo>
                    <a:pt x="17" y="29"/>
                  </a:lnTo>
                  <a:lnTo>
                    <a:pt x="15" y="29"/>
                  </a:lnTo>
                  <a:lnTo>
                    <a:pt x="15" y="29"/>
                  </a:lnTo>
                  <a:lnTo>
                    <a:pt x="14" y="29"/>
                  </a:lnTo>
                  <a:lnTo>
                    <a:pt x="12" y="32"/>
                  </a:lnTo>
                  <a:lnTo>
                    <a:pt x="12" y="36"/>
                  </a:lnTo>
                  <a:lnTo>
                    <a:pt x="12" y="41"/>
                  </a:lnTo>
                  <a:lnTo>
                    <a:pt x="12" y="45"/>
                  </a:lnTo>
                  <a:lnTo>
                    <a:pt x="12" y="50"/>
                  </a:lnTo>
                  <a:lnTo>
                    <a:pt x="12" y="53"/>
                  </a:lnTo>
                  <a:lnTo>
                    <a:pt x="9" y="57"/>
                  </a:lnTo>
                  <a:lnTo>
                    <a:pt x="8" y="59"/>
                  </a:lnTo>
                  <a:lnTo>
                    <a:pt x="6" y="59"/>
                  </a:lnTo>
                  <a:lnTo>
                    <a:pt x="3" y="60"/>
                  </a:lnTo>
                  <a:lnTo>
                    <a:pt x="2" y="62"/>
                  </a:lnTo>
                  <a:lnTo>
                    <a:pt x="0" y="63"/>
                  </a:lnTo>
                  <a:lnTo>
                    <a:pt x="0" y="66"/>
                  </a:lnTo>
                  <a:lnTo>
                    <a:pt x="2" y="71"/>
                  </a:lnTo>
                  <a:lnTo>
                    <a:pt x="3" y="74"/>
                  </a:lnTo>
                  <a:lnTo>
                    <a:pt x="5" y="77"/>
                  </a:lnTo>
                  <a:lnTo>
                    <a:pt x="5" y="80"/>
                  </a:lnTo>
                  <a:lnTo>
                    <a:pt x="6" y="80"/>
                  </a:lnTo>
                  <a:lnTo>
                    <a:pt x="6" y="81"/>
                  </a:lnTo>
                  <a:lnTo>
                    <a:pt x="8" y="83"/>
                  </a:lnTo>
                  <a:lnTo>
                    <a:pt x="8" y="84"/>
                  </a:lnTo>
                  <a:lnTo>
                    <a:pt x="9" y="87"/>
                  </a:lnTo>
                  <a:lnTo>
                    <a:pt x="11" y="89"/>
                  </a:lnTo>
                  <a:lnTo>
                    <a:pt x="12" y="90"/>
                  </a:lnTo>
                  <a:lnTo>
                    <a:pt x="17" y="89"/>
                  </a:lnTo>
                  <a:lnTo>
                    <a:pt x="17" y="92"/>
                  </a:lnTo>
                  <a:lnTo>
                    <a:pt x="15" y="96"/>
                  </a:lnTo>
                  <a:lnTo>
                    <a:pt x="15" y="101"/>
                  </a:lnTo>
                  <a:lnTo>
                    <a:pt x="14" y="104"/>
                  </a:lnTo>
                  <a:lnTo>
                    <a:pt x="14" y="107"/>
                  </a:lnTo>
                  <a:lnTo>
                    <a:pt x="14" y="110"/>
                  </a:lnTo>
                  <a:lnTo>
                    <a:pt x="15" y="113"/>
                  </a:lnTo>
                  <a:lnTo>
                    <a:pt x="17" y="116"/>
                  </a:lnTo>
                  <a:lnTo>
                    <a:pt x="20" y="119"/>
                  </a:lnTo>
                  <a:lnTo>
                    <a:pt x="20" y="122"/>
                  </a:lnTo>
                  <a:lnTo>
                    <a:pt x="21" y="125"/>
                  </a:lnTo>
                  <a:lnTo>
                    <a:pt x="20" y="125"/>
                  </a:lnTo>
                  <a:lnTo>
                    <a:pt x="20" y="126"/>
                  </a:lnTo>
                  <a:lnTo>
                    <a:pt x="18" y="126"/>
                  </a:lnTo>
                  <a:lnTo>
                    <a:pt x="17" y="126"/>
                  </a:lnTo>
                  <a:lnTo>
                    <a:pt x="23" y="139"/>
                  </a:lnTo>
                  <a:lnTo>
                    <a:pt x="27" y="152"/>
                  </a:lnTo>
                  <a:lnTo>
                    <a:pt x="27" y="158"/>
                  </a:lnTo>
                  <a:lnTo>
                    <a:pt x="26" y="163"/>
                  </a:lnTo>
                  <a:lnTo>
                    <a:pt x="24" y="169"/>
                  </a:lnTo>
                  <a:lnTo>
                    <a:pt x="24" y="182"/>
                  </a:lnTo>
                  <a:lnTo>
                    <a:pt x="29" y="196"/>
                  </a:lnTo>
                  <a:lnTo>
                    <a:pt x="30" y="200"/>
                  </a:lnTo>
                  <a:lnTo>
                    <a:pt x="32" y="203"/>
                  </a:lnTo>
                  <a:lnTo>
                    <a:pt x="32" y="208"/>
                  </a:lnTo>
                  <a:lnTo>
                    <a:pt x="32" y="212"/>
                  </a:lnTo>
                  <a:lnTo>
                    <a:pt x="32" y="217"/>
                  </a:lnTo>
                  <a:lnTo>
                    <a:pt x="30" y="221"/>
                  </a:lnTo>
                  <a:lnTo>
                    <a:pt x="30" y="229"/>
                  </a:lnTo>
                  <a:lnTo>
                    <a:pt x="32" y="235"/>
                  </a:lnTo>
                  <a:lnTo>
                    <a:pt x="36" y="241"/>
                  </a:lnTo>
                  <a:lnTo>
                    <a:pt x="38" y="245"/>
                  </a:lnTo>
                  <a:lnTo>
                    <a:pt x="41" y="248"/>
                  </a:lnTo>
                  <a:lnTo>
                    <a:pt x="45" y="251"/>
                  </a:lnTo>
                  <a:lnTo>
                    <a:pt x="50" y="256"/>
                  </a:lnTo>
                  <a:lnTo>
                    <a:pt x="54" y="259"/>
                  </a:lnTo>
                  <a:lnTo>
                    <a:pt x="57" y="262"/>
                  </a:lnTo>
                  <a:lnTo>
                    <a:pt x="59" y="265"/>
                  </a:lnTo>
                  <a:lnTo>
                    <a:pt x="60" y="269"/>
                  </a:lnTo>
                  <a:lnTo>
                    <a:pt x="65" y="280"/>
                  </a:lnTo>
                  <a:lnTo>
                    <a:pt x="69" y="292"/>
                  </a:lnTo>
                  <a:lnTo>
                    <a:pt x="72" y="295"/>
                  </a:lnTo>
                  <a:lnTo>
                    <a:pt x="74" y="299"/>
                  </a:lnTo>
                  <a:lnTo>
                    <a:pt x="77" y="302"/>
                  </a:lnTo>
                  <a:lnTo>
                    <a:pt x="78" y="307"/>
                  </a:lnTo>
                  <a:lnTo>
                    <a:pt x="80" y="310"/>
                  </a:lnTo>
                  <a:lnTo>
                    <a:pt x="81" y="314"/>
                  </a:lnTo>
                  <a:lnTo>
                    <a:pt x="83" y="317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6" name="Freeform 46"/>
            <p:cNvSpPr/>
            <p:nvPr/>
          </p:nvSpPr>
          <p:spPr bwMode="gray">
            <a:xfrm>
              <a:off x="3819" y="2515"/>
              <a:ext cx="714" cy="747"/>
            </a:xfrm>
            <a:custGeom>
              <a:avLst/>
              <a:gdLst>
                <a:gd name="T0" fmla="*/ 45 w 771"/>
                <a:gd name="T1" fmla="*/ 438 h 807"/>
                <a:gd name="T2" fmla="*/ 84 w 771"/>
                <a:gd name="T3" fmla="*/ 411 h 807"/>
                <a:gd name="T4" fmla="*/ 99 w 771"/>
                <a:gd name="T5" fmla="*/ 400 h 807"/>
                <a:gd name="T6" fmla="*/ 117 w 771"/>
                <a:gd name="T7" fmla="*/ 353 h 807"/>
                <a:gd name="T8" fmla="*/ 119 w 771"/>
                <a:gd name="T9" fmla="*/ 335 h 807"/>
                <a:gd name="T10" fmla="*/ 141 w 771"/>
                <a:gd name="T11" fmla="*/ 296 h 807"/>
                <a:gd name="T12" fmla="*/ 201 w 771"/>
                <a:gd name="T13" fmla="*/ 134 h 807"/>
                <a:gd name="T14" fmla="*/ 221 w 771"/>
                <a:gd name="T15" fmla="*/ 74 h 807"/>
                <a:gd name="T16" fmla="*/ 248 w 771"/>
                <a:gd name="T17" fmla="*/ 14 h 807"/>
                <a:gd name="T18" fmla="*/ 314 w 771"/>
                <a:gd name="T19" fmla="*/ 39 h 807"/>
                <a:gd name="T20" fmla="*/ 394 w 771"/>
                <a:gd name="T21" fmla="*/ 36 h 807"/>
                <a:gd name="T22" fmla="*/ 422 w 771"/>
                <a:gd name="T23" fmla="*/ 24 h 807"/>
                <a:gd name="T24" fmla="*/ 482 w 771"/>
                <a:gd name="T25" fmla="*/ 14 h 807"/>
                <a:gd name="T26" fmla="*/ 564 w 771"/>
                <a:gd name="T27" fmla="*/ 8 h 807"/>
                <a:gd name="T28" fmla="*/ 615 w 771"/>
                <a:gd name="T29" fmla="*/ 20 h 807"/>
                <a:gd name="T30" fmla="*/ 654 w 771"/>
                <a:gd name="T31" fmla="*/ 30 h 807"/>
                <a:gd name="T32" fmla="*/ 681 w 771"/>
                <a:gd name="T33" fmla="*/ 32 h 807"/>
                <a:gd name="T34" fmla="*/ 715 w 771"/>
                <a:gd name="T35" fmla="*/ 48 h 807"/>
                <a:gd name="T36" fmla="*/ 744 w 771"/>
                <a:gd name="T37" fmla="*/ 65 h 807"/>
                <a:gd name="T38" fmla="*/ 750 w 771"/>
                <a:gd name="T39" fmla="*/ 93 h 807"/>
                <a:gd name="T40" fmla="*/ 765 w 771"/>
                <a:gd name="T41" fmla="*/ 122 h 807"/>
                <a:gd name="T42" fmla="*/ 739 w 771"/>
                <a:gd name="T43" fmla="*/ 159 h 807"/>
                <a:gd name="T44" fmla="*/ 721 w 771"/>
                <a:gd name="T45" fmla="*/ 178 h 807"/>
                <a:gd name="T46" fmla="*/ 709 w 771"/>
                <a:gd name="T47" fmla="*/ 206 h 807"/>
                <a:gd name="T48" fmla="*/ 675 w 771"/>
                <a:gd name="T49" fmla="*/ 292 h 807"/>
                <a:gd name="T50" fmla="*/ 661 w 771"/>
                <a:gd name="T51" fmla="*/ 332 h 807"/>
                <a:gd name="T52" fmla="*/ 675 w 771"/>
                <a:gd name="T53" fmla="*/ 364 h 807"/>
                <a:gd name="T54" fmla="*/ 678 w 771"/>
                <a:gd name="T55" fmla="*/ 389 h 807"/>
                <a:gd name="T56" fmla="*/ 693 w 771"/>
                <a:gd name="T57" fmla="*/ 469 h 807"/>
                <a:gd name="T58" fmla="*/ 702 w 771"/>
                <a:gd name="T59" fmla="*/ 511 h 807"/>
                <a:gd name="T60" fmla="*/ 738 w 771"/>
                <a:gd name="T61" fmla="*/ 564 h 807"/>
                <a:gd name="T62" fmla="*/ 646 w 771"/>
                <a:gd name="T63" fmla="*/ 621 h 807"/>
                <a:gd name="T64" fmla="*/ 649 w 771"/>
                <a:gd name="T65" fmla="*/ 639 h 807"/>
                <a:gd name="T66" fmla="*/ 642 w 771"/>
                <a:gd name="T67" fmla="*/ 716 h 807"/>
                <a:gd name="T68" fmla="*/ 646 w 771"/>
                <a:gd name="T69" fmla="*/ 738 h 807"/>
                <a:gd name="T70" fmla="*/ 678 w 771"/>
                <a:gd name="T71" fmla="*/ 756 h 807"/>
                <a:gd name="T72" fmla="*/ 699 w 771"/>
                <a:gd name="T73" fmla="*/ 788 h 807"/>
                <a:gd name="T74" fmla="*/ 670 w 771"/>
                <a:gd name="T75" fmla="*/ 800 h 807"/>
                <a:gd name="T76" fmla="*/ 652 w 771"/>
                <a:gd name="T77" fmla="*/ 785 h 807"/>
                <a:gd name="T78" fmla="*/ 615 w 771"/>
                <a:gd name="T79" fmla="*/ 755 h 807"/>
                <a:gd name="T80" fmla="*/ 597 w 771"/>
                <a:gd name="T81" fmla="*/ 750 h 807"/>
                <a:gd name="T82" fmla="*/ 597 w 771"/>
                <a:gd name="T83" fmla="*/ 729 h 807"/>
                <a:gd name="T84" fmla="*/ 576 w 771"/>
                <a:gd name="T85" fmla="*/ 738 h 807"/>
                <a:gd name="T86" fmla="*/ 543 w 771"/>
                <a:gd name="T87" fmla="*/ 737 h 807"/>
                <a:gd name="T88" fmla="*/ 512 w 771"/>
                <a:gd name="T89" fmla="*/ 732 h 807"/>
                <a:gd name="T90" fmla="*/ 502 w 771"/>
                <a:gd name="T91" fmla="*/ 708 h 807"/>
                <a:gd name="T92" fmla="*/ 460 w 771"/>
                <a:gd name="T93" fmla="*/ 716 h 807"/>
                <a:gd name="T94" fmla="*/ 457 w 771"/>
                <a:gd name="T95" fmla="*/ 696 h 807"/>
                <a:gd name="T96" fmla="*/ 388 w 771"/>
                <a:gd name="T97" fmla="*/ 699 h 807"/>
                <a:gd name="T98" fmla="*/ 374 w 771"/>
                <a:gd name="T99" fmla="*/ 704 h 807"/>
                <a:gd name="T100" fmla="*/ 374 w 771"/>
                <a:gd name="T101" fmla="*/ 659 h 807"/>
                <a:gd name="T102" fmla="*/ 359 w 771"/>
                <a:gd name="T103" fmla="*/ 616 h 807"/>
                <a:gd name="T104" fmla="*/ 356 w 771"/>
                <a:gd name="T105" fmla="*/ 555 h 807"/>
                <a:gd name="T106" fmla="*/ 306 w 771"/>
                <a:gd name="T107" fmla="*/ 535 h 807"/>
                <a:gd name="T108" fmla="*/ 261 w 771"/>
                <a:gd name="T109" fmla="*/ 529 h 807"/>
                <a:gd name="T110" fmla="*/ 251 w 771"/>
                <a:gd name="T111" fmla="*/ 562 h 807"/>
                <a:gd name="T112" fmla="*/ 188 w 771"/>
                <a:gd name="T113" fmla="*/ 567 h 807"/>
                <a:gd name="T114" fmla="*/ 135 w 771"/>
                <a:gd name="T115" fmla="*/ 489 h 807"/>
                <a:gd name="T116" fmla="*/ 34 w 771"/>
                <a:gd name="T117" fmla="*/ 478 h 807"/>
                <a:gd name="T118" fmla="*/ 16 w 771"/>
                <a:gd name="T119" fmla="*/ 456 h 8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71" h="807">
                  <a:moveTo>
                    <a:pt x="34" y="441"/>
                  </a:moveTo>
                  <a:lnTo>
                    <a:pt x="33" y="441"/>
                  </a:lnTo>
                  <a:lnTo>
                    <a:pt x="33" y="441"/>
                  </a:lnTo>
                  <a:lnTo>
                    <a:pt x="33" y="442"/>
                  </a:lnTo>
                  <a:lnTo>
                    <a:pt x="33" y="442"/>
                  </a:lnTo>
                  <a:lnTo>
                    <a:pt x="31" y="442"/>
                  </a:lnTo>
                  <a:lnTo>
                    <a:pt x="34" y="441"/>
                  </a:lnTo>
                  <a:lnTo>
                    <a:pt x="36" y="439"/>
                  </a:lnTo>
                  <a:lnTo>
                    <a:pt x="37" y="438"/>
                  </a:lnTo>
                  <a:lnTo>
                    <a:pt x="39" y="438"/>
                  </a:lnTo>
                  <a:lnTo>
                    <a:pt x="45" y="438"/>
                  </a:lnTo>
                  <a:lnTo>
                    <a:pt x="51" y="436"/>
                  </a:lnTo>
                  <a:lnTo>
                    <a:pt x="55" y="435"/>
                  </a:lnTo>
                  <a:lnTo>
                    <a:pt x="60" y="432"/>
                  </a:lnTo>
                  <a:lnTo>
                    <a:pt x="61" y="430"/>
                  </a:lnTo>
                  <a:lnTo>
                    <a:pt x="64" y="427"/>
                  </a:lnTo>
                  <a:lnTo>
                    <a:pt x="66" y="426"/>
                  </a:lnTo>
                  <a:lnTo>
                    <a:pt x="67" y="423"/>
                  </a:lnTo>
                  <a:lnTo>
                    <a:pt x="70" y="421"/>
                  </a:lnTo>
                  <a:lnTo>
                    <a:pt x="75" y="418"/>
                  </a:lnTo>
                  <a:lnTo>
                    <a:pt x="79" y="415"/>
                  </a:lnTo>
                  <a:lnTo>
                    <a:pt x="84" y="411"/>
                  </a:lnTo>
                  <a:lnTo>
                    <a:pt x="87" y="408"/>
                  </a:lnTo>
                  <a:lnTo>
                    <a:pt x="93" y="405"/>
                  </a:lnTo>
                  <a:lnTo>
                    <a:pt x="92" y="405"/>
                  </a:lnTo>
                  <a:lnTo>
                    <a:pt x="90" y="405"/>
                  </a:lnTo>
                  <a:lnTo>
                    <a:pt x="90" y="406"/>
                  </a:lnTo>
                  <a:lnTo>
                    <a:pt x="89" y="406"/>
                  </a:lnTo>
                  <a:lnTo>
                    <a:pt x="90" y="406"/>
                  </a:lnTo>
                  <a:lnTo>
                    <a:pt x="93" y="405"/>
                  </a:lnTo>
                  <a:lnTo>
                    <a:pt x="95" y="405"/>
                  </a:lnTo>
                  <a:lnTo>
                    <a:pt x="98" y="402"/>
                  </a:lnTo>
                  <a:lnTo>
                    <a:pt x="99" y="400"/>
                  </a:lnTo>
                  <a:lnTo>
                    <a:pt x="101" y="399"/>
                  </a:lnTo>
                  <a:lnTo>
                    <a:pt x="104" y="399"/>
                  </a:lnTo>
                  <a:lnTo>
                    <a:pt x="104" y="399"/>
                  </a:lnTo>
                  <a:lnTo>
                    <a:pt x="102" y="399"/>
                  </a:lnTo>
                  <a:lnTo>
                    <a:pt x="113" y="385"/>
                  </a:lnTo>
                  <a:lnTo>
                    <a:pt x="119" y="370"/>
                  </a:lnTo>
                  <a:lnTo>
                    <a:pt x="120" y="367"/>
                  </a:lnTo>
                  <a:lnTo>
                    <a:pt x="119" y="364"/>
                  </a:lnTo>
                  <a:lnTo>
                    <a:pt x="119" y="361"/>
                  </a:lnTo>
                  <a:lnTo>
                    <a:pt x="117" y="356"/>
                  </a:lnTo>
                  <a:lnTo>
                    <a:pt x="117" y="353"/>
                  </a:lnTo>
                  <a:lnTo>
                    <a:pt x="119" y="350"/>
                  </a:lnTo>
                  <a:lnTo>
                    <a:pt x="119" y="352"/>
                  </a:lnTo>
                  <a:lnTo>
                    <a:pt x="120" y="352"/>
                  </a:lnTo>
                  <a:lnTo>
                    <a:pt x="122" y="353"/>
                  </a:lnTo>
                  <a:lnTo>
                    <a:pt x="122" y="353"/>
                  </a:lnTo>
                  <a:lnTo>
                    <a:pt x="120" y="349"/>
                  </a:lnTo>
                  <a:lnTo>
                    <a:pt x="119" y="343"/>
                  </a:lnTo>
                  <a:lnTo>
                    <a:pt x="117" y="337"/>
                  </a:lnTo>
                  <a:lnTo>
                    <a:pt x="119" y="337"/>
                  </a:lnTo>
                  <a:lnTo>
                    <a:pt x="119" y="335"/>
                  </a:lnTo>
                  <a:lnTo>
                    <a:pt x="119" y="335"/>
                  </a:lnTo>
                  <a:lnTo>
                    <a:pt x="119" y="334"/>
                  </a:lnTo>
                  <a:lnTo>
                    <a:pt x="120" y="334"/>
                  </a:lnTo>
                  <a:lnTo>
                    <a:pt x="119" y="332"/>
                  </a:lnTo>
                  <a:lnTo>
                    <a:pt x="120" y="331"/>
                  </a:lnTo>
                  <a:lnTo>
                    <a:pt x="120" y="331"/>
                  </a:lnTo>
                  <a:lnTo>
                    <a:pt x="120" y="329"/>
                  </a:lnTo>
                  <a:lnTo>
                    <a:pt x="119" y="328"/>
                  </a:lnTo>
                  <a:lnTo>
                    <a:pt x="123" y="319"/>
                  </a:lnTo>
                  <a:lnTo>
                    <a:pt x="132" y="310"/>
                  </a:lnTo>
                  <a:lnTo>
                    <a:pt x="140" y="299"/>
                  </a:lnTo>
                  <a:lnTo>
                    <a:pt x="141" y="296"/>
                  </a:lnTo>
                  <a:lnTo>
                    <a:pt x="141" y="293"/>
                  </a:lnTo>
                  <a:lnTo>
                    <a:pt x="143" y="292"/>
                  </a:lnTo>
                  <a:lnTo>
                    <a:pt x="161" y="275"/>
                  </a:lnTo>
                  <a:lnTo>
                    <a:pt x="180" y="262"/>
                  </a:lnTo>
                  <a:lnTo>
                    <a:pt x="182" y="259"/>
                  </a:lnTo>
                  <a:lnTo>
                    <a:pt x="183" y="257"/>
                  </a:lnTo>
                  <a:lnTo>
                    <a:pt x="183" y="254"/>
                  </a:lnTo>
                  <a:lnTo>
                    <a:pt x="183" y="251"/>
                  </a:lnTo>
                  <a:lnTo>
                    <a:pt x="191" y="205"/>
                  </a:lnTo>
                  <a:lnTo>
                    <a:pt x="197" y="158"/>
                  </a:lnTo>
                  <a:lnTo>
                    <a:pt x="201" y="134"/>
                  </a:lnTo>
                  <a:lnTo>
                    <a:pt x="212" y="111"/>
                  </a:lnTo>
                  <a:lnTo>
                    <a:pt x="213" y="107"/>
                  </a:lnTo>
                  <a:lnTo>
                    <a:pt x="215" y="102"/>
                  </a:lnTo>
                  <a:lnTo>
                    <a:pt x="218" y="99"/>
                  </a:lnTo>
                  <a:lnTo>
                    <a:pt x="219" y="96"/>
                  </a:lnTo>
                  <a:lnTo>
                    <a:pt x="222" y="93"/>
                  </a:lnTo>
                  <a:lnTo>
                    <a:pt x="224" y="90"/>
                  </a:lnTo>
                  <a:lnTo>
                    <a:pt x="225" y="86"/>
                  </a:lnTo>
                  <a:lnTo>
                    <a:pt x="224" y="83"/>
                  </a:lnTo>
                  <a:lnTo>
                    <a:pt x="222" y="78"/>
                  </a:lnTo>
                  <a:lnTo>
                    <a:pt x="221" y="74"/>
                  </a:lnTo>
                  <a:lnTo>
                    <a:pt x="221" y="71"/>
                  </a:lnTo>
                  <a:lnTo>
                    <a:pt x="219" y="68"/>
                  </a:lnTo>
                  <a:lnTo>
                    <a:pt x="219" y="59"/>
                  </a:lnTo>
                  <a:lnTo>
                    <a:pt x="221" y="48"/>
                  </a:lnTo>
                  <a:lnTo>
                    <a:pt x="224" y="39"/>
                  </a:lnTo>
                  <a:lnTo>
                    <a:pt x="230" y="32"/>
                  </a:lnTo>
                  <a:lnTo>
                    <a:pt x="233" y="29"/>
                  </a:lnTo>
                  <a:lnTo>
                    <a:pt x="236" y="24"/>
                  </a:lnTo>
                  <a:lnTo>
                    <a:pt x="239" y="20"/>
                  </a:lnTo>
                  <a:lnTo>
                    <a:pt x="242" y="17"/>
                  </a:lnTo>
                  <a:lnTo>
                    <a:pt x="248" y="14"/>
                  </a:lnTo>
                  <a:lnTo>
                    <a:pt x="255" y="11"/>
                  </a:lnTo>
                  <a:lnTo>
                    <a:pt x="261" y="9"/>
                  </a:lnTo>
                  <a:lnTo>
                    <a:pt x="266" y="9"/>
                  </a:lnTo>
                  <a:lnTo>
                    <a:pt x="272" y="9"/>
                  </a:lnTo>
                  <a:lnTo>
                    <a:pt x="276" y="9"/>
                  </a:lnTo>
                  <a:lnTo>
                    <a:pt x="281" y="11"/>
                  </a:lnTo>
                  <a:lnTo>
                    <a:pt x="287" y="17"/>
                  </a:lnTo>
                  <a:lnTo>
                    <a:pt x="291" y="23"/>
                  </a:lnTo>
                  <a:lnTo>
                    <a:pt x="297" y="27"/>
                  </a:lnTo>
                  <a:lnTo>
                    <a:pt x="302" y="33"/>
                  </a:lnTo>
                  <a:lnTo>
                    <a:pt x="314" y="39"/>
                  </a:lnTo>
                  <a:lnTo>
                    <a:pt x="328" y="42"/>
                  </a:lnTo>
                  <a:lnTo>
                    <a:pt x="341" y="44"/>
                  </a:lnTo>
                  <a:lnTo>
                    <a:pt x="355" y="42"/>
                  </a:lnTo>
                  <a:lnTo>
                    <a:pt x="367" y="44"/>
                  </a:lnTo>
                  <a:lnTo>
                    <a:pt x="379" y="47"/>
                  </a:lnTo>
                  <a:lnTo>
                    <a:pt x="391" y="47"/>
                  </a:lnTo>
                  <a:lnTo>
                    <a:pt x="392" y="45"/>
                  </a:lnTo>
                  <a:lnTo>
                    <a:pt x="392" y="42"/>
                  </a:lnTo>
                  <a:lnTo>
                    <a:pt x="392" y="41"/>
                  </a:lnTo>
                  <a:lnTo>
                    <a:pt x="392" y="38"/>
                  </a:lnTo>
                  <a:lnTo>
                    <a:pt x="394" y="36"/>
                  </a:lnTo>
                  <a:lnTo>
                    <a:pt x="395" y="32"/>
                  </a:lnTo>
                  <a:lnTo>
                    <a:pt x="398" y="27"/>
                  </a:lnTo>
                  <a:lnTo>
                    <a:pt x="400" y="24"/>
                  </a:lnTo>
                  <a:lnTo>
                    <a:pt x="403" y="20"/>
                  </a:lnTo>
                  <a:lnTo>
                    <a:pt x="406" y="18"/>
                  </a:lnTo>
                  <a:lnTo>
                    <a:pt x="410" y="18"/>
                  </a:lnTo>
                  <a:lnTo>
                    <a:pt x="413" y="20"/>
                  </a:lnTo>
                  <a:lnTo>
                    <a:pt x="416" y="23"/>
                  </a:lnTo>
                  <a:lnTo>
                    <a:pt x="418" y="24"/>
                  </a:lnTo>
                  <a:lnTo>
                    <a:pt x="421" y="24"/>
                  </a:lnTo>
                  <a:lnTo>
                    <a:pt x="422" y="24"/>
                  </a:lnTo>
                  <a:lnTo>
                    <a:pt x="422" y="24"/>
                  </a:lnTo>
                  <a:lnTo>
                    <a:pt x="424" y="26"/>
                  </a:lnTo>
                  <a:lnTo>
                    <a:pt x="425" y="26"/>
                  </a:lnTo>
                  <a:lnTo>
                    <a:pt x="425" y="27"/>
                  </a:lnTo>
                  <a:lnTo>
                    <a:pt x="424" y="27"/>
                  </a:lnTo>
                  <a:lnTo>
                    <a:pt x="443" y="18"/>
                  </a:lnTo>
                  <a:lnTo>
                    <a:pt x="461" y="9"/>
                  </a:lnTo>
                  <a:lnTo>
                    <a:pt x="467" y="9"/>
                  </a:lnTo>
                  <a:lnTo>
                    <a:pt x="472" y="11"/>
                  </a:lnTo>
                  <a:lnTo>
                    <a:pt x="478" y="12"/>
                  </a:lnTo>
                  <a:lnTo>
                    <a:pt x="482" y="14"/>
                  </a:lnTo>
                  <a:lnTo>
                    <a:pt x="494" y="14"/>
                  </a:lnTo>
                  <a:lnTo>
                    <a:pt x="505" y="8"/>
                  </a:lnTo>
                  <a:lnTo>
                    <a:pt x="515" y="0"/>
                  </a:lnTo>
                  <a:lnTo>
                    <a:pt x="517" y="0"/>
                  </a:lnTo>
                  <a:lnTo>
                    <a:pt x="518" y="0"/>
                  </a:lnTo>
                  <a:lnTo>
                    <a:pt x="520" y="0"/>
                  </a:lnTo>
                  <a:lnTo>
                    <a:pt x="520" y="2"/>
                  </a:lnTo>
                  <a:lnTo>
                    <a:pt x="521" y="3"/>
                  </a:lnTo>
                  <a:lnTo>
                    <a:pt x="535" y="3"/>
                  </a:lnTo>
                  <a:lnTo>
                    <a:pt x="550" y="3"/>
                  </a:lnTo>
                  <a:lnTo>
                    <a:pt x="564" y="8"/>
                  </a:lnTo>
                  <a:lnTo>
                    <a:pt x="579" y="8"/>
                  </a:lnTo>
                  <a:lnTo>
                    <a:pt x="580" y="6"/>
                  </a:lnTo>
                  <a:lnTo>
                    <a:pt x="583" y="5"/>
                  </a:lnTo>
                  <a:lnTo>
                    <a:pt x="586" y="3"/>
                  </a:lnTo>
                  <a:lnTo>
                    <a:pt x="588" y="2"/>
                  </a:lnTo>
                  <a:lnTo>
                    <a:pt x="595" y="2"/>
                  </a:lnTo>
                  <a:lnTo>
                    <a:pt x="603" y="5"/>
                  </a:lnTo>
                  <a:lnTo>
                    <a:pt x="609" y="9"/>
                  </a:lnTo>
                  <a:lnTo>
                    <a:pt x="612" y="15"/>
                  </a:lnTo>
                  <a:lnTo>
                    <a:pt x="613" y="18"/>
                  </a:lnTo>
                  <a:lnTo>
                    <a:pt x="615" y="20"/>
                  </a:lnTo>
                  <a:lnTo>
                    <a:pt x="618" y="23"/>
                  </a:lnTo>
                  <a:lnTo>
                    <a:pt x="621" y="24"/>
                  </a:lnTo>
                  <a:lnTo>
                    <a:pt x="624" y="27"/>
                  </a:lnTo>
                  <a:lnTo>
                    <a:pt x="627" y="30"/>
                  </a:lnTo>
                  <a:lnTo>
                    <a:pt x="631" y="33"/>
                  </a:lnTo>
                  <a:lnTo>
                    <a:pt x="636" y="35"/>
                  </a:lnTo>
                  <a:lnTo>
                    <a:pt x="639" y="36"/>
                  </a:lnTo>
                  <a:lnTo>
                    <a:pt x="643" y="36"/>
                  </a:lnTo>
                  <a:lnTo>
                    <a:pt x="648" y="35"/>
                  </a:lnTo>
                  <a:lnTo>
                    <a:pt x="651" y="33"/>
                  </a:lnTo>
                  <a:lnTo>
                    <a:pt x="654" y="30"/>
                  </a:lnTo>
                  <a:lnTo>
                    <a:pt x="655" y="30"/>
                  </a:lnTo>
                  <a:lnTo>
                    <a:pt x="657" y="30"/>
                  </a:lnTo>
                  <a:lnTo>
                    <a:pt x="658" y="32"/>
                  </a:lnTo>
                  <a:lnTo>
                    <a:pt x="658" y="32"/>
                  </a:lnTo>
                  <a:lnTo>
                    <a:pt x="658" y="30"/>
                  </a:lnTo>
                  <a:lnTo>
                    <a:pt x="663" y="30"/>
                  </a:lnTo>
                  <a:lnTo>
                    <a:pt x="666" y="32"/>
                  </a:lnTo>
                  <a:lnTo>
                    <a:pt x="672" y="33"/>
                  </a:lnTo>
                  <a:lnTo>
                    <a:pt x="673" y="33"/>
                  </a:lnTo>
                  <a:lnTo>
                    <a:pt x="676" y="33"/>
                  </a:lnTo>
                  <a:lnTo>
                    <a:pt x="681" y="32"/>
                  </a:lnTo>
                  <a:lnTo>
                    <a:pt x="684" y="30"/>
                  </a:lnTo>
                  <a:lnTo>
                    <a:pt x="685" y="29"/>
                  </a:lnTo>
                  <a:lnTo>
                    <a:pt x="687" y="27"/>
                  </a:lnTo>
                  <a:lnTo>
                    <a:pt x="687" y="26"/>
                  </a:lnTo>
                  <a:lnTo>
                    <a:pt x="688" y="24"/>
                  </a:lnTo>
                  <a:lnTo>
                    <a:pt x="691" y="23"/>
                  </a:lnTo>
                  <a:lnTo>
                    <a:pt x="694" y="24"/>
                  </a:lnTo>
                  <a:lnTo>
                    <a:pt x="696" y="26"/>
                  </a:lnTo>
                  <a:lnTo>
                    <a:pt x="703" y="32"/>
                  </a:lnTo>
                  <a:lnTo>
                    <a:pt x="711" y="39"/>
                  </a:lnTo>
                  <a:lnTo>
                    <a:pt x="715" y="48"/>
                  </a:lnTo>
                  <a:lnTo>
                    <a:pt x="718" y="50"/>
                  </a:lnTo>
                  <a:lnTo>
                    <a:pt x="721" y="51"/>
                  </a:lnTo>
                  <a:lnTo>
                    <a:pt x="724" y="53"/>
                  </a:lnTo>
                  <a:lnTo>
                    <a:pt x="727" y="53"/>
                  </a:lnTo>
                  <a:lnTo>
                    <a:pt x="730" y="54"/>
                  </a:lnTo>
                  <a:lnTo>
                    <a:pt x="733" y="56"/>
                  </a:lnTo>
                  <a:lnTo>
                    <a:pt x="735" y="57"/>
                  </a:lnTo>
                  <a:lnTo>
                    <a:pt x="736" y="60"/>
                  </a:lnTo>
                  <a:lnTo>
                    <a:pt x="738" y="63"/>
                  </a:lnTo>
                  <a:lnTo>
                    <a:pt x="739" y="65"/>
                  </a:lnTo>
                  <a:lnTo>
                    <a:pt x="744" y="65"/>
                  </a:lnTo>
                  <a:lnTo>
                    <a:pt x="748" y="66"/>
                  </a:lnTo>
                  <a:lnTo>
                    <a:pt x="751" y="69"/>
                  </a:lnTo>
                  <a:lnTo>
                    <a:pt x="753" y="74"/>
                  </a:lnTo>
                  <a:lnTo>
                    <a:pt x="754" y="77"/>
                  </a:lnTo>
                  <a:lnTo>
                    <a:pt x="753" y="78"/>
                  </a:lnTo>
                  <a:lnTo>
                    <a:pt x="750" y="78"/>
                  </a:lnTo>
                  <a:lnTo>
                    <a:pt x="748" y="80"/>
                  </a:lnTo>
                  <a:lnTo>
                    <a:pt x="747" y="83"/>
                  </a:lnTo>
                  <a:lnTo>
                    <a:pt x="747" y="84"/>
                  </a:lnTo>
                  <a:lnTo>
                    <a:pt x="748" y="89"/>
                  </a:lnTo>
                  <a:lnTo>
                    <a:pt x="750" y="93"/>
                  </a:lnTo>
                  <a:lnTo>
                    <a:pt x="750" y="96"/>
                  </a:lnTo>
                  <a:lnTo>
                    <a:pt x="750" y="101"/>
                  </a:lnTo>
                  <a:lnTo>
                    <a:pt x="748" y="104"/>
                  </a:lnTo>
                  <a:lnTo>
                    <a:pt x="745" y="107"/>
                  </a:lnTo>
                  <a:lnTo>
                    <a:pt x="744" y="108"/>
                  </a:lnTo>
                  <a:lnTo>
                    <a:pt x="742" y="111"/>
                  </a:lnTo>
                  <a:lnTo>
                    <a:pt x="742" y="114"/>
                  </a:lnTo>
                  <a:lnTo>
                    <a:pt x="748" y="114"/>
                  </a:lnTo>
                  <a:lnTo>
                    <a:pt x="754" y="116"/>
                  </a:lnTo>
                  <a:lnTo>
                    <a:pt x="761" y="117"/>
                  </a:lnTo>
                  <a:lnTo>
                    <a:pt x="765" y="122"/>
                  </a:lnTo>
                  <a:lnTo>
                    <a:pt x="765" y="122"/>
                  </a:lnTo>
                  <a:lnTo>
                    <a:pt x="765" y="123"/>
                  </a:lnTo>
                  <a:lnTo>
                    <a:pt x="765" y="125"/>
                  </a:lnTo>
                  <a:lnTo>
                    <a:pt x="767" y="125"/>
                  </a:lnTo>
                  <a:lnTo>
                    <a:pt x="770" y="125"/>
                  </a:lnTo>
                  <a:lnTo>
                    <a:pt x="771" y="125"/>
                  </a:lnTo>
                  <a:lnTo>
                    <a:pt x="771" y="126"/>
                  </a:lnTo>
                  <a:lnTo>
                    <a:pt x="771" y="128"/>
                  </a:lnTo>
                  <a:lnTo>
                    <a:pt x="771" y="128"/>
                  </a:lnTo>
                  <a:lnTo>
                    <a:pt x="754" y="143"/>
                  </a:lnTo>
                  <a:lnTo>
                    <a:pt x="739" y="159"/>
                  </a:lnTo>
                  <a:lnTo>
                    <a:pt x="738" y="161"/>
                  </a:lnTo>
                  <a:lnTo>
                    <a:pt x="736" y="164"/>
                  </a:lnTo>
                  <a:lnTo>
                    <a:pt x="736" y="167"/>
                  </a:lnTo>
                  <a:lnTo>
                    <a:pt x="735" y="168"/>
                  </a:lnTo>
                  <a:lnTo>
                    <a:pt x="733" y="170"/>
                  </a:lnTo>
                  <a:lnTo>
                    <a:pt x="730" y="170"/>
                  </a:lnTo>
                  <a:lnTo>
                    <a:pt x="729" y="168"/>
                  </a:lnTo>
                  <a:lnTo>
                    <a:pt x="726" y="170"/>
                  </a:lnTo>
                  <a:lnTo>
                    <a:pt x="724" y="171"/>
                  </a:lnTo>
                  <a:lnTo>
                    <a:pt x="723" y="174"/>
                  </a:lnTo>
                  <a:lnTo>
                    <a:pt x="721" y="178"/>
                  </a:lnTo>
                  <a:lnTo>
                    <a:pt x="720" y="181"/>
                  </a:lnTo>
                  <a:lnTo>
                    <a:pt x="717" y="182"/>
                  </a:lnTo>
                  <a:lnTo>
                    <a:pt x="714" y="184"/>
                  </a:lnTo>
                  <a:lnTo>
                    <a:pt x="711" y="184"/>
                  </a:lnTo>
                  <a:lnTo>
                    <a:pt x="708" y="184"/>
                  </a:lnTo>
                  <a:lnTo>
                    <a:pt x="709" y="188"/>
                  </a:lnTo>
                  <a:lnTo>
                    <a:pt x="709" y="191"/>
                  </a:lnTo>
                  <a:lnTo>
                    <a:pt x="711" y="196"/>
                  </a:lnTo>
                  <a:lnTo>
                    <a:pt x="712" y="200"/>
                  </a:lnTo>
                  <a:lnTo>
                    <a:pt x="711" y="203"/>
                  </a:lnTo>
                  <a:lnTo>
                    <a:pt x="709" y="206"/>
                  </a:lnTo>
                  <a:lnTo>
                    <a:pt x="705" y="214"/>
                  </a:lnTo>
                  <a:lnTo>
                    <a:pt x="700" y="221"/>
                  </a:lnTo>
                  <a:lnTo>
                    <a:pt x="696" y="241"/>
                  </a:lnTo>
                  <a:lnTo>
                    <a:pt x="696" y="259"/>
                  </a:lnTo>
                  <a:lnTo>
                    <a:pt x="694" y="278"/>
                  </a:lnTo>
                  <a:lnTo>
                    <a:pt x="693" y="283"/>
                  </a:lnTo>
                  <a:lnTo>
                    <a:pt x="690" y="286"/>
                  </a:lnTo>
                  <a:lnTo>
                    <a:pt x="685" y="289"/>
                  </a:lnTo>
                  <a:lnTo>
                    <a:pt x="681" y="292"/>
                  </a:lnTo>
                  <a:lnTo>
                    <a:pt x="676" y="292"/>
                  </a:lnTo>
                  <a:lnTo>
                    <a:pt x="675" y="292"/>
                  </a:lnTo>
                  <a:lnTo>
                    <a:pt x="675" y="293"/>
                  </a:lnTo>
                  <a:lnTo>
                    <a:pt x="673" y="295"/>
                  </a:lnTo>
                  <a:lnTo>
                    <a:pt x="673" y="308"/>
                  </a:lnTo>
                  <a:lnTo>
                    <a:pt x="672" y="320"/>
                  </a:lnTo>
                  <a:lnTo>
                    <a:pt x="670" y="322"/>
                  </a:lnTo>
                  <a:lnTo>
                    <a:pt x="669" y="322"/>
                  </a:lnTo>
                  <a:lnTo>
                    <a:pt x="666" y="322"/>
                  </a:lnTo>
                  <a:lnTo>
                    <a:pt x="664" y="323"/>
                  </a:lnTo>
                  <a:lnTo>
                    <a:pt x="663" y="325"/>
                  </a:lnTo>
                  <a:lnTo>
                    <a:pt x="661" y="329"/>
                  </a:lnTo>
                  <a:lnTo>
                    <a:pt x="661" y="332"/>
                  </a:lnTo>
                  <a:lnTo>
                    <a:pt x="663" y="337"/>
                  </a:lnTo>
                  <a:lnTo>
                    <a:pt x="666" y="340"/>
                  </a:lnTo>
                  <a:lnTo>
                    <a:pt x="666" y="343"/>
                  </a:lnTo>
                  <a:lnTo>
                    <a:pt x="667" y="346"/>
                  </a:lnTo>
                  <a:lnTo>
                    <a:pt x="669" y="349"/>
                  </a:lnTo>
                  <a:lnTo>
                    <a:pt x="672" y="352"/>
                  </a:lnTo>
                  <a:lnTo>
                    <a:pt x="673" y="353"/>
                  </a:lnTo>
                  <a:lnTo>
                    <a:pt x="675" y="352"/>
                  </a:lnTo>
                  <a:lnTo>
                    <a:pt x="678" y="352"/>
                  </a:lnTo>
                  <a:lnTo>
                    <a:pt x="676" y="358"/>
                  </a:lnTo>
                  <a:lnTo>
                    <a:pt x="675" y="364"/>
                  </a:lnTo>
                  <a:lnTo>
                    <a:pt x="675" y="370"/>
                  </a:lnTo>
                  <a:lnTo>
                    <a:pt x="675" y="376"/>
                  </a:lnTo>
                  <a:lnTo>
                    <a:pt x="676" y="377"/>
                  </a:lnTo>
                  <a:lnTo>
                    <a:pt x="678" y="380"/>
                  </a:lnTo>
                  <a:lnTo>
                    <a:pt x="679" y="382"/>
                  </a:lnTo>
                  <a:lnTo>
                    <a:pt x="681" y="383"/>
                  </a:lnTo>
                  <a:lnTo>
                    <a:pt x="679" y="385"/>
                  </a:lnTo>
                  <a:lnTo>
                    <a:pt x="678" y="386"/>
                  </a:lnTo>
                  <a:lnTo>
                    <a:pt x="676" y="386"/>
                  </a:lnTo>
                  <a:lnTo>
                    <a:pt x="676" y="388"/>
                  </a:lnTo>
                  <a:lnTo>
                    <a:pt x="678" y="389"/>
                  </a:lnTo>
                  <a:lnTo>
                    <a:pt x="678" y="391"/>
                  </a:lnTo>
                  <a:lnTo>
                    <a:pt x="681" y="394"/>
                  </a:lnTo>
                  <a:lnTo>
                    <a:pt x="682" y="397"/>
                  </a:lnTo>
                  <a:lnTo>
                    <a:pt x="684" y="400"/>
                  </a:lnTo>
                  <a:lnTo>
                    <a:pt x="687" y="414"/>
                  </a:lnTo>
                  <a:lnTo>
                    <a:pt x="685" y="429"/>
                  </a:lnTo>
                  <a:lnTo>
                    <a:pt x="685" y="439"/>
                  </a:lnTo>
                  <a:lnTo>
                    <a:pt x="688" y="450"/>
                  </a:lnTo>
                  <a:lnTo>
                    <a:pt x="691" y="460"/>
                  </a:lnTo>
                  <a:lnTo>
                    <a:pt x="693" y="465"/>
                  </a:lnTo>
                  <a:lnTo>
                    <a:pt x="693" y="469"/>
                  </a:lnTo>
                  <a:lnTo>
                    <a:pt x="693" y="474"/>
                  </a:lnTo>
                  <a:lnTo>
                    <a:pt x="693" y="477"/>
                  </a:lnTo>
                  <a:lnTo>
                    <a:pt x="691" y="478"/>
                  </a:lnTo>
                  <a:lnTo>
                    <a:pt x="690" y="480"/>
                  </a:lnTo>
                  <a:lnTo>
                    <a:pt x="690" y="481"/>
                  </a:lnTo>
                  <a:lnTo>
                    <a:pt x="690" y="487"/>
                  </a:lnTo>
                  <a:lnTo>
                    <a:pt x="691" y="493"/>
                  </a:lnTo>
                  <a:lnTo>
                    <a:pt x="694" y="501"/>
                  </a:lnTo>
                  <a:lnTo>
                    <a:pt x="696" y="505"/>
                  </a:lnTo>
                  <a:lnTo>
                    <a:pt x="697" y="508"/>
                  </a:lnTo>
                  <a:lnTo>
                    <a:pt x="702" y="511"/>
                  </a:lnTo>
                  <a:lnTo>
                    <a:pt x="705" y="514"/>
                  </a:lnTo>
                  <a:lnTo>
                    <a:pt x="709" y="517"/>
                  </a:lnTo>
                  <a:lnTo>
                    <a:pt x="714" y="520"/>
                  </a:lnTo>
                  <a:lnTo>
                    <a:pt x="717" y="523"/>
                  </a:lnTo>
                  <a:lnTo>
                    <a:pt x="721" y="531"/>
                  </a:lnTo>
                  <a:lnTo>
                    <a:pt x="724" y="540"/>
                  </a:lnTo>
                  <a:lnTo>
                    <a:pt x="727" y="549"/>
                  </a:lnTo>
                  <a:lnTo>
                    <a:pt x="729" y="552"/>
                  </a:lnTo>
                  <a:lnTo>
                    <a:pt x="732" y="556"/>
                  </a:lnTo>
                  <a:lnTo>
                    <a:pt x="735" y="561"/>
                  </a:lnTo>
                  <a:lnTo>
                    <a:pt x="738" y="564"/>
                  </a:lnTo>
                  <a:lnTo>
                    <a:pt x="738" y="568"/>
                  </a:lnTo>
                  <a:lnTo>
                    <a:pt x="739" y="573"/>
                  </a:lnTo>
                  <a:lnTo>
                    <a:pt x="741" y="576"/>
                  </a:lnTo>
                  <a:lnTo>
                    <a:pt x="742" y="580"/>
                  </a:lnTo>
                  <a:lnTo>
                    <a:pt x="715" y="582"/>
                  </a:lnTo>
                  <a:lnTo>
                    <a:pt x="690" y="585"/>
                  </a:lnTo>
                  <a:lnTo>
                    <a:pt x="664" y="592"/>
                  </a:lnTo>
                  <a:lnTo>
                    <a:pt x="663" y="604"/>
                  </a:lnTo>
                  <a:lnTo>
                    <a:pt x="657" y="613"/>
                  </a:lnTo>
                  <a:lnTo>
                    <a:pt x="648" y="621"/>
                  </a:lnTo>
                  <a:lnTo>
                    <a:pt x="646" y="621"/>
                  </a:lnTo>
                  <a:lnTo>
                    <a:pt x="645" y="621"/>
                  </a:lnTo>
                  <a:lnTo>
                    <a:pt x="642" y="621"/>
                  </a:lnTo>
                  <a:lnTo>
                    <a:pt x="642" y="623"/>
                  </a:lnTo>
                  <a:lnTo>
                    <a:pt x="642" y="624"/>
                  </a:lnTo>
                  <a:lnTo>
                    <a:pt x="642" y="624"/>
                  </a:lnTo>
                  <a:lnTo>
                    <a:pt x="642" y="627"/>
                  </a:lnTo>
                  <a:lnTo>
                    <a:pt x="645" y="629"/>
                  </a:lnTo>
                  <a:lnTo>
                    <a:pt x="646" y="630"/>
                  </a:lnTo>
                  <a:lnTo>
                    <a:pt x="648" y="632"/>
                  </a:lnTo>
                  <a:lnTo>
                    <a:pt x="649" y="636"/>
                  </a:lnTo>
                  <a:lnTo>
                    <a:pt x="649" y="639"/>
                  </a:lnTo>
                  <a:lnTo>
                    <a:pt x="651" y="642"/>
                  </a:lnTo>
                  <a:lnTo>
                    <a:pt x="651" y="653"/>
                  </a:lnTo>
                  <a:lnTo>
                    <a:pt x="649" y="662"/>
                  </a:lnTo>
                  <a:lnTo>
                    <a:pt x="649" y="672"/>
                  </a:lnTo>
                  <a:lnTo>
                    <a:pt x="649" y="675"/>
                  </a:lnTo>
                  <a:lnTo>
                    <a:pt x="651" y="678"/>
                  </a:lnTo>
                  <a:lnTo>
                    <a:pt x="651" y="681"/>
                  </a:lnTo>
                  <a:lnTo>
                    <a:pt x="651" y="683"/>
                  </a:lnTo>
                  <a:lnTo>
                    <a:pt x="646" y="695"/>
                  </a:lnTo>
                  <a:lnTo>
                    <a:pt x="643" y="705"/>
                  </a:lnTo>
                  <a:lnTo>
                    <a:pt x="642" y="716"/>
                  </a:lnTo>
                  <a:lnTo>
                    <a:pt x="640" y="719"/>
                  </a:lnTo>
                  <a:lnTo>
                    <a:pt x="640" y="720"/>
                  </a:lnTo>
                  <a:lnTo>
                    <a:pt x="639" y="723"/>
                  </a:lnTo>
                  <a:lnTo>
                    <a:pt x="637" y="725"/>
                  </a:lnTo>
                  <a:lnTo>
                    <a:pt x="636" y="726"/>
                  </a:lnTo>
                  <a:lnTo>
                    <a:pt x="637" y="726"/>
                  </a:lnTo>
                  <a:lnTo>
                    <a:pt x="637" y="725"/>
                  </a:lnTo>
                  <a:lnTo>
                    <a:pt x="637" y="728"/>
                  </a:lnTo>
                  <a:lnTo>
                    <a:pt x="637" y="729"/>
                  </a:lnTo>
                  <a:lnTo>
                    <a:pt x="637" y="731"/>
                  </a:lnTo>
                  <a:lnTo>
                    <a:pt x="646" y="738"/>
                  </a:lnTo>
                  <a:lnTo>
                    <a:pt x="657" y="746"/>
                  </a:lnTo>
                  <a:lnTo>
                    <a:pt x="663" y="756"/>
                  </a:lnTo>
                  <a:lnTo>
                    <a:pt x="664" y="756"/>
                  </a:lnTo>
                  <a:lnTo>
                    <a:pt x="666" y="756"/>
                  </a:lnTo>
                  <a:lnTo>
                    <a:pt x="669" y="756"/>
                  </a:lnTo>
                  <a:lnTo>
                    <a:pt x="670" y="758"/>
                  </a:lnTo>
                  <a:lnTo>
                    <a:pt x="672" y="761"/>
                  </a:lnTo>
                  <a:lnTo>
                    <a:pt x="673" y="761"/>
                  </a:lnTo>
                  <a:lnTo>
                    <a:pt x="676" y="759"/>
                  </a:lnTo>
                  <a:lnTo>
                    <a:pt x="676" y="758"/>
                  </a:lnTo>
                  <a:lnTo>
                    <a:pt x="678" y="756"/>
                  </a:lnTo>
                  <a:lnTo>
                    <a:pt x="678" y="753"/>
                  </a:lnTo>
                  <a:lnTo>
                    <a:pt x="679" y="752"/>
                  </a:lnTo>
                  <a:lnTo>
                    <a:pt x="681" y="749"/>
                  </a:lnTo>
                  <a:lnTo>
                    <a:pt x="682" y="749"/>
                  </a:lnTo>
                  <a:lnTo>
                    <a:pt x="685" y="747"/>
                  </a:lnTo>
                  <a:lnTo>
                    <a:pt x="690" y="747"/>
                  </a:lnTo>
                  <a:lnTo>
                    <a:pt x="693" y="747"/>
                  </a:lnTo>
                  <a:lnTo>
                    <a:pt x="696" y="747"/>
                  </a:lnTo>
                  <a:lnTo>
                    <a:pt x="697" y="744"/>
                  </a:lnTo>
                  <a:lnTo>
                    <a:pt x="697" y="765"/>
                  </a:lnTo>
                  <a:lnTo>
                    <a:pt x="699" y="788"/>
                  </a:lnTo>
                  <a:lnTo>
                    <a:pt x="696" y="807"/>
                  </a:lnTo>
                  <a:lnTo>
                    <a:pt x="690" y="803"/>
                  </a:lnTo>
                  <a:lnTo>
                    <a:pt x="685" y="798"/>
                  </a:lnTo>
                  <a:lnTo>
                    <a:pt x="679" y="792"/>
                  </a:lnTo>
                  <a:lnTo>
                    <a:pt x="679" y="795"/>
                  </a:lnTo>
                  <a:lnTo>
                    <a:pt x="678" y="797"/>
                  </a:lnTo>
                  <a:lnTo>
                    <a:pt x="676" y="797"/>
                  </a:lnTo>
                  <a:lnTo>
                    <a:pt x="675" y="800"/>
                  </a:lnTo>
                  <a:lnTo>
                    <a:pt x="673" y="800"/>
                  </a:lnTo>
                  <a:lnTo>
                    <a:pt x="672" y="800"/>
                  </a:lnTo>
                  <a:lnTo>
                    <a:pt x="670" y="800"/>
                  </a:lnTo>
                  <a:lnTo>
                    <a:pt x="670" y="801"/>
                  </a:lnTo>
                  <a:lnTo>
                    <a:pt x="669" y="803"/>
                  </a:lnTo>
                  <a:lnTo>
                    <a:pt x="667" y="804"/>
                  </a:lnTo>
                  <a:lnTo>
                    <a:pt x="664" y="804"/>
                  </a:lnTo>
                  <a:lnTo>
                    <a:pt x="661" y="803"/>
                  </a:lnTo>
                  <a:lnTo>
                    <a:pt x="658" y="801"/>
                  </a:lnTo>
                  <a:lnTo>
                    <a:pt x="657" y="800"/>
                  </a:lnTo>
                  <a:lnTo>
                    <a:pt x="655" y="797"/>
                  </a:lnTo>
                  <a:lnTo>
                    <a:pt x="654" y="792"/>
                  </a:lnTo>
                  <a:lnTo>
                    <a:pt x="654" y="788"/>
                  </a:lnTo>
                  <a:lnTo>
                    <a:pt x="652" y="785"/>
                  </a:lnTo>
                  <a:lnTo>
                    <a:pt x="651" y="780"/>
                  </a:lnTo>
                  <a:lnTo>
                    <a:pt x="649" y="780"/>
                  </a:lnTo>
                  <a:lnTo>
                    <a:pt x="648" y="780"/>
                  </a:lnTo>
                  <a:lnTo>
                    <a:pt x="646" y="780"/>
                  </a:lnTo>
                  <a:lnTo>
                    <a:pt x="645" y="780"/>
                  </a:lnTo>
                  <a:lnTo>
                    <a:pt x="643" y="779"/>
                  </a:lnTo>
                  <a:lnTo>
                    <a:pt x="639" y="768"/>
                  </a:lnTo>
                  <a:lnTo>
                    <a:pt x="630" y="762"/>
                  </a:lnTo>
                  <a:lnTo>
                    <a:pt x="619" y="759"/>
                  </a:lnTo>
                  <a:lnTo>
                    <a:pt x="616" y="758"/>
                  </a:lnTo>
                  <a:lnTo>
                    <a:pt x="615" y="755"/>
                  </a:lnTo>
                  <a:lnTo>
                    <a:pt x="615" y="752"/>
                  </a:lnTo>
                  <a:lnTo>
                    <a:pt x="615" y="749"/>
                  </a:lnTo>
                  <a:lnTo>
                    <a:pt x="613" y="750"/>
                  </a:lnTo>
                  <a:lnTo>
                    <a:pt x="613" y="752"/>
                  </a:lnTo>
                  <a:lnTo>
                    <a:pt x="610" y="750"/>
                  </a:lnTo>
                  <a:lnTo>
                    <a:pt x="607" y="752"/>
                  </a:lnTo>
                  <a:lnTo>
                    <a:pt x="606" y="753"/>
                  </a:lnTo>
                  <a:lnTo>
                    <a:pt x="603" y="753"/>
                  </a:lnTo>
                  <a:lnTo>
                    <a:pt x="600" y="753"/>
                  </a:lnTo>
                  <a:lnTo>
                    <a:pt x="598" y="752"/>
                  </a:lnTo>
                  <a:lnTo>
                    <a:pt x="597" y="750"/>
                  </a:lnTo>
                  <a:lnTo>
                    <a:pt x="595" y="747"/>
                  </a:lnTo>
                  <a:lnTo>
                    <a:pt x="594" y="743"/>
                  </a:lnTo>
                  <a:lnTo>
                    <a:pt x="594" y="738"/>
                  </a:lnTo>
                  <a:lnTo>
                    <a:pt x="592" y="734"/>
                  </a:lnTo>
                  <a:lnTo>
                    <a:pt x="595" y="735"/>
                  </a:lnTo>
                  <a:lnTo>
                    <a:pt x="598" y="734"/>
                  </a:lnTo>
                  <a:lnTo>
                    <a:pt x="600" y="732"/>
                  </a:lnTo>
                  <a:lnTo>
                    <a:pt x="601" y="729"/>
                  </a:lnTo>
                  <a:lnTo>
                    <a:pt x="603" y="728"/>
                  </a:lnTo>
                  <a:lnTo>
                    <a:pt x="600" y="729"/>
                  </a:lnTo>
                  <a:lnTo>
                    <a:pt x="597" y="729"/>
                  </a:lnTo>
                  <a:lnTo>
                    <a:pt x="594" y="729"/>
                  </a:lnTo>
                  <a:lnTo>
                    <a:pt x="592" y="729"/>
                  </a:lnTo>
                  <a:lnTo>
                    <a:pt x="589" y="726"/>
                  </a:lnTo>
                  <a:lnTo>
                    <a:pt x="586" y="725"/>
                  </a:lnTo>
                  <a:lnTo>
                    <a:pt x="585" y="723"/>
                  </a:lnTo>
                  <a:lnTo>
                    <a:pt x="582" y="725"/>
                  </a:lnTo>
                  <a:lnTo>
                    <a:pt x="580" y="728"/>
                  </a:lnTo>
                  <a:lnTo>
                    <a:pt x="579" y="731"/>
                  </a:lnTo>
                  <a:lnTo>
                    <a:pt x="577" y="734"/>
                  </a:lnTo>
                  <a:lnTo>
                    <a:pt x="577" y="737"/>
                  </a:lnTo>
                  <a:lnTo>
                    <a:pt x="576" y="738"/>
                  </a:lnTo>
                  <a:lnTo>
                    <a:pt x="573" y="740"/>
                  </a:lnTo>
                  <a:lnTo>
                    <a:pt x="571" y="741"/>
                  </a:lnTo>
                  <a:lnTo>
                    <a:pt x="571" y="743"/>
                  </a:lnTo>
                  <a:lnTo>
                    <a:pt x="571" y="744"/>
                  </a:lnTo>
                  <a:lnTo>
                    <a:pt x="570" y="744"/>
                  </a:lnTo>
                  <a:lnTo>
                    <a:pt x="564" y="746"/>
                  </a:lnTo>
                  <a:lnTo>
                    <a:pt x="558" y="743"/>
                  </a:lnTo>
                  <a:lnTo>
                    <a:pt x="550" y="738"/>
                  </a:lnTo>
                  <a:lnTo>
                    <a:pt x="544" y="737"/>
                  </a:lnTo>
                  <a:lnTo>
                    <a:pt x="543" y="737"/>
                  </a:lnTo>
                  <a:lnTo>
                    <a:pt x="543" y="737"/>
                  </a:lnTo>
                  <a:lnTo>
                    <a:pt x="543" y="735"/>
                  </a:lnTo>
                  <a:lnTo>
                    <a:pt x="543" y="735"/>
                  </a:lnTo>
                  <a:lnTo>
                    <a:pt x="543" y="735"/>
                  </a:lnTo>
                  <a:lnTo>
                    <a:pt x="540" y="735"/>
                  </a:lnTo>
                  <a:lnTo>
                    <a:pt x="537" y="735"/>
                  </a:lnTo>
                  <a:lnTo>
                    <a:pt x="533" y="737"/>
                  </a:lnTo>
                  <a:lnTo>
                    <a:pt x="530" y="735"/>
                  </a:lnTo>
                  <a:lnTo>
                    <a:pt x="526" y="734"/>
                  </a:lnTo>
                  <a:lnTo>
                    <a:pt x="521" y="732"/>
                  </a:lnTo>
                  <a:lnTo>
                    <a:pt x="517" y="732"/>
                  </a:lnTo>
                  <a:lnTo>
                    <a:pt x="512" y="732"/>
                  </a:lnTo>
                  <a:lnTo>
                    <a:pt x="508" y="729"/>
                  </a:lnTo>
                  <a:lnTo>
                    <a:pt x="506" y="726"/>
                  </a:lnTo>
                  <a:lnTo>
                    <a:pt x="506" y="723"/>
                  </a:lnTo>
                  <a:lnTo>
                    <a:pt x="506" y="720"/>
                  </a:lnTo>
                  <a:lnTo>
                    <a:pt x="505" y="717"/>
                  </a:lnTo>
                  <a:lnTo>
                    <a:pt x="505" y="716"/>
                  </a:lnTo>
                  <a:lnTo>
                    <a:pt x="503" y="714"/>
                  </a:lnTo>
                  <a:lnTo>
                    <a:pt x="502" y="713"/>
                  </a:lnTo>
                  <a:lnTo>
                    <a:pt x="502" y="711"/>
                  </a:lnTo>
                  <a:lnTo>
                    <a:pt x="502" y="710"/>
                  </a:lnTo>
                  <a:lnTo>
                    <a:pt x="502" y="708"/>
                  </a:lnTo>
                  <a:lnTo>
                    <a:pt x="496" y="708"/>
                  </a:lnTo>
                  <a:lnTo>
                    <a:pt x="491" y="708"/>
                  </a:lnTo>
                  <a:lnTo>
                    <a:pt x="487" y="710"/>
                  </a:lnTo>
                  <a:lnTo>
                    <a:pt x="482" y="711"/>
                  </a:lnTo>
                  <a:lnTo>
                    <a:pt x="478" y="716"/>
                  </a:lnTo>
                  <a:lnTo>
                    <a:pt x="475" y="719"/>
                  </a:lnTo>
                  <a:lnTo>
                    <a:pt x="470" y="720"/>
                  </a:lnTo>
                  <a:lnTo>
                    <a:pt x="469" y="720"/>
                  </a:lnTo>
                  <a:lnTo>
                    <a:pt x="466" y="719"/>
                  </a:lnTo>
                  <a:lnTo>
                    <a:pt x="463" y="719"/>
                  </a:lnTo>
                  <a:lnTo>
                    <a:pt x="460" y="716"/>
                  </a:lnTo>
                  <a:lnTo>
                    <a:pt x="463" y="714"/>
                  </a:lnTo>
                  <a:lnTo>
                    <a:pt x="464" y="711"/>
                  </a:lnTo>
                  <a:lnTo>
                    <a:pt x="466" y="708"/>
                  </a:lnTo>
                  <a:lnTo>
                    <a:pt x="464" y="705"/>
                  </a:lnTo>
                  <a:lnTo>
                    <a:pt x="464" y="704"/>
                  </a:lnTo>
                  <a:lnTo>
                    <a:pt x="463" y="704"/>
                  </a:lnTo>
                  <a:lnTo>
                    <a:pt x="461" y="704"/>
                  </a:lnTo>
                  <a:lnTo>
                    <a:pt x="460" y="702"/>
                  </a:lnTo>
                  <a:lnTo>
                    <a:pt x="460" y="702"/>
                  </a:lnTo>
                  <a:lnTo>
                    <a:pt x="458" y="699"/>
                  </a:lnTo>
                  <a:lnTo>
                    <a:pt x="457" y="696"/>
                  </a:lnTo>
                  <a:lnTo>
                    <a:pt x="454" y="695"/>
                  </a:lnTo>
                  <a:lnTo>
                    <a:pt x="451" y="693"/>
                  </a:lnTo>
                  <a:lnTo>
                    <a:pt x="449" y="695"/>
                  </a:lnTo>
                  <a:lnTo>
                    <a:pt x="449" y="696"/>
                  </a:lnTo>
                  <a:lnTo>
                    <a:pt x="448" y="698"/>
                  </a:lnTo>
                  <a:lnTo>
                    <a:pt x="430" y="701"/>
                  </a:lnTo>
                  <a:lnTo>
                    <a:pt x="413" y="704"/>
                  </a:lnTo>
                  <a:lnTo>
                    <a:pt x="395" y="701"/>
                  </a:lnTo>
                  <a:lnTo>
                    <a:pt x="394" y="699"/>
                  </a:lnTo>
                  <a:lnTo>
                    <a:pt x="391" y="699"/>
                  </a:lnTo>
                  <a:lnTo>
                    <a:pt x="388" y="699"/>
                  </a:lnTo>
                  <a:lnTo>
                    <a:pt x="385" y="701"/>
                  </a:lnTo>
                  <a:lnTo>
                    <a:pt x="385" y="702"/>
                  </a:lnTo>
                  <a:lnTo>
                    <a:pt x="385" y="704"/>
                  </a:lnTo>
                  <a:lnTo>
                    <a:pt x="385" y="705"/>
                  </a:lnTo>
                  <a:lnTo>
                    <a:pt x="382" y="705"/>
                  </a:lnTo>
                  <a:lnTo>
                    <a:pt x="380" y="707"/>
                  </a:lnTo>
                  <a:lnTo>
                    <a:pt x="379" y="708"/>
                  </a:lnTo>
                  <a:lnTo>
                    <a:pt x="377" y="710"/>
                  </a:lnTo>
                  <a:lnTo>
                    <a:pt x="376" y="713"/>
                  </a:lnTo>
                  <a:lnTo>
                    <a:pt x="374" y="708"/>
                  </a:lnTo>
                  <a:lnTo>
                    <a:pt x="374" y="704"/>
                  </a:lnTo>
                  <a:lnTo>
                    <a:pt x="374" y="699"/>
                  </a:lnTo>
                  <a:lnTo>
                    <a:pt x="374" y="696"/>
                  </a:lnTo>
                  <a:lnTo>
                    <a:pt x="374" y="695"/>
                  </a:lnTo>
                  <a:lnTo>
                    <a:pt x="373" y="695"/>
                  </a:lnTo>
                  <a:lnTo>
                    <a:pt x="374" y="695"/>
                  </a:lnTo>
                  <a:lnTo>
                    <a:pt x="376" y="693"/>
                  </a:lnTo>
                  <a:lnTo>
                    <a:pt x="376" y="692"/>
                  </a:lnTo>
                  <a:lnTo>
                    <a:pt x="379" y="675"/>
                  </a:lnTo>
                  <a:lnTo>
                    <a:pt x="374" y="657"/>
                  </a:lnTo>
                  <a:lnTo>
                    <a:pt x="374" y="659"/>
                  </a:lnTo>
                  <a:lnTo>
                    <a:pt x="374" y="659"/>
                  </a:lnTo>
                  <a:lnTo>
                    <a:pt x="373" y="659"/>
                  </a:lnTo>
                  <a:lnTo>
                    <a:pt x="371" y="654"/>
                  </a:lnTo>
                  <a:lnTo>
                    <a:pt x="368" y="650"/>
                  </a:lnTo>
                  <a:lnTo>
                    <a:pt x="364" y="647"/>
                  </a:lnTo>
                  <a:lnTo>
                    <a:pt x="361" y="642"/>
                  </a:lnTo>
                  <a:lnTo>
                    <a:pt x="358" y="638"/>
                  </a:lnTo>
                  <a:lnTo>
                    <a:pt x="356" y="635"/>
                  </a:lnTo>
                  <a:lnTo>
                    <a:pt x="356" y="630"/>
                  </a:lnTo>
                  <a:lnTo>
                    <a:pt x="356" y="624"/>
                  </a:lnTo>
                  <a:lnTo>
                    <a:pt x="358" y="620"/>
                  </a:lnTo>
                  <a:lnTo>
                    <a:pt x="359" y="616"/>
                  </a:lnTo>
                  <a:lnTo>
                    <a:pt x="359" y="613"/>
                  </a:lnTo>
                  <a:lnTo>
                    <a:pt x="359" y="609"/>
                  </a:lnTo>
                  <a:lnTo>
                    <a:pt x="359" y="600"/>
                  </a:lnTo>
                  <a:lnTo>
                    <a:pt x="362" y="591"/>
                  </a:lnTo>
                  <a:lnTo>
                    <a:pt x="361" y="582"/>
                  </a:lnTo>
                  <a:lnTo>
                    <a:pt x="359" y="577"/>
                  </a:lnTo>
                  <a:lnTo>
                    <a:pt x="356" y="573"/>
                  </a:lnTo>
                  <a:lnTo>
                    <a:pt x="355" y="568"/>
                  </a:lnTo>
                  <a:lnTo>
                    <a:pt x="353" y="562"/>
                  </a:lnTo>
                  <a:lnTo>
                    <a:pt x="355" y="558"/>
                  </a:lnTo>
                  <a:lnTo>
                    <a:pt x="356" y="555"/>
                  </a:lnTo>
                  <a:lnTo>
                    <a:pt x="356" y="550"/>
                  </a:lnTo>
                  <a:lnTo>
                    <a:pt x="358" y="546"/>
                  </a:lnTo>
                  <a:lnTo>
                    <a:pt x="358" y="543"/>
                  </a:lnTo>
                  <a:lnTo>
                    <a:pt x="358" y="540"/>
                  </a:lnTo>
                  <a:lnTo>
                    <a:pt x="356" y="538"/>
                  </a:lnTo>
                  <a:lnTo>
                    <a:pt x="343" y="537"/>
                  </a:lnTo>
                  <a:lnTo>
                    <a:pt x="328" y="537"/>
                  </a:lnTo>
                  <a:lnTo>
                    <a:pt x="314" y="538"/>
                  </a:lnTo>
                  <a:lnTo>
                    <a:pt x="311" y="538"/>
                  </a:lnTo>
                  <a:lnTo>
                    <a:pt x="308" y="537"/>
                  </a:lnTo>
                  <a:lnTo>
                    <a:pt x="306" y="535"/>
                  </a:lnTo>
                  <a:lnTo>
                    <a:pt x="305" y="534"/>
                  </a:lnTo>
                  <a:lnTo>
                    <a:pt x="305" y="531"/>
                  </a:lnTo>
                  <a:lnTo>
                    <a:pt x="305" y="529"/>
                  </a:lnTo>
                  <a:lnTo>
                    <a:pt x="306" y="526"/>
                  </a:lnTo>
                  <a:lnTo>
                    <a:pt x="310" y="525"/>
                  </a:lnTo>
                  <a:lnTo>
                    <a:pt x="313" y="523"/>
                  </a:lnTo>
                  <a:lnTo>
                    <a:pt x="290" y="523"/>
                  </a:lnTo>
                  <a:lnTo>
                    <a:pt x="267" y="525"/>
                  </a:lnTo>
                  <a:lnTo>
                    <a:pt x="264" y="525"/>
                  </a:lnTo>
                  <a:lnTo>
                    <a:pt x="263" y="528"/>
                  </a:lnTo>
                  <a:lnTo>
                    <a:pt x="261" y="529"/>
                  </a:lnTo>
                  <a:lnTo>
                    <a:pt x="260" y="534"/>
                  </a:lnTo>
                  <a:lnTo>
                    <a:pt x="258" y="540"/>
                  </a:lnTo>
                  <a:lnTo>
                    <a:pt x="261" y="546"/>
                  </a:lnTo>
                  <a:lnTo>
                    <a:pt x="261" y="547"/>
                  </a:lnTo>
                  <a:lnTo>
                    <a:pt x="260" y="550"/>
                  </a:lnTo>
                  <a:lnTo>
                    <a:pt x="258" y="553"/>
                  </a:lnTo>
                  <a:lnTo>
                    <a:pt x="257" y="555"/>
                  </a:lnTo>
                  <a:lnTo>
                    <a:pt x="254" y="556"/>
                  </a:lnTo>
                  <a:lnTo>
                    <a:pt x="252" y="558"/>
                  </a:lnTo>
                  <a:lnTo>
                    <a:pt x="251" y="561"/>
                  </a:lnTo>
                  <a:lnTo>
                    <a:pt x="251" y="562"/>
                  </a:lnTo>
                  <a:lnTo>
                    <a:pt x="251" y="565"/>
                  </a:lnTo>
                  <a:lnTo>
                    <a:pt x="251" y="568"/>
                  </a:lnTo>
                  <a:lnTo>
                    <a:pt x="249" y="570"/>
                  </a:lnTo>
                  <a:lnTo>
                    <a:pt x="249" y="570"/>
                  </a:lnTo>
                  <a:lnTo>
                    <a:pt x="248" y="570"/>
                  </a:lnTo>
                  <a:lnTo>
                    <a:pt x="233" y="568"/>
                  </a:lnTo>
                  <a:lnTo>
                    <a:pt x="218" y="567"/>
                  </a:lnTo>
                  <a:lnTo>
                    <a:pt x="210" y="567"/>
                  </a:lnTo>
                  <a:lnTo>
                    <a:pt x="201" y="570"/>
                  </a:lnTo>
                  <a:lnTo>
                    <a:pt x="194" y="570"/>
                  </a:lnTo>
                  <a:lnTo>
                    <a:pt x="188" y="567"/>
                  </a:lnTo>
                  <a:lnTo>
                    <a:pt x="183" y="567"/>
                  </a:lnTo>
                  <a:lnTo>
                    <a:pt x="179" y="571"/>
                  </a:lnTo>
                  <a:lnTo>
                    <a:pt x="176" y="571"/>
                  </a:lnTo>
                  <a:lnTo>
                    <a:pt x="176" y="571"/>
                  </a:lnTo>
                  <a:lnTo>
                    <a:pt x="174" y="570"/>
                  </a:lnTo>
                  <a:lnTo>
                    <a:pt x="173" y="568"/>
                  </a:lnTo>
                  <a:lnTo>
                    <a:pt x="173" y="567"/>
                  </a:lnTo>
                  <a:lnTo>
                    <a:pt x="158" y="546"/>
                  </a:lnTo>
                  <a:lnTo>
                    <a:pt x="147" y="523"/>
                  </a:lnTo>
                  <a:lnTo>
                    <a:pt x="143" y="505"/>
                  </a:lnTo>
                  <a:lnTo>
                    <a:pt x="135" y="489"/>
                  </a:lnTo>
                  <a:lnTo>
                    <a:pt x="134" y="486"/>
                  </a:lnTo>
                  <a:lnTo>
                    <a:pt x="134" y="483"/>
                  </a:lnTo>
                  <a:lnTo>
                    <a:pt x="134" y="480"/>
                  </a:lnTo>
                  <a:lnTo>
                    <a:pt x="132" y="478"/>
                  </a:lnTo>
                  <a:lnTo>
                    <a:pt x="131" y="477"/>
                  </a:lnTo>
                  <a:lnTo>
                    <a:pt x="122" y="475"/>
                  </a:lnTo>
                  <a:lnTo>
                    <a:pt x="114" y="478"/>
                  </a:lnTo>
                  <a:lnTo>
                    <a:pt x="108" y="480"/>
                  </a:lnTo>
                  <a:lnTo>
                    <a:pt x="99" y="477"/>
                  </a:lnTo>
                  <a:lnTo>
                    <a:pt x="67" y="477"/>
                  </a:lnTo>
                  <a:lnTo>
                    <a:pt x="34" y="478"/>
                  </a:lnTo>
                  <a:lnTo>
                    <a:pt x="3" y="477"/>
                  </a:lnTo>
                  <a:lnTo>
                    <a:pt x="3" y="477"/>
                  </a:lnTo>
                  <a:lnTo>
                    <a:pt x="3" y="478"/>
                  </a:lnTo>
                  <a:lnTo>
                    <a:pt x="1" y="478"/>
                  </a:lnTo>
                  <a:lnTo>
                    <a:pt x="0" y="478"/>
                  </a:lnTo>
                  <a:lnTo>
                    <a:pt x="0" y="474"/>
                  </a:lnTo>
                  <a:lnTo>
                    <a:pt x="1" y="469"/>
                  </a:lnTo>
                  <a:lnTo>
                    <a:pt x="3" y="465"/>
                  </a:lnTo>
                  <a:lnTo>
                    <a:pt x="6" y="460"/>
                  </a:lnTo>
                  <a:lnTo>
                    <a:pt x="10" y="457"/>
                  </a:lnTo>
                  <a:lnTo>
                    <a:pt x="16" y="456"/>
                  </a:lnTo>
                  <a:lnTo>
                    <a:pt x="21" y="453"/>
                  </a:lnTo>
                  <a:lnTo>
                    <a:pt x="25" y="450"/>
                  </a:lnTo>
                  <a:lnTo>
                    <a:pt x="27" y="448"/>
                  </a:lnTo>
                  <a:lnTo>
                    <a:pt x="27" y="447"/>
                  </a:lnTo>
                  <a:lnTo>
                    <a:pt x="25" y="444"/>
                  </a:lnTo>
                  <a:lnTo>
                    <a:pt x="25" y="442"/>
                  </a:lnTo>
                  <a:lnTo>
                    <a:pt x="28" y="442"/>
                  </a:lnTo>
                  <a:lnTo>
                    <a:pt x="31" y="442"/>
                  </a:lnTo>
                  <a:lnTo>
                    <a:pt x="34" y="44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7" name="Freeform 47"/>
            <p:cNvSpPr/>
            <p:nvPr/>
          </p:nvSpPr>
          <p:spPr bwMode="gray">
            <a:xfrm>
              <a:off x="4439" y="2821"/>
              <a:ext cx="77" cy="82"/>
            </a:xfrm>
            <a:custGeom>
              <a:avLst/>
              <a:gdLst>
                <a:gd name="T0" fmla="*/ 66 w 84"/>
                <a:gd name="T1" fmla="*/ 6 h 89"/>
                <a:gd name="T2" fmla="*/ 64 w 84"/>
                <a:gd name="T3" fmla="*/ 10 h 89"/>
                <a:gd name="T4" fmla="*/ 63 w 84"/>
                <a:gd name="T5" fmla="*/ 15 h 89"/>
                <a:gd name="T6" fmla="*/ 63 w 84"/>
                <a:gd name="T7" fmla="*/ 18 h 89"/>
                <a:gd name="T8" fmla="*/ 72 w 84"/>
                <a:gd name="T9" fmla="*/ 22 h 89"/>
                <a:gd name="T10" fmla="*/ 79 w 84"/>
                <a:gd name="T11" fmla="*/ 27 h 89"/>
                <a:gd name="T12" fmla="*/ 84 w 84"/>
                <a:gd name="T13" fmla="*/ 31 h 89"/>
                <a:gd name="T14" fmla="*/ 82 w 84"/>
                <a:gd name="T15" fmla="*/ 36 h 89"/>
                <a:gd name="T16" fmla="*/ 73 w 84"/>
                <a:gd name="T17" fmla="*/ 46 h 89"/>
                <a:gd name="T18" fmla="*/ 60 w 84"/>
                <a:gd name="T19" fmla="*/ 55 h 89"/>
                <a:gd name="T20" fmla="*/ 55 w 84"/>
                <a:gd name="T21" fmla="*/ 63 h 89"/>
                <a:gd name="T22" fmla="*/ 52 w 84"/>
                <a:gd name="T23" fmla="*/ 72 h 89"/>
                <a:gd name="T24" fmla="*/ 46 w 84"/>
                <a:gd name="T25" fmla="*/ 81 h 89"/>
                <a:gd name="T26" fmla="*/ 39 w 84"/>
                <a:gd name="T27" fmla="*/ 87 h 89"/>
                <a:gd name="T28" fmla="*/ 30 w 84"/>
                <a:gd name="T29" fmla="*/ 89 h 89"/>
                <a:gd name="T30" fmla="*/ 22 w 84"/>
                <a:gd name="T31" fmla="*/ 89 h 89"/>
                <a:gd name="T32" fmla="*/ 13 w 84"/>
                <a:gd name="T33" fmla="*/ 78 h 89"/>
                <a:gd name="T34" fmla="*/ 6 w 84"/>
                <a:gd name="T35" fmla="*/ 58 h 89"/>
                <a:gd name="T36" fmla="*/ 15 w 84"/>
                <a:gd name="T37" fmla="*/ 58 h 89"/>
                <a:gd name="T38" fmla="*/ 15 w 84"/>
                <a:gd name="T39" fmla="*/ 55 h 89"/>
                <a:gd name="T40" fmla="*/ 15 w 84"/>
                <a:gd name="T41" fmla="*/ 54 h 89"/>
                <a:gd name="T42" fmla="*/ 9 w 84"/>
                <a:gd name="T43" fmla="*/ 46 h 89"/>
                <a:gd name="T44" fmla="*/ 6 w 84"/>
                <a:gd name="T45" fmla="*/ 39 h 89"/>
                <a:gd name="T46" fmla="*/ 6 w 84"/>
                <a:gd name="T47" fmla="*/ 33 h 89"/>
                <a:gd name="T48" fmla="*/ 9 w 84"/>
                <a:gd name="T49" fmla="*/ 28 h 89"/>
                <a:gd name="T50" fmla="*/ 10 w 84"/>
                <a:gd name="T51" fmla="*/ 24 h 89"/>
                <a:gd name="T52" fmla="*/ 9 w 84"/>
                <a:gd name="T53" fmla="*/ 24 h 89"/>
                <a:gd name="T54" fmla="*/ 6 w 84"/>
                <a:gd name="T55" fmla="*/ 22 h 89"/>
                <a:gd name="T56" fmla="*/ 1 w 84"/>
                <a:gd name="T57" fmla="*/ 18 h 89"/>
                <a:gd name="T58" fmla="*/ 0 w 84"/>
                <a:gd name="T59" fmla="*/ 16 h 89"/>
                <a:gd name="T60" fmla="*/ 10 w 84"/>
                <a:gd name="T61" fmla="*/ 13 h 89"/>
                <a:gd name="T62" fmla="*/ 36 w 84"/>
                <a:gd name="T63" fmla="*/ 13 h 89"/>
                <a:gd name="T64" fmla="*/ 49 w 84"/>
                <a:gd name="T65" fmla="*/ 1 h 89"/>
                <a:gd name="T66" fmla="*/ 66 w 84"/>
                <a:gd name="T67" fmla="*/ 4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4" h="89">
                  <a:moveTo>
                    <a:pt x="66" y="4"/>
                  </a:moveTo>
                  <a:lnTo>
                    <a:pt x="66" y="6"/>
                  </a:lnTo>
                  <a:lnTo>
                    <a:pt x="66" y="7"/>
                  </a:lnTo>
                  <a:lnTo>
                    <a:pt x="64" y="10"/>
                  </a:lnTo>
                  <a:lnTo>
                    <a:pt x="64" y="12"/>
                  </a:lnTo>
                  <a:lnTo>
                    <a:pt x="63" y="15"/>
                  </a:lnTo>
                  <a:lnTo>
                    <a:pt x="63" y="16"/>
                  </a:lnTo>
                  <a:lnTo>
                    <a:pt x="63" y="18"/>
                  </a:lnTo>
                  <a:lnTo>
                    <a:pt x="67" y="19"/>
                  </a:lnTo>
                  <a:lnTo>
                    <a:pt x="72" y="22"/>
                  </a:lnTo>
                  <a:lnTo>
                    <a:pt x="76" y="24"/>
                  </a:lnTo>
                  <a:lnTo>
                    <a:pt x="79" y="27"/>
                  </a:lnTo>
                  <a:lnTo>
                    <a:pt x="82" y="30"/>
                  </a:lnTo>
                  <a:lnTo>
                    <a:pt x="84" y="31"/>
                  </a:lnTo>
                  <a:lnTo>
                    <a:pt x="84" y="34"/>
                  </a:lnTo>
                  <a:lnTo>
                    <a:pt x="82" y="36"/>
                  </a:lnTo>
                  <a:lnTo>
                    <a:pt x="78" y="42"/>
                  </a:lnTo>
                  <a:lnTo>
                    <a:pt x="73" y="46"/>
                  </a:lnTo>
                  <a:lnTo>
                    <a:pt x="67" y="51"/>
                  </a:lnTo>
                  <a:lnTo>
                    <a:pt x="60" y="55"/>
                  </a:lnTo>
                  <a:lnTo>
                    <a:pt x="57" y="58"/>
                  </a:lnTo>
                  <a:lnTo>
                    <a:pt x="55" y="63"/>
                  </a:lnTo>
                  <a:lnTo>
                    <a:pt x="54" y="68"/>
                  </a:lnTo>
                  <a:lnTo>
                    <a:pt x="52" y="72"/>
                  </a:lnTo>
                  <a:lnTo>
                    <a:pt x="49" y="77"/>
                  </a:lnTo>
                  <a:lnTo>
                    <a:pt x="46" y="81"/>
                  </a:lnTo>
                  <a:lnTo>
                    <a:pt x="43" y="84"/>
                  </a:lnTo>
                  <a:lnTo>
                    <a:pt x="39" y="87"/>
                  </a:lnTo>
                  <a:lnTo>
                    <a:pt x="34" y="89"/>
                  </a:lnTo>
                  <a:lnTo>
                    <a:pt x="30" y="89"/>
                  </a:lnTo>
                  <a:lnTo>
                    <a:pt x="25" y="89"/>
                  </a:lnTo>
                  <a:lnTo>
                    <a:pt x="22" y="89"/>
                  </a:lnTo>
                  <a:lnTo>
                    <a:pt x="19" y="86"/>
                  </a:lnTo>
                  <a:lnTo>
                    <a:pt x="13" y="78"/>
                  </a:lnTo>
                  <a:lnTo>
                    <a:pt x="10" y="68"/>
                  </a:lnTo>
                  <a:lnTo>
                    <a:pt x="6" y="58"/>
                  </a:lnTo>
                  <a:lnTo>
                    <a:pt x="10" y="58"/>
                  </a:lnTo>
                  <a:lnTo>
                    <a:pt x="15" y="58"/>
                  </a:lnTo>
                  <a:lnTo>
                    <a:pt x="15" y="57"/>
                  </a:lnTo>
                  <a:lnTo>
                    <a:pt x="15" y="55"/>
                  </a:lnTo>
                  <a:lnTo>
                    <a:pt x="15" y="55"/>
                  </a:lnTo>
                  <a:lnTo>
                    <a:pt x="15" y="54"/>
                  </a:lnTo>
                  <a:lnTo>
                    <a:pt x="10" y="51"/>
                  </a:lnTo>
                  <a:lnTo>
                    <a:pt x="9" y="46"/>
                  </a:lnTo>
                  <a:lnTo>
                    <a:pt x="7" y="43"/>
                  </a:lnTo>
                  <a:lnTo>
                    <a:pt x="6" y="39"/>
                  </a:lnTo>
                  <a:lnTo>
                    <a:pt x="6" y="36"/>
                  </a:lnTo>
                  <a:lnTo>
                    <a:pt x="6" y="33"/>
                  </a:lnTo>
                  <a:lnTo>
                    <a:pt x="7" y="31"/>
                  </a:lnTo>
                  <a:lnTo>
                    <a:pt x="9" y="28"/>
                  </a:lnTo>
                  <a:lnTo>
                    <a:pt x="10" y="27"/>
                  </a:lnTo>
                  <a:lnTo>
                    <a:pt x="10" y="24"/>
                  </a:lnTo>
                  <a:lnTo>
                    <a:pt x="9" y="24"/>
                  </a:lnTo>
                  <a:lnTo>
                    <a:pt x="9" y="24"/>
                  </a:lnTo>
                  <a:lnTo>
                    <a:pt x="7" y="24"/>
                  </a:lnTo>
                  <a:lnTo>
                    <a:pt x="6" y="22"/>
                  </a:lnTo>
                  <a:lnTo>
                    <a:pt x="3" y="21"/>
                  </a:lnTo>
                  <a:lnTo>
                    <a:pt x="1" y="18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10" y="13"/>
                  </a:lnTo>
                  <a:lnTo>
                    <a:pt x="24" y="13"/>
                  </a:lnTo>
                  <a:lnTo>
                    <a:pt x="36" y="13"/>
                  </a:lnTo>
                  <a:lnTo>
                    <a:pt x="40" y="6"/>
                  </a:lnTo>
                  <a:lnTo>
                    <a:pt x="49" y="1"/>
                  </a:lnTo>
                  <a:lnTo>
                    <a:pt x="58" y="0"/>
                  </a:lnTo>
                  <a:lnTo>
                    <a:pt x="66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" name="Freeform 48"/>
            <p:cNvSpPr/>
            <p:nvPr/>
          </p:nvSpPr>
          <p:spPr bwMode="gray">
            <a:xfrm>
              <a:off x="4431" y="2761"/>
              <a:ext cx="83" cy="77"/>
            </a:xfrm>
            <a:custGeom>
              <a:avLst/>
              <a:gdLst>
                <a:gd name="T0" fmla="*/ 71 w 89"/>
                <a:gd name="T1" fmla="*/ 0 h 83"/>
                <a:gd name="T2" fmla="*/ 75 w 89"/>
                <a:gd name="T3" fmla="*/ 5 h 83"/>
                <a:gd name="T4" fmla="*/ 80 w 89"/>
                <a:gd name="T5" fmla="*/ 9 h 83"/>
                <a:gd name="T6" fmla="*/ 83 w 89"/>
                <a:gd name="T7" fmla="*/ 14 h 83"/>
                <a:gd name="T8" fmla="*/ 86 w 89"/>
                <a:gd name="T9" fmla="*/ 18 h 83"/>
                <a:gd name="T10" fmla="*/ 87 w 89"/>
                <a:gd name="T11" fmla="*/ 24 h 83"/>
                <a:gd name="T12" fmla="*/ 89 w 89"/>
                <a:gd name="T13" fmla="*/ 38 h 83"/>
                <a:gd name="T14" fmla="*/ 89 w 89"/>
                <a:gd name="T15" fmla="*/ 53 h 83"/>
                <a:gd name="T16" fmla="*/ 84 w 89"/>
                <a:gd name="T17" fmla="*/ 66 h 83"/>
                <a:gd name="T18" fmla="*/ 66 w 89"/>
                <a:gd name="T19" fmla="*/ 66 h 83"/>
                <a:gd name="T20" fmla="*/ 50 w 89"/>
                <a:gd name="T21" fmla="*/ 66 h 83"/>
                <a:gd name="T22" fmla="*/ 50 w 89"/>
                <a:gd name="T23" fmla="*/ 69 h 83"/>
                <a:gd name="T24" fmla="*/ 48 w 89"/>
                <a:gd name="T25" fmla="*/ 74 h 83"/>
                <a:gd name="T26" fmla="*/ 45 w 89"/>
                <a:gd name="T27" fmla="*/ 77 h 83"/>
                <a:gd name="T28" fmla="*/ 42 w 89"/>
                <a:gd name="T29" fmla="*/ 80 h 83"/>
                <a:gd name="T30" fmla="*/ 39 w 89"/>
                <a:gd name="T31" fmla="*/ 83 h 83"/>
                <a:gd name="T32" fmla="*/ 35 w 89"/>
                <a:gd name="T33" fmla="*/ 83 h 83"/>
                <a:gd name="T34" fmla="*/ 30 w 89"/>
                <a:gd name="T35" fmla="*/ 81 h 83"/>
                <a:gd name="T36" fmla="*/ 18 w 89"/>
                <a:gd name="T37" fmla="*/ 80 h 83"/>
                <a:gd name="T38" fmla="*/ 6 w 89"/>
                <a:gd name="T39" fmla="*/ 78 h 83"/>
                <a:gd name="T40" fmla="*/ 3 w 89"/>
                <a:gd name="T41" fmla="*/ 77 h 83"/>
                <a:gd name="T42" fmla="*/ 2 w 89"/>
                <a:gd name="T43" fmla="*/ 74 h 83"/>
                <a:gd name="T44" fmla="*/ 0 w 89"/>
                <a:gd name="T45" fmla="*/ 69 h 83"/>
                <a:gd name="T46" fmla="*/ 0 w 89"/>
                <a:gd name="T47" fmla="*/ 65 h 83"/>
                <a:gd name="T48" fmla="*/ 2 w 89"/>
                <a:gd name="T49" fmla="*/ 60 h 83"/>
                <a:gd name="T50" fmla="*/ 3 w 89"/>
                <a:gd name="T51" fmla="*/ 57 h 83"/>
                <a:gd name="T52" fmla="*/ 5 w 89"/>
                <a:gd name="T53" fmla="*/ 56 h 83"/>
                <a:gd name="T54" fmla="*/ 8 w 89"/>
                <a:gd name="T55" fmla="*/ 54 h 83"/>
                <a:gd name="T56" fmla="*/ 11 w 89"/>
                <a:gd name="T57" fmla="*/ 53 h 83"/>
                <a:gd name="T58" fmla="*/ 12 w 89"/>
                <a:gd name="T59" fmla="*/ 51 h 83"/>
                <a:gd name="T60" fmla="*/ 14 w 89"/>
                <a:gd name="T61" fmla="*/ 48 h 83"/>
                <a:gd name="T62" fmla="*/ 14 w 89"/>
                <a:gd name="T63" fmla="*/ 38 h 83"/>
                <a:gd name="T64" fmla="*/ 14 w 89"/>
                <a:gd name="T65" fmla="*/ 27 h 83"/>
                <a:gd name="T66" fmla="*/ 14 w 89"/>
                <a:gd name="T67" fmla="*/ 26 h 83"/>
                <a:gd name="T68" fmla="*/ 15 w 89"/>
                <a:gd name="T69" fmla="*/ 26 h 83"/>
                <a:gd name="T70" fmla="*/ 18 w 89"/>
                <a:gd name="T71" fmla="*/ 24 h 83"/>
                <a:gd name="T72" fmla="*/ 21 w 89"/>
                <a:gd name="T73" fmla="*/ 24 h 83"/>
                <a:gd name="T74" fmla="*/ 24 w 89"/>
                <a:gd name="T75" fmla="*/ 24 h 83"/>
                <a:gd name="T76" fmla="*/ 27 w 89"/>
                <a:gd name="T77" fmla="*/ 23 h 83"/>
                <a:gd name="T78" fmla="*/ 29 w 89"/>
                <a:gd name="T79" fmla="*/ 20 h 83"/>
                <a:gd name="T80" fmla="*/ 30 w 89"/>
                <a:gd name="T81" fmla="*/ 18 h 83"/>
                <a:gd name="T82" fmla="*/ 33 w 89"/>
                <a:gd name="T83" fmla="*/ 15 h 83"/>
                <a:gd name="T84" fmla="*/ 36 w 89"/>
                <a:gd name="T85" fmla="*/ 14 h 83"/>
                <a:gd name="T86" fmla="*/ 39 w 89"/>
                <a:gd name="T87" fmla="*/ 12 h 83"/>
                <a:gd name="T88" fmla="*/ 42 w 89"/>
                <a:gd name="T89" fmla="*/ 12 h 83"/>
                <a:gd name="T90" fmla="*/ 45 w 89"/>
                <a:gd name="T91" fmla="*/ 14 h 83"/>
                <a:gd name="T92" fmla="*/ 47 w 89"/>
                <a:gd name="T93" fmla="*/ 17 h 83"/>
                <a:gd name="T94" fmla="*/ 54 w 89"/>
                <a:gd name="T95" fmla="*/ 9 h 83"/>
                <a:gd name="T96" fmla="*/ 62 w 89"/>
                <a:gd name="T97" fmla="*/ 3 h 83"/>
                <a:gd name="T98" fmla="*/ 72 w 89"/>
                <a:gd name="T99" fmla="*/ 0 h 83"/>
                <a:gd name="T100" fmla="*/ 72 w 89"/>
                <a:gd name="T101" fmla="*/ 2 h 83"/>
                <a:gd name="T102" fmla="*/ 72 w 89"/>
                <a:gd name="T103" fmla="*/ 2 h 83"/>
                <a:gd name="T104" fmla="*/ 74 w 89"/>
                <a:gd name="T105" fmla="*/ 3 h 83"/>
                <a:gd name="T106" fmla="*/ 74 w 89"/>
                <a:gd name="T107" fmla="*/ 3 h 83"/>
                <a:gd name="T108" fmla="*/ 74 w 89"/>
                <a:gd name="T109" fmla="*/ 3 h 83"/>
                <a:gd name="T110" fmla="*/ 71 w 89"/>
                <a:gd name="T11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9" h="83">
                  <a:moveTo>
                    <a:pt x="71" y="0"/>
                  </a:moveTo>
                  <a:lnTo>
                    <a:pt x="75" y="5"/>
                  </a:lnTo>
                  <a:lnTo>
                    <a:pt x="80" y="9"/>
                  </a:lnTo>
                  <a:lnTo>
                    <a:pt x="83" y="14"/>
                  </a:lnTo>
                  <a:lnTo>
                    <a:pt x="86" y="18"/>
                  </a:lnTo>
                  <a:lnTo>
                    <a:pt x="87" y="24"/>
                  </a:lnTo>
                  <a:lnTo>
                    <a:pt x="89" y="38"/>
                  </a:lnTo>
                  <a:lnTo>
                    <a:pt x="89" y="53"/>
                  </a:lnTo>
                  <a:lnTo>
                    <a:pt x="84" y="66"/>
                  </a:lnTo>
                  <a:lnTo>
                    <a:pt x="66" y="66"/>
                  </a:lnTo>
                  <a:lnTo>
                    <a:pt x="50" y="66"/>
                  </a:lnTo>
                  <a:lnTo>
                    <a:pt x="50" y="69"/>
                  </a:lnTo>
                  <a:lnTo>
                    <a:pt x="48" y="74"/>
                  </a:lnTo>
                  <a:lnTo>
                    <a:pt x="45" y="77"/>
                  </a:lnTo>
                  <a:lnTo>
                    <a:pt x="42" y="80"/>
                  </a:lnTo>
                  <a:lnTo>
                    <a:pt x="39" y="83"/>
                  </a:lnTo>
                  <a:lnTo>
                    <a:pt x="35" y="83"/>
                  </a:lnTo>
                  <a:lnTo>
                    <a:pt x="30" y="81"/>
                  </a:lnTo>
                  <a:lnTo>
                    <a:pt x="18" y="80"/>
                  </a:lnTo>
                  <a:lnTo>
                    <a:pt x="6" y="78"/>
                  </a:lnTo>
                  <a:lnTo>
                    <a:pt x="3" y="77"/>
                  </a:lnTo>
                  <a:lnTo>
                    <a:pt x="2" y="74"/>
                  </a:lnTo>
                  <a:lnTo>
                    <a:pt x="0" y="69"/>
                  </a:lnTo>
                  <a:lnTo>
                    <a:pt x="0" y="65"/>
                  </a:lnTo>
                  <a:lnTo>
                    <a:pt x="2" y="60"/>
                  </a:lnTo>
                  <a:lnTo>
                    <a:pt x="3" y="57"/>
                  </a:lnTo>
                  <a:lnTo>
                    <a:pt x="5" y="56"/>
                  </a:lnTo>
                  <a:lnTo>
                    <a:pt x="8" y="54"/>
                  </a:lnTo>
                  <a:lnTo>
                    <a:pt x="11" y="53"/>
                  </a:lnTo>
                  <a:lnTo>
                    <a:pt x="12" y="51"/>
                  </a:lnTo>
                  <a:lnTo>
                    <a:pt x="14" y="48"/>
                  </a:lnTo>
                  <a:lnTo>
                    <a:pt x="14" y="38"/>
                  </a:lnTo>
                  <a:lnTo>
                    <a:pt x="14" y="27"/>
                  </a:lnTo>
                  <a:lnTo>
                    <a:pt x="14" y="26"/>
                  </a:lnTo>
                  <a:lnTo>
                    <a:pt x="15" y="26"/>
                  </a:lnTo>
                  <a:lnTo>
                    <a:pt x="18" y="24"/>
                  </a:lnTo>
                  <a:lnTo>
                    <a:pt x="21" y="24"/>
                  </a:lnTo>
                  <a:lnTo>
                    <a:pt x="24" y="24"/>
                  </a:lnTo>
                  <a:lnTo>
                    <a:pt x="27" y="23"/>
                  </a:lnTo>
                  <a:lnTo>
                    <a:pt x="29" y="20"/>
                  </a:lnTo>
                  <a:lnTo>
                    <a:pt x="30" y="18"/>
                  </a:lnTo>
                  <a:lnTo>
                    <a:pt x="33" y="15"/>
                  </a:lnTo>
                  <a:lnTo>
                    <a:pt x="36" y="14"/>
                  </a:lnTo>
                  <a:lnTo>
                    <a:pt x="39" y="12"/>
                  </a:lnTo>
                  <a:lnTo>
                    <a:pt x="42" y="12"/>
                  </a:lnTo>
                  <a:lnTo>
                    <a:pt x="45" y="14"/>
                  </a:lnTo>
                  <a:lnTo>
                    <a:pt x="47" y="17"/>
                  </a:lnTo>
                  <a:lnTo>
                    <a:pt x="54" y="9"/>
                  </a:lnTo>
                  <a:lnTo>
                    <a:pt x="62" y="3"/>
                  </a:lnTo>
                  <a:lnTo>
                    <a:pt x="72" y="0"/>
                  </a:lnTo>
                  <a:lnTo>
                    <a:pt x="72" y="2"/>
                  </a:lnTo>
                  <a:lnTo>
                    <a:pt x="72" y="2"/>
                  </a:lnTo>
                  <a:lnTo>
                    <a:pt x="74" y="3"/>
                  </a:lnTo>
                  <a:lnTo>
                    <a:pt x="74" y="3"/>
                  </a:lnTo>
                  <a:lnTo>
                    <a:pt x="74" y="3"/>
                  </a:lnTo>
                  <a:lnTo>
                    <a:pt x="7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9" name="Freeform 49"/>
            <p:cNvSpPr/>
            <p:nvPr/>
          </p:nvSpPr>
          <p:spPr bwMode="gray">
            <a:xfrm>
              <a:off x="4910" y="2178"/>
              <a:ext cx="446" cy="602"/>
            </a:xfrm>
            <a:custGeom>
              <a:avLst/>
              <a:gdLst>
                <a:gd name="T0" fmla="*/ 52 w 482"/>
                <a:gd name="T1" fmla="*/ 600 h 651"/>
                <a:gd name="T2" fmla="*/ 73 w 482"/>
                <a:gd name="T3" fmla="*/ 591 h 651"/>
                <a:gd name="T4" fmla="*/ 110 w 482"/>
                <a:gd name="T5" fmla="*/ 538 h 651"/>
                <a:gd name="T6" fmla="*/ 176 w 482"/>
                <a:gd name="T7" fmla="*/ 486 h 651"/>
                <a:gd name="T8" fmla="*/ 202 w 482"/>
                <a:gd name="T9" fmla="*/ 466 h 651"/>
                <a:gd name="T10" fmla="*/ 256 w 482"/>
                <a:gd name="T11" fmla="*/ 417 h 651"/>
                <a:gd name="T12" fmla="*/ 306 w 482"/>
                <a:gd name="T13" fmla="*/ 352 h 651"/>
                <a:gd name="T14" fmla="*/ 321 w 482"/>
                <a:gd name="T15" fmla="*/ 314 h 651"/>
                <a:gd name="T16" fmla="*/ 343 w 482"/>
                <a:gd name="T17" fmla="*/ 251 h 651"/>
                <a:gd name="T18" fmla="*/ 376 w 482"/>
                <a:gd name="T19" fmla="*/ 181 h 651"/>
                <a:gd name="T20" fmla="*/ 408 w 482"/>
                <a:gd name="T21" fmla="*/ 143 h 651"/>
                <a:gd name="T22" fmla="*/ 436 w 482"/>
                <a:gd name="T23" fmla="*/ 122 h 651"/>
                <a:gd name="T24" fmla="*/ 460 w 482"/>
                <a:gd name="T25" fmla="*/ 56 h 651"/>
                <a:gd name="T26" fmla="*/ 466 w 482"/>
                <a:gd name="T27" fmla="*/ 53 h 651"/>
                <a:gd name="T28" fmla="*/ 475 w 482"/>
                <a:gd name="T29" fmla="*/ 53 h 651"/>
                <a:gd name="T30" fmla="*/ 475 w 482"/>
                <a:gd name="T31" fmla="*/ 50 h 651"/>
                <a:gd name="T32" fmla="*/ 456 w 482"/>
                <a:gd name="T33" fmla="*/ 41 h 651"/>
                <a:gd name="T34" fmla="*/ 451 w 482"/>
                <a:gd name="T35" fmla="*/ 18 h 651"/>
                <a:gd name="T36" fmla="*/ 439 w 482"/>
                <a:gd name="T37" fmla="*/ 0 h 651"/>
                <a:gd name="T38" fmla="*/ 420 w 482"/>
                <a:gd name="T39" fmla="*/ 9 h 651"/>
                <a:gd name="T40" fmla="*/ 414 w 482"/>
                <a:gd name="T41" fmla="*/ 14 h 651"/>
                <a:gd name="T42" fmla="*/ 406 w 482"/>
                <a:gd name="T43" fmla="*/ 24 h 651"/>
                <a:gd name="T44" fmla="*/ 394 w 482"/>
                <a:gd name="T45" fmla="*/ 30 h 651"/>
                <a:gd name="T46" fmla="*/ 382 w 482"/>
                <a:gd name="T47" fmla="*/ 30 h 651"/>
                <a:gd name="T48" fmla="*/ 364 w 482"/>
                <a:gd name="T49" fmla="*/ 45 h 651"/>
                <a:gd name="T50" fmla="*/ 351 w 482"/>
                <a:gd name="T51" fmla="*/ 60 h 651"/>
                <a:gd name="T52" fmla="*/ 331 w 482"/>
                <a:gd name="T53" fmla="*/ 65 h 651"/>
                <a:gd name="T54" fmla="*/ 303 w 482"/>
                <a:gd name="T55" fmla="*/ 57 h 651"/>
                <a:gd name="T56" fmla="*/ 265 w 482"/>
                <a:gd name="T57" fmla="*/ 75 h 651"/>
                <a:gd name="T58" fmla="*/ 230 w 482"/>
                <a:gd name="T59" fmla="*/ 74 h 651"/>
                <a:gd name="T60" fmla="*/ 187 w 482"/>
                <a:gd name="T61" fmla="*/ 84 h 651"/>
                <a:gd name="T62" fmla="*/ 146 w 482"/>
                <a:gd name="T63" fmla="*/ 113 h 651"/>
                <a:gd name="T64" fmla="*/ 107 w 482"/>
                <a:gd name="T65" fmla="*/ 110 h 651"/>
                <a:gd name="T66" fmla="*/ 89 w 482"/>
                <a:gd name="T67" fmla="*/ 95 h 651"/>
                <a:gd name="T68" fmla="*/ 77 w 482"/>
                <a:gd name="T69" fmla="*/ 71 h 651"/>
                <a:gd name="T70" fmla="*/ 61 w 482"/>
                <a:gd name="T71" fmla="*/ 98 h 651"/>
                <a:gd name="T72" fmla="*/ 59 w 482"/>
                <a:gd name="T73" fmla="*/ 101 h 651"/>
                <a:gd name="T74" fmla="*/ 58 w 482"/>
                <a:gd name="T75" fmla="*/ 110 h 651"/>
                <a:gd name="T76" fmla="*/ 82 w 482"/>
                <a:gd name="T77" fmla="*/ 146 h 651"/>
                <a:gd name="T78" fmla="*/ 97 w 482"/>
                <a:gd name="T79" fmla="*/ 163 h 651"/>
                <a:gd name="T80" fmla="*/ 103 w 482"/>
                <a:gd name="T81" fmla="*/ 166 h 651"/>
                <a:gd name="T82" fmla="*/ 104 w 482"/>
                <a:gd name="T83" fmla="*/ 175 h 651"/>
                <a:gd name="T84" fmla="*/ 109 w 482"/>
                <a:gd name="T85" fmla="*/ 181 h 651"/>
                <a:gd name="T86" fmla="*/ 167 w 482"/>
                <a:gd name="T87" fmla="*/ 193 h 651"/>
                <a:gd name="T88" fmla="*/ 224 w 482"/>
                <a:gd name="T89" fmla="*/ 212 h 651"/>
                <a:gd name="T90" fmla="*/ 258 w 482"/>
                <a:gd name="T91" fmla="*/ 215 h 651"/>
                <a:gd name="T92" fmla="*/ 261 w 482"/>
                <a:gd name="T93" fmla="*/ 230 h 651"/>
                <a:gd name="T94" fmla="*/ 209 w 482"/>
                <a:gd name="T95" fmla="*/ 305 h 651"/>
                <a:gd name="T96" fmla="*/ 161 w 482"/>
                <a:gd name="T97" fmla="*/ 363 h 651"/>
                <a:gd name="T98" fmla="*/ 127 w 482"/>
                <a:gd name="T99" fmla="*/ 358 h 651"/>
                <a:gd name="T100" fmla="*/ 85 w 482"/>
                <a:gd name="T101" fmla="*/ 378 h 651"/>
                <a:gd name="T102" fmla="*/ 62 w 482"/>
                <a:gd name="T103" fmla="*/ 393 h 651"/>
                <a:gd name="T104" fmla="*/ 34 w 482"/>
                <a:gd name="T105" fmla="*/ 412 h 651"/>
                <a:gd name="T106" fmla="*/ 9 w 482"/>
                <a:gd name="T107" fmla="*/ 444 h 651"/>
                <a:gd name="T108" fmla="*/ 5 w 482"/>
                <a:gd name="T109" fmla="*/ 448 h 651"/>
                <a:gd name="T110" fmla="*/ 0 w 482"/>
                <a:gd name="T111" fmla="*/ 478 h 651"/>
                <a:gd name="T112" fmla="*/ 0 w 482"/>
                <a:gd name="T113" fmla="*/ 563 h 651"/>
                <a:gd name="T114" fmla="*/ 3 w 482"/>
                <a:gd name="T115" fmla="*/ 615 h 651"/>
                <a:gd name="T116" fmla="*/ 24 w 482"/>
                <a:gd name="T117" fmla="*/ 639 h 6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2" h="651">
                  <a:moveTo>
                    <a:pt x="27" y="651"/>
                  </a:moveTo>
                  <a:lnTo>
                    <a:pt x="55" y="615"/>
                  </a:lnTo>
                  <a:lnTo>
                    <a:pt x="52" y="600"/>
                  </a:lnTo>
                  <a:lnTo>
                    <a:pt x="65" y="605"/>
                  </a:lnTo>
                  <a:lnTo>
                    <a:pt x="67" y="602"/>
                  </a:lnTo>
                  <a:lnTo>
                    <a:pt x="73" y="591"/>
                  </a:lnTo>
                  <a:lnTo>
                    <a:pt x="82" y="576"/>
                  </a:lnTo>
                  <a:lnTo>
                    <a:pt x="94" y="558"/>
                  </a:lnTo>
                  <a:lnTo>
                    <a:pt x="110" y="538"/>
                  </a:lnTo>
                  <a:lnTo>
                    <a:pt x="128" y="519"/>
                  </a:lnTo>
                  <a:lnTo>
                    <a:pt x="151" y="501"/>
                  </a:lnTo>
                  <a:lnTo>
                    <a:pt x="176" y="486"/>
                  </a:lnTo>
                  <a:lnTo>
                    <a:pt x="179" y="483"/>
                  </a:lnTo>
                  <a:lnTo>
                    <a:pt x="188" y="477"/>
                  </a:lnTo>
                  <a:lnTo>
                    <a:pt x="202" y="466"/>
                  </a:lnTo>
                  <a:lnTo>
                    <a:pt x="218" y="453"/>
                  </a:lnTo>
                  <a:lnTo>
                    <a:pt x="236" y="436"/>
                  </a:lnTo>
                  <a:lnTo>
                    <a:pt x="256" y="417"/>
                  </a:lnTo>
                  <a:lnTo>
                    <a:pt x="274" y="397"/>
                  </a:lnTo>
                  <a:lnTo>
                    <a:pt x="291" y="375"/>
                  </a:lnTo>
                  <a:lnTo>
                    <a:pt x="306" y="352"/>
                  </a:lnTo>
                  <a:lnTo>
                    <a:pt x="315" y="330"/>
                  </a:lnTo>
                  <a:lnTo>
                    <a:pt x="316" y="325"/>
                  </a:lnTo>
                  <a:lnTo>
                    <a:pt x="321" y="314"/>
                  </a:lnTo>
                  <a:lnTo>
                    <a:pt x="327" y="296"/>
                  </a:lnTo>
                  <a:lnTo>
                    <a:pt x="334" y="275"/>
                  </a:lnTo>
                  <a:lnTo>
                    <a:pt x="343" y="251"/>
                  </a:lnTo>
                  <a:lnTo>
                    <a:pt x="354" y="226"/>
                  </a:lnTo>
                  <a:lnTo>
                    <a:pt x="364" y="202"/>
                  </a:lnTo>
                  <a:lnTo>
                    <a:pt x="376" y="181"/>
                  </a:lnTo>
                  <a:lnTo>
                    <a:pt x="387" y="163"/>
                  </a:lnTo>
                  <a:lnTo>
                    <a:pt x="397" y="151"/>
                  </a:lnTo>
                  <a:lnTo>
                    <a:pt x="408" y="143"/>
                  </a:lnTo>
                  <a:lnTo>
                    <a:pt x="420" y="137"/>
                  </a:lnTo>
                  <a:lnTo>
                    <a:pt x="429" y="131"/>
                  </a:lnTo>
                  <a:lnTo>
                    <a:pt x="436" y="122"/>
                  </a:lnTo>
                  <a:lnTo>
                    <a:pt x="447" y="101"/>
                  </a:lnTo>
                  <a:lnTo>
                    <a:pt x="456" y="80"/>
                  </a:lnTo>
                  <a:lnTo>
                    <a:pt x="460" y="56"/>
                  </a:lnTo>
                  <a:lnTo>
                    <a:pt x="462" y="54"/>
                  </a:lnTo>
                  <a:lnTo>
                    <a:pt x="463" y="53"/>
                  </a:lnTo>
                  <a:lnTo>
                    <a:pt x="466" y="53"/>
                  </a:lnTo>
                  <a:lnTo>
                    <a:pt x="469" y="53"/>
                  </a:lnTo>
                  <a:lnTo>
                    <a:pt x="472" y="53"/>
                  </a:lnTo>
                  <a:lnTo>
                    <a:pt x="475" y="53"/>
                  </a:lnTo>
                  <a:lnTo>
                    <a:pt x="479" y="51"/>
                  </a:lnTo>
                  <a:lnTo>
                    <a:pt x="482" y="50"/>
                  </a:lnTo>
                  <a:lnTo>
                    <a:pt x="475" y="50"/>
                  </a:lnTo>
                  <a:lnTo>
                    <a:pt x="468" y="48"/>
                  </a:lnTo>
                  <a:lnTo>
                    <a:pt x="460" y="45"/>
                  </a:lnTo>
                  <a:lnTo>
                    <a:pt x="456" y="41"/>
                  </a:lnTo>
                  <a:lnTo>
                    <a:pt x="456" y="35"/>
                  </a:lnTo>
                  <a:lnTo>
                    <a:pt x="456" y="26"/>
                  </a:lnTo>
                  <a:lnTo>
                    <a:pt x="451" y="18"/>
                  </a:lnTo>
                  <a:lnTo>
                    <a:pt x="448" y="9"/>
                  </a:lnTo>
                  <a:lnTo>
                    <a:pt x="448" y="2"/>
                  </a:lnTo>
                  <a:lnTo>
                    <a:pt x="439" y="0"/>
                  </a:lnTo>
                  <a:lnTo>
                    <a:pt x="430" y="3"/>
                  </a:lnTo>
                  <a:lnTo>
                    <a:pt x="421" y="8"/>
                  </a:lnTo>
                  <a:lnTo>
                    <a:pt x="420" y="9"/>
                  </a:lnTo>
                  <a:lnTo>
                    <a:pt x="417" y="9"/>
                  </a:lnTo>
                  <a:lnTo>
                    <a:pt x="414" y="9"/>
                  </a:lnTo>
                  <a:lnTo>
                    <a:pt x="414" y="14"/>
                  </a:lnTo>
                  <a:lnTo>
                    <a:pt x="412" y="18"/>
                  </a:lnTo>
                  <a:lnTo>
                    <a:pt x="409" y="21"/>
                  </a:lnTo>
                  <a:lnTo>
                    <a:pt x="406" y="24"/>
                  </a:lnTo>
                  <a:lnTo>
                    <a:pt x="403" y="27"/>
                  </a:lnTo>
                  <a:lnTo>
                    <a:pt x="399" y="29"/>
                  </a:lnTo>
                  <a:lnTo>
                    <a:pt x="394" y="30"/>
                  </a:lnTo>
                  <a:lnTo>
                    <a:pt x="391" y="30"/>
                  </a:lnTo>
                  <a:lnTo>
                    <a:pt x="387" y="30"/>
                  </a:lnTo>
                  <a:lnTo>
                    <a:pt x="382" y="30"/>
                  </a:lnTo>
                  <a:lnTo>
                    <a:pt x="379" y="30"/>
                  </a:lnTo>
                  <a:lnTo>
                    <a:pt x="370" y="36"/>
                  </a:lnTo>
                  <a:lnTo>
                    <a:pt x="364" y="45"/>
                  </a:lnTo>
                  <a:lnTo>
                    <a:pt x="357" y="56"/>
                  </a:lnTo>
                  <a:lnTo>
                    <a:pt x="354" y="59"/>
                  </a:lnTo>
                  <a:lnTo>
                    <a:pt x="351" y="60"/>
                  </a:lnTo>
                  <a:lnTo>
                    <a:pt x="346" y="62"/>
                  </a:lnTo>
                  <a:lnTo>
                    <a:pt x="342" y="63"/>
                  </a:lnTo>
                  <a:lnTo>
                    <a:pt x="331" y="65"/>
                  </a:lnTo>
                  <a:lnTo>
                    <a:pt x="322" y="62"/>
                  </a:lnTo>
                  <a:lnTo>
                    <a:pt x="313" y="59"/>
                  </a:lnTo>
                  <a:lnTo>
                    <a:pt x="303" y="57"/>
                  </a:lnTo>
                  <a:lnTo>
                    <a:pt x="291" y="60"/>
                  </a:lnTo>
                  <a:lnTo>
                    <a:pt x="277" y="68"/>
                  </a:lnTo>
                  <a:lnTo>
                    <a:pt x="265" y="75"/>
                  </a:lnTo>
                  <a:lnTo>
                    <a:pt x="253" y="75"/>
                  </a:lnTo>
                  <a:lnTo>
                    <a:pt x="241" y="74"/>
                  </a:lnTo>
                  <a:lnTo>
                    <a:pt x="230" y="74"/>
                  </a:lnTo>
                  <a:lnTo>
                    <a:pt x="215" y="78"/>
                  </a:lnTo>
                  <a:lnTo>
                    <a:pt x="200" y="80"/>
                  </a:lnTo>
                  <a:lnTo>
                    <a:pt x="187" y="84"/>
                  </a:lnTo>
                  <a:lnTo>
                    <a:pt x="175" y="95"/>
                  </a:lnTo>
                  <a:lnTo>
                    <a:pt x="161" y="107"/>
                  </a:lnTo>
                  <a:lnTo>
                    <a:pt x="146" y="113"/>
                  </a:lnTo>
                  <a:lnTo>
                    <a:pt x="130" y="115"/>
                  </a:lnTo>
                  <a:lnTo>
                    <a:pt x="113" y="112"/>
                  </a:lnTo>
                  <a:lnTo>
                    <a:pt x="107" y="110"/>
                  </a:lnTo>
                  <a:lnTo>
                    <a:pt x="101" y="106"/>
                  </a:lnTo>
                  <a:lnTo>
                    <a:pt x="95" y="103"/>
                  </a:lnTo>
                  <a:lnTo>
                    <a:pt x="89" y="95"/>
                  </a:lnTo>
                  <a:lnTo>
                    <a:pt x="86" y="86"/>
                  </a:lnTo>
                  <a:lnTo>
                    <a:pt x="83" y="78"/>
                  </a:lnTo>
                  <a:lnTo>
                    <a:pt x="77" y="71"/>
                  </a:lnTo>
                  <a:lnTo>
                    <a:pt x="71" y="80"/>
                  </a:lnTo>
                  <a:lnTo>
                    <a:pt x="65" y="87"/>
                  </a:lnTo>
                  <a:lnTo>
                    <a:pt x="61" y="98"/>
                  </a:lnTo>
                  <a:lnTo>
                    <a:pt x="61" y="99"/>
                  </a:lnTo>
                  <a:lnTo>
                    <a:pt x="61" y="101"/>
                  </a:lnTo>
                  <a:lnTo>
                    <a:pt x="59" y="101"/>
                  </a:lnTo>
                  <a:lnTo>
                    <a:pt x="59" y="103"/>
                  </a:lnTo>
                  <a:lnTo>
                    <a:pt x="58" y="106"/>
                  </a:lnTo>
                  <a:lnTo>
                    <a:pt x="58" y="110"/>
                  </a:lnTo>
                  <a:lnTo>
                    <a:pt x="59" y="113"/>
                  </a:lnTo>
                  <a:lnTo>
                    <a:pt x="70" y="130"/>
                  </a:lnTo>
                  <a:lnTo>
                    <a:pt x="82" y="146"/>
                  </a:lnTo>
                  <a:lnTo>
                    <a:pt x="92" y="161"/>
                  </a:lnTo>
                  <a:lnTo>
                    <a:pt x="94" y="163"/>
                  </a:lnTo>
                  <a:lnTo>
                    <a:pt x="97" y="163"/>
                  </a:lnTo>
                  <a:lnTo>
                    <a:pt x="98" y="163"/>
                  </a:lnTo>
                  <a:lnTo>
                    <a:pt x="100" y="163"/>
                  </a:lnTo>
                  <a:lnTo>
                    <a:pt x="103" y="166"/>
                  </a:lnTo>
                  <a:lnTo>
                    <a:pt x="103" y="167"/>
                  </a:lnTo>
                  <a:lnTo>
                    <a:pt x="104" y="172"/>
                  </a:lnTo>
                  <a:lnTo>
                    <a:pt x="104" y="175"/>
                  </a:lnTo>
                  <a:lnTo>
                    <a:pt x="106" y="178"/>
                  </a:lnTo>
                  <a:lnTo>
                    <a:pt x="106" y="179"/>
                  </a:lnTo>
                  <a:lnTo>
                    <a:pt x="109" y="181"/>
                  </a:lnTo>
                  <a:lnTo>
                    <a:pt x="128" y="185"/>
                  </a:lnTo>
                  <a:lnTo>
                    <a:pt x="148" y="188"/>
                  </a:lnTo>
                  <a:lnTo>
                    <a:pt x="167" y="193"/>
                  </a:lnTo>
                  <a:lnTo>
                    <a:pt x="190" y="200"/>
                  </a:lnTo>
                  <a:lnTo>
                    <a:pt x="212" y="208"/>
                  </a:lnTo>
                  <a:lnTo>
                    <a:pt x="224" y="212"/>
                  </a:lnTo>
                  <a:lnTo>
                    <a:pt x="236" y="215"/>
                  </a:lnTo>
                  <a:lnTo>
                    <a:pt x="248" y="215"/>
                  </a:lnTo>
                  <a:lnTo>
                    <a:pt x="258" y="215"/>
                  </a:lnTo>
                  <a:lnTo>
                    <a:pt x="268" y="215"/>
                  </a:lnTo>
                  <a:lnTo>
                    <a:pt x="277" y="212"/>
                  </a:lnTo>
                  <a:lnTo>
                    <a:pt x="261" y="230"/>
                  </a:lnTo>
                  <a:lnTo>
                    <a:pt x="245" y="253"/>
                  </a:lnTo>
                  <a:lnTo>
                    <a:pt x="230" y="275"/>
                  </a:lnTo>
                  <a:lnTo>
                    <a:pt x="209" y="305"/>
                  </a:lnTo>
                  <a:lnTo>
                    <a:pt x="188" y="334"/>
                  </a:lnTo>
                  <a:lnTo>
                    <a:pt x="166" y="361"/>
                  </a:lnTo>
                  <a:lnTo>
                    <a:pt x="161" y="363"/>
                  </a:lnTo>
                  <a:lnTo>
                    <a:pt x="152" y="361"/>
                  </a:lnTo>
                  <a:lnTo>
                    <a:pt x="139" y="360"/>
                  </a:lnTo>
                  <a:lnTo>
                    <a:pt x="127" y="358"/>
                  </a:lnTo>
                  <a:lnTo>
                    <a:pt x="115" y="358"/>
                  </a:lnTo>
                  <a:lnTo>
                    <a:pt x="98" y="366"/>
                  </a:lnTo>
                  <a:lnTo>
                    <a:pt x="85" y="378"/>
                  </a:lnTo>
                  <a:lnTo>
                    <a:pt x="74" y="390"/>
                  </a:lnTo>
                  <a:lnTo>
                    <a:pt x="70" y="393"/>
                  </a:lnTo>
                  <a:lnTo>
                    <a:pt x="62" y="393"/>
                  </a:lnTo>
                  <a:lnTo>
                    <a:pt x="52" y="393"/>
                  </a:lnTo>
                  <a:lnTo>
                    <a:pt x="41" y="393"/>
                  </a:lnTo>
                  <a:lnTo>
                    <a:pt x="34" y="412"/>
                  </a:lnTo>
                  <a:lnTo>
                    <a:pt x="23" y="429"/>
                  </a:lnTo>
                  <a:lnTo>
                    <a:pt x="11" y="442"/>
                  </a:lnTo>
                  <a:lnTo>
                    <a:pt x="9" y="444"/>
                  </a:lnTo>
                  <a:lnTo>
                    <a:pt x="6" y="445"/>
                  </a:lnTo>
                  <a:lnTo>
                    <a:pt x="5" y="447"/>
                  </a:lnTo>
                  <a:lnTo>
                    <a:pt x="5" y="448"/>
                  </a:lnTo>
                  <a:lnTo>
                    <a:pt x="3" y="451"/>
                  </a:lnTo>
                  <a:lnTo>
                    <a:pt x="3" y="457"/>
                  </a:lnTo>
                  <a:lnTo>
                    <a:pt x="0" y="478"/>
                  </a:lnTo>
                  <a:lnTo>
                    <a:pt x="0" y="505"/>
                  </a:lnTo>
                  <a:lnTo>
                    <a:pt x="0" y="534"/>
                  </a:lnTo>
                  <a:lnTo>
                    <a:pt x="0" y="563"/>
                  </a:lnTo>
                  <a:lnTo>
                    <a:pt x="2" y="588"/>
                  </a:lnTo>
                  <a:lnTo>
                    <a:pt x="2" y="611"/>
                  </a:lnTo>
                  <a:lnTo>
                    <a:pt x="3" y="615"/>
                  </a:lnTo>
                  <a:lnTo>
                    <a:pt x="9" y="623"/>
                  </a:lnTo>
                  <a:lnTo>
                    <a:pt x="17" y="632"/>
                  </a:lnTo>
                  <a:lnTo>
                    <a:pt x="24" y="639"/>
                  </a:lnTo>
                  <a:lnTo>
                    <a:pt x="29" y="647"/>
                  </a:lnTo>
                  <a:lnTo>
                    <a:pt x="27" y="65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0" name="Freeform 50"/>
            <p:cNvSpPr/>
            <p:nvPr/>
          </p:nvSpPr>
          <p:spPr bwMode="gray">
            <a:xfrm>
              <a:off x="4629" y="2533"/>
              <a:ext cx="316" cy="377"/>
            </a:xfrm>
            <a:custGeom>
              <a:avLst/>
              <a:gdLst>
                <a:gd name="T0" fmla="*/ 155 w 341"/>
                <a:gd name="T1" fmla="*/ 327 h 407"/>
                <a:gd name="T2" fmla="*/ 159 w 341"/>
                <a:gd name="T3" fmla="*/ 327 h 407"/>
                <a:gd name="T4" fmla="*/ 164 w 341"/>
                <a:gd name="T5" fmla="*/ 332 h 407"/>
                <a:gd name="T6" fmla="*/ 159 w 341"/>
                <a:gd name="T7" fmla="*/ 342 h 407"/>
                <a:gd name="T8" fmla="*/ 159 w 341"/>
                <a:gd name="T9" fmla="*/ 353 h 407"/>
                <a:gd name="T10" fmla="*/ 168 w 341"/>
                <a:gd name="T11" fmla="*/ 360 h 407"/>
                <a:gd name="T12" fmla="*/ 173 w 341"/>
                <a:gd name="T13" fmla="*/ 365 h 407"/>
                <a:gd name="T14" fmla="*/ 228 w 341"/>
                <a:gd name="T15" fmla="*/ 406 h 407"/>
                <a:gd name="T16" fmla="*/ 234 w 341"/>
                <a:gd name="T17" fmla="*/ 398 h 407"/>
                <a:gd name="T18" fmla="*/ 239 w 341"/>
                <a:gd name="T19" fmla="*/ 386 h 407"/>
                <a:gd name="T20" fmla="*/ 240 w 341"/>
                <a:gd name="T21" fmla="*/ 382 h 407"/>
                <a:gd name="T22" fmla="*/ 251 w 341"/>
                <a:gd name="T23" fmla="*/ 372 h 407"/>
                <a:gd name="T24" fmla="*/ 260 w 341"/>
                <a:gd name="T25" fmla="*/ 353 h 407"/>
                <a:gd name="T26" fmla="*/ 270 w 341"/>
                <a:gd name="T27" fmla="*/ 329 h 407"/>
                <a:gd name="T28" fmla="*/ 266 w 341"/>
                <a:gd name="T29" fmla="*/ 320 h 407"/>
                <a:gd name="T30" fmla="*/ 260 w 341"/>
                <a:gd name="T31" fmla="*/ 315 h 407"/>
                <a:gd name="T32" fmla="*/ 263 w 341"/>
                <a:gd name="T33" fmla="*/ 311 h 407"/>
                <a:gd name="T34" fmla="*/ 272 w 341"/>
                <a:gd name="T35" fmla="*/ 306 h 407"/>
                <a:gd name="T36" fmla="*/ 278 w 341"/>
                <a:gd name="T37" fmla="*/ 303 h 407"/>
                <a:gd name="T38" fmla="*/ 287 w 341"/>
                <a:gd name="T39" fmla="*/ 305 h 407"/>
                <a:gd name="T40" fmla="*/ 293 w 341"/>
                <a:gd name="T41" fmla="*/ 303 h 407"/>
                <a:gd name="T42" fmla="*/ 306 w 341"/>
                <a:gd name="T43" fmla="*/ 287 h 407"/>
                <a:gd name="T44" fmla="*/ 308 w 341"/>
                <a:gd name="T45" fmla="*/ 276 h 407"/>
                <a:gd name="T46" fmla="*/ 323 w 341"/>
                <a:gd name="T47" fmla="*/ 273 h 407"/>
                <a:gd name="T48" fmla="*/ 332 w 341"/>
                <a:gd name="T49" fmla="*/ 266 h 407"/>
                <a:gd name="T50" fmla="*/ 305 w 341"/>
                <a:gd name="T51" fmla="*/ 69 h 407"/>
                <a:gd name="T52" fmla="*/ 318 w 341"/>
                <a:gd name="T53" fmla="*/ 52 h 407"/>
                <a:gd name="T54" fmla="*/ 340 w 341"/>
                <a:gd name="T55" fmla="*/ 24 h 407"/>
                <a:gd name="T56" fmla="*/ 337 w 341"/>
                <a:gd name="T57" fmla="*/ 18 h 407"/>
                <a:gd name="T58" fmla="*/ 320 w 341"/>
                <a:gd name="T59" fmla="*/ 19 h 407"/>
                <a:gd name="T60" fmla="*/ 314 w 341"/>
                <a:gd name="T61" fmla="*/ 22 h 407"/>
                <a:gd name="T62" fmla="*/ 302 w 341"/>
                <a:gd name="T63" fmla="*/ 21 h 407"/>
                <a:gd name="T64" fmla="*/ 290 w 341"/>
                <a:gd name="T65" fmla="*/ 15 h 407"/>
                <a:gd name="T66" fmla="*/ 266 w 341"/>
                <a:gd name="T67" fmla="*/ 18 h 407"/>
                <a:gd name="T68" fmla="*/ 225 w 341"/>
                <a:gd name="T69" fmla="*/ 40 h 407"/>
                <a:gd name="T70" fmla="*/ 207 w 341"/>
                <a:gd name="T71" fmla="*/ 37 h 407"/>
                <a:gd name="T72" fmla="*/ 183 w 341"/>
                <a:gd name="T73" fmla="*/ 36 h 407"/>
                <a:gd name="T74" fmla="*/ 152 w 341"/>
                <a:gd name="T75" fmla="*/ 21 h 407"/>
                <a:gd name="T76" fmla="*/ 123 w 341"/>
                <a:gd name="T77" fmla="*/ 4 h 407"/>
                <a:gd name="T78" fmla="*/ 108 w 341"/>
                <a:gd name="T79" fmla="*/ 6 h 407"/>
                <a:gd name="T80" fmla="*/ 97 w 341"/>
                <a:gd name="T81" fmla="*/ 4 h 407"/>
                <a:gd name="T82" fmla="*/ 19 w 341"/>
                <a:gd name="T83" fmla="*/ 0 h 407"/>
                <a:gd name="T84" fmla="*/ 6 w 341"/>
                <a:gd name="T85" fmla="*/ 25 h 407"/>
                <a:gd name="T86" fmla="*/ 13 w 341"/>
                <a:gd name="T87" fmla="*/ 34 h 407"/>
                <a:gd name="T88" fmla="*/ 22 w 341"/>
                <a:gd name="T89" fmla="*/ 40 h 407"/>
                <a:gd name="T90" fmla="*/ 22 w 341"/>
                <a:gd name="T91" fmla="*/ 49 h 407"/>
                <a:gd name="T92" fmla="*/ 24 w 341"/>
                <a:gd name="T93" fmla="*/ 64 h 407"/>
                <a:gd name="T94" fmla="*/ 33 w 341"/>
                <a:gd name="T95" fmla="*/ 75 h 407"/>
                <a:gd name="T96" fmla="*/ 43 w 341"/>
                <a:gd name="T97" fmla="*/ 91 h 407"/>
                <a:gd name="T98" fmla="*/ 51 w 341"/>
                <a:gd name="T99" fmla="*/ 121 h 407"/>
                <a:gd name="T100" fmla="*/ 40 w 341"/>
                <a:gd name="T101" fmla="*/ 138 h 407"/>
                <a:gd name="T102" fmla="*/ 33 w 341"/>
                <a:gd name="T103" fmla="*/ 144 h 407"/>
                <a:gd name="T104" fmla="*/ 1 w 341"/>
                <a:gd name="T105" fmla="*/ 195 h 407"/>
                <a:gd name="T106" fmla="*/ 1 w 341"/>
                <a:gd name="T107" fmla="*/ 203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41" h="407">
                  <a:moveTo>
                    <a:pt x="1" y="243"/>
                  </a:moveTo>
                  <a:lnTo>
                    <a:pt x="153" y="327"/>
                  </a:lnTo>
                  <a:lnTo>
                    <a:pt x="155" y="327"/>
                  </a:lnTo>
                  <a:lnTo>
                    <a:pt x="156" y="327"/>
                  </a:lnTo>
                  <a:lnTo>
                    <a:pt x="158" y="327"/>
                  </a:lnTo>
                  <a:lnTo>
                    <a:pt x="159" y="327"/>
                  </a:lnTo>
                  <a:lnTo>
                    <a:pt x="161" y="329"/>
                  </a:lnTo>
                  <a:lnTo>
                    <a:pt x="162" y="330"/>
                  </a:lnTo>
                  <a:lnTo>
                    <a:pt x="164" y="332"/>
                  </a:lnTo>
                  <a:lnTo>
                    <a:pt x="164" y="335"/>
                  </a:lnTo>
                  <a:lnTo>
                    <a:pt x="162" y="338"/>
                  </a:lnTo>
                  <a:lnTo>
                    <a:pt x="159" y="342"/>
                  </a:lnTo>
                  <a:lnTo>
                    <a:pt x="158" y="345"/>
                  </a:lnTo>
                  <a:lnTo>
                    <a:pt x="158" y="350"/>
                  </a:lnTo>
                  <a:lnTo>
                    <a:pt x="159" y="353"/>
                  </a:lnTo>
                  <a:lnTo>
                    <a:pt x="161" y="356"/>
                  </a:lnTo>
                  <a:lnTo>
                    <a:pt x="164" y="359"/>
                  </a:lnTo>
                  <a:lnTo>
                    <a:pt x="168" y="360"/>
                  </a:lnTo>
                  <a:lnTo>
                    <a:pt x="171" y="363"/>
                  </a:lnTo>
                  <a:lnTo>
                    <a:pt x="173" y="363"/>
                  </a:lnTo>
                  <a:lnTo>
                    <a:pt x="173" y="365"/>
                  </a:lnTo>
                  <a:lnTo>
                    <a:pt x="222" y="400"/>
                  </a:lnTo>
                  <a:lnTo>
                    <a:pt x="225" y="407"/>
                  </a:lnTo>
                  <a:lnTo>
                    <a:pt x="228" y="406"/>
                  </a:lnTo>
                  <a:lnTo>
                    <a:pt x="230" y="404"/>
                  </a:lnTo>
                  <a:lnTo>
                    <a:pt x="233" y="401"/>
                  </a:lnTo>
                  <a:lnTo>
                    <a:pt x="234" y="398"/>
                  </a:lnTo>
                  <a:lnTo>
                    <a:pt x="236" y="394"/>
                  </a:lnTo>
                  <a:lnTo>
                    <a:pt x="237" y="391"/>
                  </a:lnTo>
                  <a:lnTo>
                    <a:pt x="239" y="386"/>
                  </a:lnTo>
                  <a:lnTo>
                    <a:pt x="240" y="385"/>
                  </a:lnTo>
                  <a:lnTo>
                    <a:pt x="240" y="383"/>
                  </a:lnTo>
                  <a:lnTo>
                    <a:pt x="240" y="382"/>
                  </a:lnTo>
                  <a:lnTo>
                    <a:pt x="242" y="380"/>
                  </a:lnTo>
                  <a:lnTo>
                    <a:pt x="246" y="377"/>
                  </a:lnTo>
                  <a:lnTo>
                    <a:pt x="251" y="372"/>
                  </a:lnTo>
                  <a:lnTo>
                    <a:pt x="255" y="369"/>
                  </a:lnTo>
                  <a:lnTo>
                    <a:pt x="257" y="365"/>
                  </a:lnTo>
                  <a:lnTo>
                    <a:pt x="260" y="353"/>
                  </a:lnTo>
                  <a:lnTo>
                    <a:pt x="264" y="341"/>
                  </a:lnTo>
                  <a:lnTo>
                    <a:pt x="270" y="330"/>
                  </a:lnTo>
                  <a:lnTo>
                    <a:pt x="270" y="329"/>
                  </a:lnTo>
                  <a:lnTo>
                    <a:pt x="270" y="326"/>
                  </a:lnTo>
                  <a:lnTo>
                    <a:pt x="269" y="321"/>
                  </a:lnTo>
                  <a:lnTo>
                    <a:pt x="266" y="320"/>
                  </a:lnTo>
                  <a:lnTo>
                    <a:pt x="261" y="318"/>
                  </a:lnTo>
                  <a:lnTo>
                    <a:pt x="261" y="317"/>
                  </a:lnTo>
                  <a:lnTo>
                    <a:pt x="260" y="315"/>
                  </a:lnTo>
                  <a:lnTo>
                    <a:pt x="261" y="314"/>
                  </a:lnTo>
                  <a:lnTo>
                    <a:pt x="261" y="314"/>
                  </a:lnTo>
                  <a:lnTo>
                    <a:pt x="263" y="311"/>
                  </a:lnTo>
                  <a:lnTo>
                    <a:pt x="266" y="309"/>
                  </a:lnTo>
                  <a:lnTo>
                    <a:pt x="269" y="308"/>
                  </a:lnTo>
                  <a:lnTo>
                    <a:pt x="272" y="306"/>
                  </a:lnTo>
                  <a:lnTo>
                    <a:pt x="273" y="305"/>
                  </a:lnTo>
                  <a:lnTo>
                    <a:pt x="276" y="303"/>
                  </a:lnTo>
                  <a:lnTo>
                    <a:pt x="278" y="303"/>
                  </a:lnTo>
                  <a:lnTo>
                    <a:pt x="279" y="303"/>
                  </a:lnTo>
                  <a:lnTo>
                    <a:pt x="282" y="305"/>
                  </a:lnTo>
                  <a:lnTo>
                    <a:pt x="287" y="305"/>
                  </a:lnTo>
                  <a:lnTo>
                    <a:pt x="290" y="305"/>
                  </a:lnTo>
                  <a:lnTo>
                    <a:pt x="291" y="305"/>
                  </a:lnTo>
                  <a:lnTo>
                    <a:pt x="293" y="303"/>
                  </a:lnTo>
                  <a:lnTo>
                    <a:pt x="297" y="297"/>
                  </a:lnTo>
                  <a:lnTo>
                    <a:pt x="302" y="291"/>
                  </a:lnTo>
                  <a:lnTo>
                    <a:pt x="306" y="287"/>
                  </a:lnTo>
                  <a:lnTo>
                    <a:pt x="309" y="284"/>
                  </a:lnTo>
                  <a:lnTo>
                    <a:pt x="309" y="281"/>
                  </a:lnTo>
                  <a:lnTo>
                    <a:pt x="308" y="276"/>
                  </a:lnTo>
                  <a:lnTo>
                    <a:pt x="312" y="276"/>
                  </a:lnTo>
                  <a:lnTo>
                    <a:pt x="317" y="275"/>
                  </a:lnTo>
                  <a:lnTo>
                    <a:pt x="323" y="273"/>
                  </a:lnTo>
                  <a:lnTo>
                    <a:pt x="326" y="270"/>
                  </a:lnTo>
                  <a:lnTo>
                    <a:pt x="330" y="267"/>
                  </a:lnTo>
                  <a:lnTo>
                    <a:pt x="332" y="266"/>
                  </a:lnTo>
                  <a:lnTo>
                    <a:pt x="332" y="263"/>
                  </a:lnTo>
                  <a:lnTo>
                    <a:pt x="305" y="227"/>
                  </a:lnTo>
                  <a:lnTo>
                    <a:pt x="305" y="69"/>
                  </a:lnTo>
                  <a:lnTo>
                    <a:pt x="306" y="67"/>
                  </a:lnTo>
                  <a:lnTo>
                    <a:pt x="311" y="60"/>
                  </a:lnTo>
                  <a:lnTo>
                    <a:pt x="318" y="52"/>
                  </a:lnTo>
                  <a:lnTo>
                    <a:pt x="326" y="42"/>
                  </a:lnTo>
                  <a:lnTo>
                    <a:pt x="334" y="33"/>
                  </a:lnTo>
                  <a:lnTo>
                    <a:pt x="340" y="24"/>
                  </a:lnTo>
                  <a:lnTo>
                    <a:pt x="341" y="19"/>
                  </a:lnTo>
                  <a:lnTo>
                    <a:pt x="340" y="18"/>
                  </a:lnTo>
                  <a:lnTo>
                    <a:pt x="337" y="18"/>
                  </a:lnTo>
                  <a:lnTo>
                    <a:pt x="332" y="18"/>
                  </a:lnTo>
                  <a:lnTo>
                    <a:pt x="326" y="18"/>
                  </a:lnTo>
                  <a:lnTo>
                    <a:pt x="320" y="19"/>
                  </a:lnTo>
                  <a:lnTo>
                    <a:pt x="318" y="19"/>
                  </a:lnTo>
                  <a:lnTo>
                    <a:pt x="317" y="21"/>
                  </a:lnTo>
                  <a:lnTo>
                    <a:pt x="314" y="22"/>
                  </a:lnTo>
                  <a:lnTo>
                    <a:pt x="311" y="22"/>
                  </a:lnTo>
                  <a:lnTo>
                    <a:pt x="306" y="22"/>
                  </a:lnTo>
                  <a:lnTo>
                    <a:pt x="302" y="21"/>
                  </a:lnTo>
                  <a:lnTo>
                    <a:pt x="297" y="19"/>
                  </a:lnTo>
                  <a:lnTo>
                    <a:pt x="296" y="18"/>
                  </a:lnTo>
                  <a:lnTo>
                    <a:pt x="290" y="15"/>
                  </a:lnTo>
                  <a:lnTo>
                    <a:pt x="282" y="13"/>
                  </a:lnTo>
                  <a:lnTo>
                    <a:pt x="273" y="15"/>
                  </a:lnTo>
                  <a:lnTo>
                    <a:pt x="266" y="18"/>
                  </a:lnTo>
                  <a:lnTo>
                    <a:pt x="260" y="28"/>
                  </a:lnTo>
                  <a:lnTo>
                    <a:pt x="249" y="40"/>
                  </a:lnTo>
                  <a:lnTo>
                    <a:pt x="225" y="40"/>
                  </a:lnTo>
                  <a:lnTo>
                    <a:pt x="222" y="40"/>
                  </a:lnTo>
                  <a:lnTo>
                    <a:pt x="216" y="39"/>
                  </a:lnTo>
                  <a:lnTo>
                    <a:pt x="207" y="37"/>
                  </a:lnTo>
                  <a:lnTo>
                    <a:pt x="197" y="39"/>
                  </a:lnTo>
                  <a:lnTo>
                    <a:pt x="192" y="37"/>
                  </a:lnTo>
                  <a:lnTo>
                    <a:pt x="183" y="36"/>
                  </a:lnTo>
                  <a:lnTo>
                    <a:pt x="170" y="31"/>
                  </a:lnTo>
                  <a:lnTo>
                    <a:pt x="155" y="22"/>
                  </a:lnTo>
                  <a:lnTo>
                    <a:pt x="152" y="21"/>
                  </a:lnTo>
                  <a:lnTo>
                    <a:pt x="144" y="15"/>
                  </a:lnTo>
                  <a:lnTo>
                    <a:pt x="135" y="9"/>
                  </a:lnTo>
                  <a:lnTo>
                    <a:pt x="123" y="4"/>
                  </a:lnTo>
                  <a:lnTo>
                    <a:pt x="111" y="6"/>
                  </a:lnTo>
                  <a:lnTo>
                    <a:pt x="110" y="6"/>
                  </a:lnTo>
                  <a:lnTo>
                    <a:pt x="108" y="6"/>
                  </a:lnTo>
                  <a:lnTo>
                    <a:pt x="105" y="6"/>
                  </a:lnTo>
                  <a:lnTo>
                    <a:pt x="102" y="6"/>
                  </a:lnTo>
                  <a:lnTo>
                    <a:pt x="97" y="4"/>
                  </a:lnTo>
                  <a:lnTo>
                    <a:pt x="94" y="3"/>
                  </a:lnTo>
                  <a:lnTo>
                    <a:pt x="93" y="0"/>
                  </a:lnTo>
                  <a:lnTo>
                    <a:pt x="19" y="0"/>
                  </a:lnTo>
                  <a:lnTo>
                    <a:pt x="1" y="22"/>
                  </a:lnTo>
                  <a:lnTo>
                    <a:pt x="4" y="24"/>
                  </a:lnTo>
                  <a:lnTo>
                    <a:pt x="6" y="25"/>
                  </a:lnTo>
                  <a:lnTo>
                    <a:pt x="7" y="25"/>
                  </a:lnTo>
                  <a:lnTo>
                    <a:pt x="9" y="31"/>
                  </a:lnTo>
                  <a:lnTo>
                    <a:pt x="13" y="34"/>
                  </a:lnTo>
                  <a:lnTo>
                    <a:pt x="16" y="37"/>
                  </a:lnTo>
                  <a:lnTo>
                    <a:pt x="22" y="39"/>
                  </a:lnTo>
                  <a:lnTo>
                    <a:pt x="22" y="40"/>
                  </a:lnTo>
                  <a:lnTo>
                    <a:pt x="24" y="42"/>
                  </a:lnTo>
                  <a:lnTo>
                    <a:pt x="24" y="43"/>
                  </a:lnTo>
                  <a:lnTo>
                    <a:pt x="22" y="49"/>
                  </a:lnTo>
                  <a:lnTo>
                    <a:pt x="22" y="55"/>
                  </a:lnTo>
                  <a:lnTo>
                    <a:pt x="22" y="60"/>
                  </a:lnTo>
                  <a:lnTo>
                    <a:pt x="24" y="64"/>
                  </a:lnTo>
                  <a:lnTo>
                    <a:pt x="27" y="67"/>
                  </a:lnTo>
                  <a:lnTo>
                    <a:pt x="30" y="72"/>
                  </a:lnTo>
                  <a:lnTo>
                    <a:pt x="33" y="75"/>
                  </a:lnTo>
                  <a:lnTo>
                    <a:pt x="37" y="78"/>
                  </a:lnTo>
                  <a:lnTo>
                    <a:pt x="42" y="79"/>
                  </a:lnTo>
                  <a:lnTo>
                    <a:pt x="43" y="91"/>
                  </a:lnTo>
                  <a:lnTo>
                    <a:pt x="48" y="105"/>
                  </a:lnTo>
                  <a:lnTo>
                    <a:pt x="51" y="112"/>
                  </a:lnTo>
                  <a:lnTo>
                    <a:pt x="51" y="121"/>
                  </a:lnTo>
                  <a:lnTo>
                    <a:pt x="48" y="129"/>
                  </a:lnTo>
                  <a:lnTo>
                    <a:pt x="45" y="133"/>
                  </a:lnTo>
                  <a:lnTo>
                    <a:pt x="40" y="138"/>
                  </a:lnTo>
                  <a:lnTo>
                    <a:pt x="36" y="142"/>
                  </a:lnTo>
                  <a:lnTo>
                    <a:pt x="34" y="142"/>
                  </a:lnTo>
                  <a:lnTo>
                    <a:pt x="33" y="144"/>
                  </a:lnTo>
                  <a:lnTo>
                    <a:pt x="31" y="145"/>
                  </a:lnTo>
                  <a:lnTo>
                    <a:pt x="16" y="171"/>
                  </a:lnTo>
                  <a:lnTo>
                    <a:pt x="1" y="195"/>
                  </a:lnTo>
                  <a:lnTo>
                    <a:pt x="0" y="198"/>
                  </a:lnTo>
                  <a:lnTo>
                    <a:pt x="0" y="200"/>
                  </a:lnTo>
                  <a:lnTo>
                    <a:pt x="1" y="203"/>
                  </a:lnTo>
                  <a:lnTo>
                    <a:pt x="1" y="206"/>
                  </a:lnTo>
                  <a:lnTo>
                    <a:pt x="1" y="24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" name="Freeform 51"/>
            <p:cNvSpPr/>
            <p:nvPr/>
          </p:nvSpPr>
          <p:spPr bwMode="gray">
            <a:xfrm>
              <a:off x="4461" y="2554"/>
              <a:ext cx="216" cy="223"/>
            </a:xfrm>
            <a:custGeom>
              <a:avLst/>
              <a:gdLst>
                <a:gd name="T0" fmla="*/ 4 w 233"/>
                <a:gd name="T1" fmla="*/ 238 h 241"/>
                <a:gd name="T2" fmla="*/ 7 w 233"/>
                <a:gd name="T3" fmla="*/ 236 h 241"/>
                <a:gd name="T4" fmla="*/ 12 w 233"/>
                <a:gd name="T5" fmla="*/ 235 h 241"/>
                <a:gd name="T6" fmla="*/ 15 w 233"/>
                <a:gd name="T7" fmla="*/ 241 h 241"/>
                <a:gd name="T8" fmla="*/ 45 w 233"/>
                <a:gd name="T9" fmla="*/ 221 h 241"/>
                <a:gd name="T10" fmla="*/ 183 w 233"/>
                <a:gd name="T11" fmla="*/ 185 h 241"/>
                <a:gd name="T12" fmla="*/ 180 w 233"/>
                <a:gd name="T13" fmla="*/ 178 h 241"/>
                <a:gd name="T14" fmla="*/ 185 w 233"/>
                <a:gd name="T15" fmla="*/ 170 h 241"/>
                <a:gd name="T16" fmla="*/ 189 w 233"/>
                <a:gd name="T17" fmla="*/ 163 h 241"/>
                <a:gd name="T18" fmla="*/ 194 w 233"/>
                <a:gd name="T19" fmla="*/ 152 h 241"/>
                <a:gd name="T20" fmla="*/ 197 w 233"/>
                <a:gd name="T21" fmla="*/ 151 h 241"/>
                <a:gd name="T22" fmla="*/ 201 w 233"/>
                <a:gd name="T23" fmla="*/ 142 h 241"/>
                <a:gd name="T24" fmla="*/ 209 w 233"/>
                <a:gd name="T25" fmla="*/ 134 h 241"/>
                <a:gd name="T26" fmla="*/ 212 w 233"/>
                <a:gd name="T27" fmla="*/ 128 h 241"/>
                <a:gd name="T28" fmla="*/ 216 w 233"/>
                <a:gd name="T29" fmla="*/ 120 h 241"/>
                <a:gd name="T30" fmla="*/ 222 w 233"/>
                <a:gd name="T31" fmla="*/ 111 h 241"/>
                <a:gd name="T32" fmla="*/ 228 w 233"/>
                <a:gd name="T33" fmla="*/ 108 h 241"/>
                <a:gd name="T34" fmla="*/ 227 w 233"/>
                <a:gd name="T35" fmla="*/ 74 h 241"/>
                <a:gd name="T36" fmla="*/ 221 w 233"/>
                <a:gd name="T37" fmla="*/ 56 h 241"/>
                <a:gd name="T38" fmla="*/ 210 w 233"/>
                <a:gd name="T39" fmla="*/ 48 h 241"/>
                <a:gd name="T40" fmla="*/ 206 w 233"/>
                <a:gd name="T41" fmla="*/ 39 h 241"/>
                <a:gd name="T42" fmla="*/ 204 w 233"/>
                <a:gd name="T43" fmla="*/ 32 h 241"/>
                <a:gd name="T44" fmla="*/ 206 w 233"/>
                <a:gd name="T45" fmla="*/ 20 h 241"/>
                <a:gd name="T46" fmla="*/ 200 w 233"/>
                <a:gd name="T47" fmla="*/ 15 h 241"/>
                <a:gd name="T48" fmla="*/ 194 w 233"/>
                <a:gd name="T49" fmla="*/ 14 h 241"/>
                <a:gd name="T50" fmla="*/ 188 w 233"/>
                <a:gd name="T51" fmla="*/ 5 h 241"/>
                <a:gd name="T52" fmla="*/ 185 w 233"/>
                <a:gd name="T53" fmla="*/ 0 h 241"/>
                <a:gd name="T54" fmla="*/ 177 w 233"/>
                <a:gd name="T55" fmla="*/ 6 h 241"/>
                <a:gd name="T56" fmla="*/ 170 w 233"/>
                <a:gd name="T57" fmla="*/ 17 h 241"/>
                <a:gd name="T58" fmla="*/ 165 w 233"/>
                <a:gd name="T59" fmla="*/ 17 h 241"/>
                <a:gd name="T60" fmla="*/ 162 w 233"/>
                <a:gd name="T61" fmla="*/ 15 h 241"/>
                <a:gd name="T62" fmla="*/ 149 w 233"/>
                <a:gd name="T63" fmla="*/ 15 h 241"/>
                <a:gd name="T64" fmla="*/ 134 w 233"/>
                <a:gd name="T65" fmla="*/ 15 h 241"/>
                <a:gd name="T66" fmla="*/ 117 w 233"/>
                <a:gd name="T67" fmla="*/ 20 h 241"/>
                <a:gd name="T68" fmla="*/ 117 w 233"/>
                <a:gd name="T69" fmla="*/ 23 h 241"/>
                <a:gd name="T70" fmla="*/ 107 w 233"/>
                <a:gd name="T71" fmla="*/ 27 h 241"/>
                <a:gd name="T72" fmla="*/ 99 w 233"/>
                <a:gd name="T73" fmla="*/ 24 h 241"/>
                <a:gd name="T74" fmla="*/ 89 w 233"/>
                <a:gd name="T75" fmla="*/ 20 h 241"/>
                <a:gd name="T76" fmla="*/ 78 w 233"/>
                <a:gd name="T77" fmla="*/ 20 h 241"/>
                <a:gd name="T78" fmla="*/ 75 w 233"/>
                <a:gd name="T79" fmla="*/ 20 h 241"/>
                <a:gd name="T80" fmla="*/ 68 w 233"/>
                <a:gd name="T81" fmla="*/ 20 h 241"/>
                <a:gd name="T82" fmla="*/ 58 w 233"/>
                <a:gd name="T83" fmla="*/ 24 h 241"/>
                <a:gd name="T84" fmla="*/ 58 w 233"/>
                <a:gd name="T85" fmla="*/ 32 h 241"/>
                <a:gd name="T86" fmla="*/ 61 w 233"/>
                <a:gd name="T87" fmla="*/ 35 h 241"/>
                <a:gd name="T88" fmla="*/ 63 w 233"/>
                <a:gd name="T89" fmla="*/ 36 h 241"/>
                <a:gd name="T90" fmla="*/ 57 w 233"/>
                <a:gd name="T91" fmla="*/ 39 h 241"/>
                <a:gd name="T92" fmla="*/ 54 w 233"/>
                <a:gd name="T93" fmla="*/ 45 h 241"/>
                <a:gd name="T94" fmla="*/ 58 w 233"/>
                <a:gd name="T95" fmla="*/ 53 h 241"/>
                <a:gd name="T96" fmla="*/ 55 w 233"/>
                <a:gd name="T97" fmla="*/ 62 h 241"/>
                <a:gd name="T98" fmla="*/ 52 w 233"/>
                <a:gd name="T99" fmla="*/ 68 h 241"/>
                <a:gd name="T100" fmla="*/ 60 w 233"/>
                <a:gd name="T101" fmla="*/ 74 h 241"/>
                <a:gd name="T102" fmla="*/ 78 w 233"/>
                <a:gd name="T103" fmla="*/ 86 h 241"/>
                <a:gd name="T104" fmla="*/ 43 w 233"/>
                <a:gd name="T105" fmla="*/ 128 h 241"/>
                <a:gd name="T106" fmla="*/ 30 w 233"/>
                <a:gd name="T107" fmla="*/ 131 h 241"/>
                <a:gd name="T108" fmla="*/ 25 w 233"/>
                <a:gd name="T109" fmla="*/ 142 h 241"/>
                <a:gd name="T110" fmla="*/ 19 w 233"/>
                <a:gd name="T111" fmla="*/ 143 h 241"/>
                <a:gd name="T112" fmla="*/ 16 w 233"/>
                <a:gd name="T113" fmla="*/ 151 h 241"/>
                <a:gd name="T114" fmla="*/ 18 w 233"/>
                <a:gd name="T115" fmla="*/ 163 h 241"/>
                <a:gd name="T116" fmla="*/ 4 w 233"/>
                <a:gd name="T117" fmla="*/ 188 h 241"/>
                <a:gd name="T118" fmla="*/ 0 w 233"/>
                <a:gd name="T119" fmla="*/ 241 h 241"/>
                <a:gd name="T120" fmla="*/ 3 w 233"/>
                <a:gd name="T121" fmla="*/ 238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33" h="241">
                  <a:moveTo>
                    <a:pt x="3" y="238"/>
                  </a:moveTo>
                  <a:lnTo>
                    <a:pt x="3" y="238"/>
                  </a:lnTo>
                  <a:lnTo>
                    <a:pt x="4" y="238"/>
                  </a:lnTo>
                  <a:lnTo>
                    <a:pt x="6" y="238"/>
                  </a:lnTo>
                  <a:lnTo>
                    <a:pt x="7" y="238"/>
                  </a:lnTo>
                  <a:lnTo>
                    <a:pt x="7" y="236"/>
                  </a:lnTo>
                  <a:lnTo>
                    <a:pt x="9" y="235"/>
                  </a:lnTo>
                  <a:lnTo>
                    <a:pt x="10" y="235"/>
                  </a:lnTo>
                  <a:lnTo>
                    <a:pt x="12" y="235"/>
                  </a:lnTo>
                  <a:lnTo>
                    <a:pt x="12" y="238"/>
                  </a:lnTo>
                  <a:lnTo>
                    <a:pt x="13" y="241"/>
                  </a:lnTo>
                  <a:lnTo>
                    <a:pt x="15" y="241"/>
                  </a:lnTo>
                  <a:lnTo>
                    <a:pt x="18" y="239"/>
                  </a:lnTo>
                  <a:lnTo>
                    <a:pt x="30" y="229"/>
                  </a:lnTo>
                  <a:lnTo>
                    <a:pt x="45" y="221"/>
                  </a:lnTo>
                  <a:lnTo>
                    <a:pt x="183" y="221"/>
                  </a:lnTo>
                  <a:lnTo>
                    <a:pt x="183" y="188"/>
                  </a:lnTo>
                  <a:lnTo>
                    <a:pt x="183" y="185"/>
                  </a:lnTo>
                  <a:lnTo>
                    <a:pt x="183" y="182"/>
                  </a:lnTo>
                  <a:lnTo>
                    <a:pt x="182" y="179"/>
                  </a:lnTo>
                  <a:lnTo>
                    <a:pt x="180" y="178"/>
                  </a:lnTo>
                  <a:lnTo>
                    <a:pt x="180" y="175"/>
                  </a:lnTo>
                  <a:lnTo>
                    <a:pt x="182" y="172"/>
                  </a:lnTo>
                  <a:lnTo>
                    <a:pt x="185" y="170"/>
                  </a:lnTo>
                  <a:lnTo>
                    <a:pt x="186" y="169"/>
                  </a:lnTo>
                  <a:lnTo>
                    <a:pt x="188" y="166"/>
                  </a:lnTo>
                  <a:lnTo>
                    <a:pt x="189" y="163"/>
                  </a:lnTo>
                  <a:lnTo>
                    <a:pt x="191" y="160"/>
                  </a:lnTo>
                  <a:lnTo>
                    <a:pt x="192" y="157"/>
                  </a:lnTo>
                  <a:lnTo>
                    <a:pt x="194" y="152"/>
                  </a:lnTo>
                  <a:lnTo>
                    <a:pt x="195" y="151"/>
                  </a:lnTo>
                  <a:lnTo>
                    <a:pt x="197" y="151"/>
                  </a:lnTo>
                  <a:lnTo>
                    <a:pt x="197" y="151"/>
                  </a:lnTo>
                  <a:lnTo>
                    <a:pt x="198" y="149"/>
                  </a:lnTo>
                  <a:lnTo>
                    <a:pt x="200" y="146"/>
                  </a:lnTo>
                  <a:lnTo>
                    <a:pt x="201" y="142"/>
                  </a:lnTo>
                  <a:lnTo>
                    <a:pt x="204" y="140"/>
                  </a:lnTo>
                  <a:lnTo>
                    <a:pt x="206" y="137"/>
                  </a:lnTo>
                  <a:lnTo>
                    <a:pt x="209" y="134"/>
                  </a:lnTo>
                  <a:lnTo>
                    <a:pt x="212" y="131"/>
                  </a:lnTo>
                  <a:lnTo>
                    <a:pt x="212" y="129"/>
                  </a:lnTo>
                  <a:lnTo>
                    <a:pt x="212" y="128"/>
                  </a:lnTo>
                  <a:lnTo>
                    <a:pt x="212" y="126"/>
                  </a:lnTo>
                  <a:lnTo>
                    <a:pt x="215" y="123"/>
                  </a:lnTo>
                  <a:lnTo>
                    <a:pt x="216" y="120"/>
                  </a:lnTo>
                  <a:lnTo>
                    <a:pt x="219" y="119"/>
                  </a:lnTo>
                  <a:lnTo>
                    <a:pt x="221" y="116"/>
                  </a:lnTo>
                  <a:lnTo>
                    <a:pt x="222" y="111"/>
                  </a:lnTo>
                  <a:lnTo>
                    <a:pt x="225" y="111"/>
                  </a:lnTo>
                  <a:lnTo>
                    <a:pt x="227" y="110"/>
                  </a:lnTo>
                  <a:lnTo>
                    <a:pt x="228" y="108"/>
                  </a:lnTo>
                  <a:lnTo>
                    <a:pt x="233" y="96"/>
                  </a:lnTo>
                  <a:lnTo>
                    <a:pt x="230" y="86"/>
                  </a:lnTo>
                  <a:lnTo>
                    <a:pt x="227" y="74"/>
                  </a:lnTo>
                  <a:lnTo>
                    <a:pt x="224" y="60"/>
                  </a:lnTo>
                  <a:lnTo>
                    <a:pt x="222" y="59"/>
                  </a:lnTo>
                  <a:lnTo>
                    <a:pt x="221" y="56"/>
                  </a:lnTo>
                  <a:lnTo>
                    <a:pt x="218" y="53"/>
                  </a:lnTo>
                  <a:lnTo>
                    <a:pt x="215" y="51"/>
                  </a:lnTo>
                  <a:lnTo>
                    <a:pt x="210" y="48"/>
                  </a:lnTo>
                  <a:lnTo>
                    <a:pt x="209" y="45"/>
                  </a:lnTo>
                  <a:lnTo>
                    <a:pt x="207" y="42"/>
                  </a:lnTo>
                  <a:lnTo>
                    <a:pt x="206" y="39"/>
                  </a:lnTo>
                  <a:lnTo>
                    <a:pt x="204" y="38"/>
                  </a:lnTo>
                  <a:lnTo>
                    <a:pt x="203" y="35"/>
                  </a:lnTo>
                  <a:lnTo>
                    <a:pt x="204" y="32"/>
                  </a:lnTo>
                  <a:lnTo>
                    <a:pt x="206" y="27"/>
                  </a:lnTo>
                  <a:lnTo>
                    <a:pt x="206" y="23"/>
                  </a:lnTo>
                  <a:lnTo>
                    <a:pt x="206" y="20"/>
                  </a:lnTo>
                  <a:lnTo>
                    <a:pt x="203" y="17"/>
                  </a:lnTo>
                  <a:lnTo>
                    <a:pt x="201" y="15"/>
                  </a:lnTo>
                  <a:lnTo>
                    <a:pt x="200" y="15"/>
                  </a:lnTo>
                  <a:lnTo>
                    <a:pt x="198" y="15"/>
                  </a:lnTo>
                  <a:lnTo>
                    <a:pt x="195" y="15"/>
                  </a:lnTo>
                  <a:lnTo>
                    <a:pt x="194" y="14"/>
                  </a:lnTo>
                  <a:lnTo>
                    <a:pt x="191" y="11"/>
                  </a:lnTo>
                  <a:lnTo>
                    <a:pt x="189" y="8"/>
                  </a:lnTo>
                  <a:lnTo>
                    <a:pt x="188" y="5"/>
                  </a:lnTo>
                  <a:lnTo>
                    <a:pt x="186" y="2"/>
                  </a:lnTo>
                  <a:lnTo>
                    <a:pt x="186" y="2"/>
                  </a:lnTo>
                  <a:lnTo>
                    <a:pt x="185" y="0"/>
                  </a:lnTo>
                  <a:lnTo>
                    <a:pt x="183" y="0"/>
                  </a:lnTo>
                  <a:lnTo>
                    <a:pt x="180" y="3"/>
                  </a:lnTo>
                  <a:lnTo>
                    <a:pt x="177" y="6"/>
                  </a:lnTo>
                  <a:lnTo>
                    <a:pt x="176" y="11"/>
                  </a:lnTo>
                  <a:lnTo>
                    <a:pt x="173" y="14"/>
                  </a:lnTo>
                  <a:lnTo>
                    <a:pt x="170" y="17"/>
                  </a:lnTo>
                  <a:lnTo>
                    <a:pt x="167" y="18"/>
                  </a:lnTo>
                  <a:lnTo>
                    <a:pt x="165" y="17"/>
                  </a:lnTo>
                  <a:lnTo>
                    <a:pt x="165" y="17"/>
                  </a:lnTo>
                  <a:lnTo>
                    <a:pt x="164" y="17"/>
                  </a:lnTo>
                  <a:lnTo>
                    <a:pt x="162" y="17"/>
                  </a:lnTo>
                  <a:lnTo>
                    <a:pt x="162" y="15"/>
                  </a:lnTo>
                  <a:lnTo>
                    <a:pt x="158" y="17"/>
                  </a:lnTo>
                  <a:lnTo>
                    <a:pt x="153" y="17"/>
                  </a:lnTo>
                  <a:lnTo>
                    <a:pt x="149" y="15"/>
                  </a:lnTo>
                  <a:lnTo>
                    <a:pt x="144" y="14"/>
                  </a:lnTo>
                  <a:lnTo>
                    <a:pt x="140" y="14"/>
                  </a:lnTo>
                  <a:lnTo>
                    <a:pt x="134" y="15"/>
                  </a:lnTo>
                  <a:lnTo>
                    <a:pt x="129" y="15"/>
                  </a:lnTo>
                  <a:lnTo>
                    <a:pt x="123" y="17"/>
                  </a:lnTo>
                  <a:lnTo>
                    <a:pt x="117" y="20"/>
                  </a:lnTo>
                  <a:lnTo>
                    <a:pt x="117" y="21"/>
                  </a:lnTo>
                  <a:lnTo>
                    <a:pt x="117" y="21"/>
                  </a:lnTo>
                  <a:lnTo>
                    <a:pt x="117" y="23"/>
                  </a:lnTo>
                  <a:lnTo>
                    <a:pt x="113" y="24"/>
                  </a:lnTo>
                  <a:lnTo>
                    <a:pt x="110" y="26"/>
                  </a:lnTo>
                  <a:lnTo>
                    <a:pt x="107" y="27"/>
                  </a:lnTo>
                  <a:lnTo>
                    <a:pt x="104" y="32"/>
                  </a:lnTo>
                  <a:lnTo>
                    <a:pt x="102" y="29"/>
                  </a:lnTo>
                  <a:lnTo>
                    <a:pt x="99" y="24"/>
                  </a:lnTo>
                  <a:lnTo>
                    <a:pt x="98" y="21"/>
                  </a:lnTo>
                  <a:lnTo>
                    <a:pt x="95" y="20"/>
                  </a:lnTo>
                  <a:lnTo>
                    <a:pt x="89" y="20"/>
                  </a:lnTo>
                  <a:lnTo>
                    <a:pt x="84" y="20"/>
                  </a:lnTo>
                  <a:lnTo>
                    <a:pt x="78" y="21"/>
                  </a:lnTo>
                  <a:lnTo>
                    <a:pt x="78" y="20"/>
                  </a:lnTo>
                  <a:lnTo>
                    <a:pt x="77" y="20"/>
                  </a:lnTo>
                  <a:lnTo>
                    <a:pt x="75" y="20"/>
                  </a:lnTo>
                  <a:lnTo>
                    <a:pt x="75" y="20"/>
                  </a:lnTo>
                  <a:lnTo>
                    <a:pt x="74" y="18"/>
                  </a:lnTo>
                  <a:lnTo>
                    <a:pt x="71" y="20"/>
                  </a:lnTo>
                  <a:lnTo>
                    <a:pt x="68" y="20"/>
                  </a:lnTo>
                  <a:lnTo>
                    <a:pt x="64" y="21"/>
                  </a:lnTo>
                  <a:lnTo>
                    <a:pt x="61" y="23"/>
                  </a:lnTo>
                  <a:lnTo>
                    <a:pt x="58" y="24"/>
                  </a:lnTo>
                  <a:lnTo>
                    <a:pt x="58" y="27"/>
                  </a:lnTo>
                  <a:lnTo>
                    <a:pt x="58" y="29"/>
                  </a:lnTo>
                  <a:lnTo>
                    <a:pt x="58" y="32"/>
                  </a:lnTo>
                  <a:lnTo>
                    <a:pt x="60" y="33"/>
                  </a:lnTo>
                  <a:lnTo>
                    <a:pt x="60" y="33"/>
                  </a:lnTo>
                  <a:lnTo>
                    <a:pt x="61" y="35"/>
                  </a:lnTo>
                  <a:lnTo>
                    <a:pt x="61" y="36"/>
                  </a:lnTo>
                  <a:lnTo>
                    <a:pt x="63" y="36"/>
                  </a:lnTo>
                  <a:lnTo>
                    <a:pt x="63" y="36"/>
                  </a:lnTo>
                  <a:lnTo>
                    <a:pt x="61" y="38"/>
                  </a:lnTo>
                  <a:lnTo>
                    <a:pt x="58" y="38"/>
                  </a:lnTo>
                  <a:lnTo>
                    <a:pt x="57" y="39"/>
                  </a:lnTo>
                  <a:lnTo>
                    <a:pt x="55" y="41"/>
                  </a:lnTo>
                  <a:lnTo>
                    <a:pt x="54" y="42"/>
                  </a:lnTo>
                  <a:lnTo>
                    <a:pt x="54" y="45"/>
                  </a:lnTo>
                  <a:lnTo>
                    <a:pt x="55" y="47"/>
                  </a:lnTo>
                  <a:lnTo>
                    <a:pt x="58" y="50"/>
                  </a:lnTo>
                  <a:lnTo>
                    <a:pt x="58" y="53"/>
                  </a:lnTo>
                  <a:lnTo>
                    <a:pt x="58" y="56"/>
                  </a:lnTo>
                  <a:lnTo>
                    <a:pt x="57" y="59"/>
                  </a:lnTo>
                  <a:lnTo>
                    <a:pt x="55" y="62"/>
                  </a:lnTo>
                  <a:lnTo>
                    <a:pt x="55" y="63"/>
                  </a:lnTo>
                  <a:lnTo>
                    <a:pt x="54" y="65"/>
                  </a:lnTo>
                  <a:lnTo>
                    <a:pt x="52" y="68"/>
                  </a:lnTo>
                  <a:lnTo>
                    <a:pt x="51" y="69"/>
                  </a:lnTo>
                  <a:lnTo>
                    <a:pt x="52" y="71"/>
                  </a:lnTo>
                  <a:lnTo>
                    <a:pt x="60" y="74"/>
                  </a:lnTo>
                  <a:lnTo>
                    <a:pt x="68" y="77"/>
                  </a:lnTo>
                  <a:lnTo>
                    <a:pt x="75" y="80"/>
                  </a:lnTo>
                  <a:lnTo>
                    <a:pt x="78" y="86"/>
                  </a:lnTo>
                  <a:lnTo>
                    <a:pt x="64" y="98"/>
                  </a:lnTo>
                  <a:lnTo>
                    <a:pt x="51" y="111"/>
                  </a:lnTo>
                  <a:lnTo>
                    <a:pt x="43" y="128"/>
                  </a:lnTo>
                  <a:lnTo>
                    <a:pt x="39" y="128"/>
                  </a:lnTo>
                  <a:lnTo>
                    <a:pt x="34" y="129"/>
                  </a:lnTo>
                  <a:lnTo>
                    <a:pt x="30" y="131"/>
                  </a:lnTo>
                  <a:lnTo>
                    <a:pt x="28" y="136"/>
                  </a:lnTo>
                  <a:lnTo>
                    <a:pt x="25" y="140"/>
                  </a:lnTo>
                  <a:lnTo>
                    <a:pt x="25" y="142"/>
                  </a:lnTo>
                  <a:lnTo>
                    <a:pt x="22" y="143"/>
                  </a:lnTo>
                  <a:lnTo>
                    <a:pt x="21" y="143"/>
                  </a:lnTo>
                  <a:lnTo>
                    <a:pt x="19" y="143"/>
                  </a:lnTo>
                  <a:lnTo>
                    <a:pt x="18" y="143"/>
                  </a:lnTo>
                  <a:lnTo>
                    <a:pt x="16" y="148"/>
                  </a:lnTo>
                  <a:lnTo>
                    <a:pt x="16" y="151"/>
                  </a:lnTo>
                  <a:lnTo>
                    <a:pt x="18" y="155"/>
                  </a:lnTo>
                  <a:lnTo>
                    <a:pt x="18" y="158"/>
                  </a:lnTo>
                  <a:lnTo>
                    <a:pt x="18" y="163"/>
                  </a:lnTo>
                  <a:lnTo>
                    <a:pt x="15" y="172"/>
                  </a:lnTo>
                  <a:lnTo>
                    <a:pt x="9" y="179"/>
                  </a:lnTo>
                  <a:lnTo>
                    <a:pt x="4" y="188"/>
                  </a:lnTo>
                  <a:lnTo>
                    <a:pt x="3" y="206"/>
                  </a:lnTo>
                  <a:lnTo>
                    <a:pt x="3" y="223"/>
                  </a:lnTo>
                  <a:lnTo>
                    <a:pt x="0" y="241"/>
                  </a:lnTo>
                  <a:lnTo>
                    <a:pt x="1" y="241"/>
                  </a:lnTo>
                  <a:lnTo>
                    <a:pt x="1" y="239"/>
                  </a:lnTo>
                  <a:lnTo>
                    <a:pt x="3" y="23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" name="Freeform 52"/>
            <p:cNvSpPr/>
            <p:nvPr/>
          </p:nvSpPr>
          <p:spPr bwMode="gray">
            <a:xfrm>
              <a:off x="4154" y="1791"/>
              <a:ext cx="633" cy="790"/>
            </a:xfrm>
            <a:custGeom>
              <a:avLst/>
              <a:gdLst>
                <a:gd name="T0" fmla="*/ 481 w 683"/>
                <a:gd name="T1" fmla="*/ 665 h 854"/>
                <a:gd name="T2" fmla="*/ 517 w 683"/>
                <a:gd name="T3" fmla="*/ 681 h 854"/>
                <a:gd name="T4" fmla="*/ 550 w 683"/>
                <a:gd name="T5" fmla="*/ 720 h 854"/>
                <a:gd name="T6" fmla="*/ 565 w 683"/>
                <a:gd name="T7" fmla="*/ 754 h 854"/>
                <a:gd name="T8" fmla="*/ 595 w 683"/>
                <a:gd name="T9" fmla="*/ 775 h 854"/>
                <a:gd name="T10" fmla="*/ 603 w 683"/>
                <a:gd name="T11" fmla="*/ 799 h 854"/>
                <a:gd name="T12" fmla="*/ 468 w 683"/>
                <a:gd name="T13" fmla="*/ 838 h 854"/>
                <a:gd name="T14" fmla="*/ 447 w 683"/>
                <a:gd name="T15" fmla="*/ 847 h 854"/>
                <a:gd name="T16" fmla="*/ 432 w 683"/>
                <a:gd name="T17" fmla="*/ 851 h 854"/>
                <a:gd name="T18" fmla="*/ 406 w 683"/>
                <a:gd name="T19" fmla="*/ 842 h 854"/>
                <a:gd name="T20" fmla="*/ 380 w 683"/>
                <a:gd name="T21" fmla="*/ 847 h 854"/>
                <a:gd name="T22" fmla="*/ 347 w 683"/>
                <a:gd name="T23" fmla="*/ 821 h 854"/>
                <a:gd name="T24" fmla="*/ 328 w 683"/>
                <a:gd name="T25" fmla="*/ 808 h 854"/>
                <a:gd name="T26" fmla="*/ 316 w 683"/>
                <a:gd name="T27" fmla="*/ 818 h 854"/>
                <a:gd name="T28" fmla="*/ 262 w 683"/>
                <a:gd name="T29" fmla="*/ 811 h 854"/>
                <a:gd name="T30" fmla="*/ 227 w 683"/>
                <a:gd name="T31" fmla="*/ 767 h 854"/>
                <a:gd name="T32" fmla="*/ 199 w 683"/>
                <a:gd name="T33" fmla="*/ 738 h 854"/>
                <a:gd name="T34" fmla="*/ 190 w 683"/>
                <a:gd name="T35" fmla="*/ 713 h 854"/>
                <a:gd name="T36" fmla="*/ 147 w 683"/>
                <a:gd name="T37" fmla="*/ 686 h 854"/>
                <a:gd name="T38" fmla="*/ 135 w 683"/>
                <a:gd name="T39" fmla="*/ 665 h 854"/>
                <a:gd name="T40" fmla="*/ 119 w 683"/>
                <a:gd name="T41" fmla="*/ 648 h 854"/>
                <a:gd name="T42" fmla="*/ 93 w 683"/>
                <a:gd name="T43" fmla="*/ 632 h 854"/>
                <a:gd name="T44" fmla="*/ 71 w 683"/>
                <a:gd name="T45" fmla="*/ 626 h 854"/>
                <a:gd name="T46" fmla="*/ 72 w 683"/>
                <a:gd name="T47" fmla="*/ 623 h 854"/>
                <a:gd name="T48" fmla="*/ 63 w 683"/>
                <a:gd name="T49" fmla="*/ 561 h 854"/>
                <a:gd name="T50" fmla="*/ 41 w 683"/>
                <a:gd name="T51" fmla="*/ 537 h 854"/>
                <a:gd name="T52" fmla="*/ 45 w 683"/>
                <a:gd name="T53" fmla="*/ 522 h 854"/>
                <a:gd name="T54" fmla="*/ 29 w 683"/>
                <a:gd name="T55" fmla="*/ 480 h 854"/>
                <a:gd name="T56" fmla="*/ 9 w 683"/>
                <a:gd name="T57" fmla="*/ 456 h 854"/>
                <a:gd name="T58" fmla="*/ 11 w 683"/>
                <a:gd name="T59" fmla="*/ 441 h 854"/>
                <a:gd name="T60" fmla="*/ 12 w 683"/>
                <a:gd name="T61" fmla="*/ 421 h 854"/>
                <a:gd name="T62" fmla="*/ 35 w 683"/>
                <a:gd name="T63" fmla="*/ 394 h 854"/>
                <a:gd name="T64" fmla="*/ 32 w 683"/>
                <a:gd name="T65" fmla="*/ 375 h 854"/>
                <a:gd name="T66" fmla="*/ 45 w 683"/>
                <a:gd name="T67" fmla="*/ 345 h 854"/>
                <a:gd name="T68" fmla="*/ 54 w 683"/>
                <a:gd name="T69" fmla="*/ 337 h 854"/>
                <a:gd name="T70" fmla="*/ 81 w 683"/>
                <a:gd name="T71" fmla="*/ 333 h 854"/>
                <a:gd name="T72" fmla="*/ 370 w 683"/>
                <a:gd name="T73" fmla="*/ 42 h 854"/>
                <a:gd name="T74" fmla="*/ 468 w 683"/>
                <a:gd name="T75" fmla="*/ 59 h 854"/>
                <a:gd name="T76" fmla="*/ 505 w 683"/>
                <a:gd name="T77" fmla="*/ 26 h 854"/>
                <a:gd name="T78" fmla="*/ 519 w 683"/>
                <a:gd name="T79" fmla="*/ 14 h 854"/>
                <a:gd name="T80" fmla="*/ 555 w 683"/>
                <a:gd name="T81" fmla="*/ 18 h 854"/>
                <a:gd name="T82" fmla="*/ 592 w 683"/>
                <a:gd name="T83" fmla="*/ 54 h 854"/>
                <a:gd name="T84" fmla="*/ 612 w 683"/>
                <a:gd name="T85" fmla="*/ 122 h 854"/>
                <a:gd name="T86" fmla="*/ 636 w 683"/>
                <a:gd name="T87" fmla="*/ 185 h 854"/>
                <a:gd name="T88" fmla="*/ 663 w 683"/>
                <a:gd name="T89" fmla="*/ 206 h 854"/>
                <a:gd name="T90" fmla="*/ 672 w 683"/>
                <a:gd name="T91" fmla="*/ 227 h 854"/>
                <a:gd name="T92" fmla="*/ 651 w 683"/>
                <a:gd name="T93" fmla="*/ 239 h 854"/>
                <a:gd name="T94" fmla="*/ 623 w 683"/>
                <a:gd name="T95" fmla="*/ 259 h 854"/>
                <a:gd name="T96" fmla="*/ 619 w 683"/>
                <a:gd name="T97" fmla="*/ 287 h 854"/>
                <a:gd name="T98" fmla="*/ 606 w 683"/>
                <a:gd name="T99" fmla="*/ 333 h 854"/>
                <a:gd name="T100" fmla="*/ 603 w 683"/>
                <a:gd name="T101" fmla="*/ 346 h 854"/>
                <a:gd name="T102" fmla="*/ 601 w 683"/>
                <a:gd name="T103" fmla="*/ 412 h 854"/>
                <a:gd name="T104" fmla="*/ 589 w 683"/>
                <a:gd name="T105" fmla="*/ 448 h 854"/>
                <a:gd name="T106" fmla="*/ 559 w 683"/>
                <a:gd name="T107" fmla="*/ 477 h 854"/>
                <a:gd name="T108" fmla="*/ 553 w 683"/>
                <a:gd name="T109" fmla="*/ 493 h 854"/>
                <a:gd name="T110" fmla="*/ 552 w 683"/>
                <a:gd name="T111" fmla="*/ 516 h 854"/>
                <a:gd name="T112" fmla="*/ 547 w 683"/>
                <a:gd name="T113" fmla="*/ 533 h 854"/>
                <a:gd name="T114" fmla="*/ 535 w 683"/>
                <a:gd name="T115" fmla="*/ 531 h 854"/>
                <a:gd name="T116" fmla="*/ 526 w 683"/>
                <a:gd name="T117" fmla="*/ 557 h 854"/>
                <a:gd name="T118" fmla="*/ 511 w 683"/>
                <a:gd name="T119" fmla="*/ 636 h 854"/>
                <a:gd name="T120" fmla="*/ 487 w 683"/>
                <a:gd name="T121" fmla="*/ 639 h 854"/>
                <a:gd name="T122" fmla="*/ 474 w 683"/>
                <a:gd name="T123" fmla="*/ 648 h 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83" h="854">
                  <a:moveTo>
                    <a:pt x="474" y="651"/>
                  </a:moveTo>
                  <a:lnTo>
                    <a:pt x="475" y="653"/>
                  </a:lnTo>
                  <a:lnTo>
                    <a:pt x="475" y="656"/>
                  </a:lnTo>
                  <a:lnTo>
                    <a:pt x="474" y="657"/>
                  </a:lnTo>
                  <a:lnTo>
                    <a:pt x="474" y="660"/>
                  </a:lnTo>
                  <a:lnTo>
                    <a:pt x="472" y="662"/>
                  </a:lnTo>
                  <a:lnTo>
                    <a:pt x="474" y="662"/>
                  </a:lnTo>
                  <a:lnTo>
                    <a:pt x="481" y="665"/>
                  </a:lnTo>
                  <a:lnTo>
                    <a:pt x="489" y="665"/>
                  </a:lnTo>
                  <a:lnTo>
                    <a:pt x="498" y="668"/>
                  </a:lnTo>
                  <a:lnTo>
                    <a:pt x="504" y="674"/>
                  </a:lnTo>
                  <a:lnTo>
                    <a:pt x="507" y="675"/>
                  </a:lnTo>
                  <a:lnTo>
                    <a:pt x="510" y="677"/>
                  </a:lnTo>
                  <a:lnTo>
                    <a:pt x="513" y="678"/>
                  </a:lnTo>
                  <a:lnTo>
                    <a:pt x="516" y="680"/>
                  </a:lnTo>
                  <a:lnTo>
                    <a:pt x="517" y="681"/>
                  </a:lnTo>
                  <a:lnTo>
                    <a:pt x="520" y="684"/>
                  </a:lnTo>
                  <a:lnTo>
                    <a:pt x="522" y="687"/>
                  </a:lnTo>
                  <a:lnTo>
                    <a:pt x="523" y="690"/>
                  </a:lnTo>
                  <a:lnTo>
                    <a:pt x="531" y="698"/>
                  </a:lnTo>
                  <a:lnTo>
                    <a:pt x="538" y="702"/>
                  </a:lnTo>
                  <a:lnTo>
                    <a:pt x="544" y="708"/>
                  </a:lnTo>
                  <a:lnTo>
                    <a:pt x="550" y="716"/>
                  </a:lnTo>
                  <a:lnTo>
                    <a:pt x="550" y="720"/>
                  </a:lnTo>
                  <a:lnTo>
                    <a:pt x="552" y="725"/>
                  </a:lnTo>
                  <a:lnTo>
                    <a:pt x="552" y="728"/>
                  </a:lnTo>
                  <a:lnTo>
                    <a:pt x="552" y="732"/>
                  </a:lnTo>
                  <a:lnTo>
                    <a:pt x="553" y="737"/>
                  </a:lnTo>
                  <a:lnTo>
                    <a:pt x="558" y="742"/>
                  </a:lnTo>
                  <a:lnTo>
                    <a:pt x="561" y="746"/>
                  </a:lnTo>
                  <a:lnTo>
                    <a:pt x="564" y="751"/>
                  </a:lnTo>
                  <a:lnTo>
                    <a:pt x="565" y="754"/>
                  </a:lnTo>
                  <a:lnTo>
                    <a:pt x="567" y="758"/>
                  </a:lnTo>
                  <a:lnTo>
                    <a:pt x="568" y="763"/>
                  </a:lnTo>
                  <a:lnTo>
                    <a:pt x="571" y="764"/>
                  </a:lnTo>
                  <a:lnTo>
                    <a:pt x="579" y="767"/>
                  </a:lnTo>
                  <a:lnTo>
                    <a:pt x="585" y="767"/>
                  </a:lnTo>
                  <a:lnTo>
                    <a:pt x="592" y="769"/>
                  </a:lnTo>
                  <a:lnTo>
                    <a:pt x="595" y="773"/>
                  </a:lnTo>
                  <a:lnTo>
                    <a:pt x="595" y="775"/>
                  </a:lnTo>
                  <a:lnTo>
                    <a:pt x="594" y="778"/>
                  </a:lnTo>
                  <a:lnTo>
                    <a:pt x="592" y="782"/>
                  </a:lnTo>
                  <a:lnTo>
                    <a:pt x="592" y="785"/>
                  </a:lnTo>
                  <a:lnTo>
                    <a:pt x="592" y="788"/>
                  </a:lnTo>
                  <a:lnTo>
                    <a:pt x="594" y="791"/>
                  </a:lnTo>
                  <a:lnTo>
                    <a:pt x="597" y="794"/>
                  </a:lnTo>
                  <a:lnTo>
                    <a:pt x="601" y="796"/>
                  </a:lnTo>
                  <a:lnTo>
                    <a:pt x="603" y="799"/>
                  </a:lnTo>
                  <a:lnTo>
                    <a:pt x="606" y="802"/>
                  </a:lnTo>
                  <a:lnTo>
                    <a:pt x="532" y="802"/>
                  </a:lnTo>
                  <a:lnTo>
                    <a:pt x="504" y="838"/>
                  </a:lnTo>
                  <a:lnTo>
                    <a:pt x="502" y="839"/>
                  </a:lnTo>
                  <a:lnTo>
                    <a:pt x="502" y="841"/>
                  </a:lnTo>
                  <a:lnTo>
                    <a:pt x="489" y="841"/>
                  </a:lnTo>
                  <a:lnTo>
                    <a:pt x="475" y="838"/>
                  </a:lnTo>
                  <a:lnTo>
                    <a:pt x="468" y="838"/>
                  </a:lnTo>
                  <a:lnTo>
                    <a:pt x="459" y="841"/>
                  </a:lnTo>
                  <a:lnTo>
                    <a:pt x="450" y="841"/>
                  </a:lnTo>
                  <a:lnTo>
                    <a:pt x="450" y="842"/>
                  </a:lnTo>
                  <a:lnTo>
                    <a:pt x="450" y="842"/>
                  </a:lnTo>
                  <a:lnTo>
                    <a:pt x="448" y="844"/>
                  </a:lnTo>
                  <a:lnTo>
                    <a:pt x="447" y="844"/>
                  </a:lnTo>
                  <a:lnTo>
                    <a:pt x="447" y="844"/>
                  </a:lnTo>
                  <a:lnTo>
                    <a:pt x="447" y="847"/>
                  </a:lnTo>
                  <a:lnTo>
                    <a:pt x="442" y="847"/>
                  </a:lnTo>
                  <a:lnTo>
                    <a:pt x="439" y="848"/>
                  </a:lnTo>
                  <a:lnTo>
                    <a:pt x="436" y="851"/>
                  </a:lnTo>
                  <a:lnTo>
                    <a:pt x="436" y="853"/>
                  </a:lnTo>
                  <a:lnTo>
                    <a:pt x="436" y="853"/>
                  </a:lnTo>
                  <a:lnTo>
                    <a:pt x="436" y="854"/>
                  </a:lnTo>
                  <a:lnTo>
                    <a:pt x="435" y="854"/>
                  </a:lnTo>
                  <a:lnTo>
                    <a:pt x="432" y="851"/>
                  </a:lnTo>
                  <a:lnTo>
                    <a:pt x="427" y="847"/>
                  </a:lnTo>
                  <a:lnTo>
                    <a:pt x="424" y="842"/>
                  </a:lnTo>
                  <a:lnTo>
                    <a:pt x="423" y="844"/>
                  </a:lnTo>
                  <a:lnTo>
                    <a:pt x="420" y="845"/>
                  </a:lnTo>
                  <a:lnTo>
                    <a:pt x="415" y="847"/>
                  </a:lnTo>
                  <a:lnTo>
                    <a:pt x="412" y="845"/>
                  </a:lnTo>
                  <a:lnTo>
                    <a:pt x="409" y="844"/>
                  </a:lnTo>
                  <a:lnTo>
                    <a:pt x="406" y="842"/>
                  </a:lnTo>
                  <a:lnTo>
                    <a:pt x="403" y="842"/>
                  </a:lnTo>
                  <a:lnTo>
                    <a:pt x="400" y="842"/>
                  </a:lnTo>
                  <a:lnTo>
                    <a:pt x="397" y="844"/>
                  </a:lnTo>
                  <a:lnTo>
                    <a:pt x="394" y="847"/>
                  </a:lnTo>
                  <a:lnTo>
                    <a:pt x="391" y="848"/>
                  </a:lnTo>
                  <a:lnTo>
                    <a:pt x="389" y="850"/>
                  </a:lnTo>
                  <a:lnTo>
                    <a:pt x="386" y="850"/>
                  </a:lnTo>
                  <a:lnTo>
                    <a:pt x="380" y="847"/>
                  </a:lnTo>
                  <a:lnTo>
                    <a:pt x="376" y="842"/>
                  </a:lnTo>
                  <a:lnTo>
                    <a:pt x="370" y="838"/>
                  </a:lnTo>
                  <a:lnTo>
                    <a:pt x="367" y="836"/>
                  </a:lnTo>
                  <a:lnTo>
                    <a:pt x="364" y="835"/>
                  </a:lnTo>
                  <a:lnTo>
                    <a:pt x="361" y="835"/>
                  </a:lnTo>
                  <a:lnTo>
                    <a:pt x="358" y="833"/>
                  </a:lnTo>
                  <a:lnTo>
                    <a:pt x="352" y="827"/>
                  </a:lnTo>
                  <a:lnTo>
                    <a:pt x="347" y="821"/>
                  </a:lnTo>
                  <a:lnTo>
                    <a:pt x="343" y="815"/>
                  </a:lnTo>
                  <a:lnTo>
                    <a:pt x="341" y="814"/>
                  </a:lnTo>
                  <a:lnTo>
                    <a:pt x="338" y="812"/>
                  </a:lnTo>
                  <a:lnTo>
                    <a:pt x="335" y="809"/>
                  </a:lnTo>
                  <a:lnTo>
                    <a:pt x="332" y="808"/>
                  </a:lnTo>
                  <a:lnTo>
                    <a:pt x="331" y="806"/>
                  </a:lnTo>
                  <a:lnTo>
                    <a:pt x="329" y="806"/>
                  </a:lnTo>
                  <a:lnTo>
                    <a:pt x="328" y="808"/>
                  </a:lnTo>
                  <a:lnTo>
                    <a:pt x="326" y="808"/>
                  </a:lnTo>
                  <a:lnTo>
                    <a:pt x="325" y="811"/>
                  </a:lnTo>
                  <a:lnTo>
                    <a:pt x="323" y="812"/>
                  </a:lnTo>
                  <a:lnTo>
                    <a:pt x="323" y="815"/>
                  </a:lnTo>
                  <a:lnTo>
                    <a:pt x="322" y="815"/>
                  </a:lnTo>
                  <a:lnTo>
                    <a:pt x="320" y="817"/>
                  </a:lnTo>
                  <a:lnTo>
                    <a:pt x="319" y="817"/>
                  </a:lnTo>
                  <a:lnTo>
                    <a:pt x="316" y="818"/>
                  </a:lnTo>
                  <a:lnTo>
                    <a:pt x="313" y="818"/>
                  </a:lnTo>
                  <a:lnTo>
                    <a:pt x="310" y="817"/>
                  </a:lnTo>
                  <a:lnTo>
                    <a:pt x="307" y="815"/>
                  </a:lnTo>
                  <a:lnTo>
                    <a:pt x="302" y="814"/>
                  </a:lnTo>
                  <a:lnTo>
                    <a:pt x="299" y="814"/>
                  </a:lnTo>
                  <a:lnTo>
                    <a:pt x="287" y="817"/>
                  </a:lnTo>
                  <a:lnTo>
                    <a:pt x="275" y="817"/>
                  </a:lnTo>
                  <a:lnTo>
                    <a:pt x="262" y="811"/>
                  </a:lnTo>
                  <a:lnTo>
                    <a:pt x="251" y="800"/>
                  </a:lnTo>
                  <a:lnTo>
                    <a:pt x="244" y="788"/>
                  </a:lnTo>
                  <a:lnTo>
                    <a:pt x="242" y="787"/>
                  </a:lnTo>
                  <a:lnTo>
                    <a:pt x="241" y="787"/>
                  </a:lnTo>
                  <a:lnTo>
                    <a:pt x="239" y="787"/>
                  </a:lnTo>
                  <a:lnTo>
                    <a:pt x="233" y="784"/>
                  </a:lnTo>
                  <a:lnTo>
                    <a:pt x="230" y="776"/>
                  </a:lnTo>
                  <a:lnTo>
                    <a:pt x="227" y="767"/>
                  </a:lnTo>
                  <a:lnTo>
                    <a:pt x="226" y="758"/>
                  </a:lnTo>
                  <a:lnTo>
                    <a:pt x="223" y="751"/>
                  </a:lnTo>
                  <a:lnTo>
                    <a:pt x="220" y="749"/>
                  </a:lnTo>
                  <a:lnTo>
                    <a:pt x="217" y="748"/>
                  </a:lnTo>
                  <a:lnTo>
                    <a:pt x="212" y="746"/>
                  </a:lnTo>
                  <a:lnTo>
                    <a:pt x="208" y="745"/>
                  </a:lnTo>
                  <a:lnTo>
                    <a:pt x="203" y="743"/>
                  </a:lnTo>
                  <a:lnTo>
                    <a:pt x="199" y="738"/>
                  </a:lnTo>
                  <a:lnTo>
                    <a:pt x="194" y="734"/>
                  </a:lnTo>
                  <a:lnTo>
                    <a:pt x="191" y="729"/>
                  </a:lnTo>
                  <a:lnTo>
                    <a:pt x="187" y="723"/>
                  </a:lnTo>
                  <a:lnTo>
                    <a:pt x="187" y="722"/>
                  </a:lnTo>
                  <a:lnTo>
                    <a:pt x="187" y="719"/>
                  </a:lnTo>
                  <a:lnTo>
                    <a:pt x="187" y="716"/>
                  </a:lnTo>
                  <a:lnTo>
                    <a:pt x="190" y="713"/>
                  </a:lnTo>
                  <a:lnTo>
                    <a:pt x="190" y="713"/>
                  </a:lnTo>
                  <a:lnTo>
                    <a:pt x="188" y="713"/>
                  </a:lnTo>
                  <a:lnTo>
                    <a:pt x="185" y="713"/>
                  </a:lnTo>
                  <a:lnTo>
                    <a:pt x="184" y="711"/>
                  </a:lnTo>
                  <a:lnTo>
                    <a:pt x="182" y="710"/>
                  </a:lnTo>
                  <a:lnTo>
                    <a:pt x="173" y="701"/>
                  </a:lnTo>
                  <a:lnTo>
                    <a:pt x="162" y="695"/>
                  </a:lnTo>
                  <a:lnTo>
                    <a:pt x="150" y="689"/>
                  </a:lnTo>
                  <a:lnTo>
                    <a:pt x="147" y="686"/>
                  </a:lnTo>
                  <a:lnTo>
                    <a:pt x="144" y="683"/>
                  </a:lnTo>
                  <a:lnTo>
                    <a:pt x="143" y="678"/>
                  </a:lnTo>
                  <a:lnTo>
                    <a:pt x="143" y="672"/>
                  </a:lnTo>
                  <a:lnTo>
                    <a:pt x="144" y="668"/>
                  </a:lnTo>
                  <a:lnTo>
                    <a:pt x="143" y="668"/>
                  </a:lnTo>
                  <a:lnTo>
                    <a:pt x="140" y="666"/>
                  </a:lnTo>
                  <a:lnTo>
                    <a:pt x="137" y="665"/>
                  </a:lnTo>
                  <a:lnTo>
                    <a:pt x="135" y="665"/>
                  </a:lnTo>
                  <a:lnTo>
                    <a:pt x="135" y="665"/>
                  </a:lnTo>
                  <a:lnTo>
                    <a:pt x="135" y="665"/>
                  </a:lnTo>
                  <a:lnTo>
                    <a:pt x="135" y="666"/>
                  </a:lnTo>
                  <a:lnTo>
                    <a:pt x="134" y="666"/>
                  </a:lnTo>
                  <a:lnTo>
                    <a:pt x="134" y="666"/>
                  </a:lnTo>
                  <a:lnTo>
                    <a:pt x="132" y="657"/>
                  </a:lnTo>
                  <a:lnTo>
                    <a:pt x="126" y="651"/>
                  </a:lnTo>
                  <a:lnTo>
                    <a:pt x="119" y="648"/>
                  </a:lnTo>
                  <a:lnTo>
                    <a:pt x="111" y="647"/>
                  </a:lnTo>
                  <a:lnTo>
                    <a:pt x="102" y="645"/>
                  </a:lnTo>
                  <a:lnTo>
                    <a:pt x="102" y="642"/>
                  </a:lnTo>
                  <a:lnTo>
                    <a:pt x="102" y="641"/>
                  </a:lnTo>
                  <a:lnTo>
                    <a:pt x="101" y="638"/>
                  </a:lnTo>
                  <a:lnTo>
                    <a:pt x="99" y="636"/>
                  </a:lnTo>
                  <a:lnTo>
                    <a:pt x="96" y="633"/>
                  </a:lnTo>
                  <a:lnTo>
                    <a:pt x="93" y="632"/>
                  </a:lnTo>
                  <a:lnTo>
                    <a:pt x="89" y="630"/>
                  </a:lnTo>
                  <a:lnTo>
                    <a:pt x="86" y="630"/>
                  </a:lnTo>
                  <a:lnTo>
                    <a:pt x="83" y="630"/>
                  </a:lnTo>
                  <a:lnTo>
                    <a:pt x="80" y="630"/>
                  </a:lnTo>
                  <a:lnTo>
                    <a:pt x="77" y="630"/>
                  </a:lnTo>
                  <a:lnTo>
                    <a:pt x="74" y="630"/>
                  </a:lnTo>
                  <a:lnTo>
                    <a:pt x="71" y="629"/>
                  </a:lnTo>
                  <a:lnTo>
                    <a:pt x="71" y="626"/>
                  </a:lnTo>
                  <a:lnTo>
                    <a:pt x="71" y="626"/>
                  </a:lnTo>
                  <a:lnTo>
                    <a:pt x="71" y="626"/>
                  </a:lnTo>
                  <a:lnTo>
                    <a:pt x="72" y="626"/>
                  </a:lnTo>
                  <a:lnTo>
                    <a:pt x="74" y="626"/>
                  </a:lnTo>
                  <a:lnTo>
                    <a:pt x="74" y="626"/>
                  </a:lnTo>
                  <a:lnTo>
                    <a:pt x="74" y="624"/>
                  </a:lnTo>
                  <a:lnTo>
                    <a:pt x="74" y="624"/>
                  </a:lnTo>
                  <a:lnTo>
                    <a:pt x="72" y="623"/>
                  </a:lnTo>
                  <a:lnTo>
                    <a:pt x="71" y="621"/>
                  </a:lnTo>
                  <a:lnTo>
                    <a:pt x="71" y="618"/>
                  </a:lnTo>
                  <a:lnTo>
                    <a:pt x="71" y="612"/>
                  </a:lnTo>
                  <a:lnTo>
                    <a:pt x="74" y="606"/>
                  </a:lnTo>
                  <a:lnTo>
                    <a:pt x="75" y="599"/>
                  </a:lnTo>
                  <a:lnTo>
                    <a:pt x="75" y="590"/>
                  </a:lnTo>
                  <a:lnTo>
                    <a:pt x="72" y="578"/>
                  </a:lnTo>
                  <a:lnTo>
                    <a:pt x="63" y="561"/>
                  </a:lnTo>
                  <a:lnTo>
                    <a:pt x="56" y="552"/>
                  </a:lnTo>
                  <a:lnTo>
                    <a:pt x="48" y="548"/>
                  </a:lnTo>
                  <a:lnTo>
                    <a:pt x="45" y="546"/>
                  </a:lnTo>
                  <a:lnTo>
                    <a:pt x="44" y="545"/>
                  </a:lnTo>
                  <a:lnTo>
                    <a:pt x="44" y="543"/>
                  </a:lnTo>
                  <a:lnTo>
                    <a:pt x="42" y="540"/>
                  </a:lnTo>
                  <a:lnTo>
                    <a:pt x="41" y="537"/>
                  </a:lnTo>
                  <a:lnTo>
                    <a:pt x="41" y="537"/>
                  </a:lnTo>
                  <a:lnTo>
                    <a:pt x="39" y="537"/>
                  </a:lnTo>
                  <a:lnTo>
                    <a:pt x="38" y="536"/>
                  </a:lnTo>
                  <a:lnTo>
                    <a:pt x="39" y="536"/>
                  </a:lnTo>
                  <a:lnTo>
                    <a:pt x="41" y="534"/>
                  </a:lnTo>
                  <a:lnTo>
                    <a:pt x="44" y="531"/>
                  </a:lnTo>
                  <a:lnTo>
                    <a:pt x="45" y="528"/>
                  </a:lnTo>
                  <a:lnTo>
                    <a:pt x="47" y="524"/>
                  </a:lnTo>
                  <a:lnTo>
                    <a:pt x="45" y="522"/>
                  </a:lnTo>
                  <a:lnTo>
                    <a:pt x="45" y="521"/>
                  </a:lnTo>
                  <a:lnTo>
                    <a:pt x="44" y="519"/>
                  </a:lnTo>
                  <a:lnTo>
                    <a:pt x="38" y="517"/>
                  </a:lnTo>
                  <a:lnTo>
                    <a:pt x="33" y="513"/>
                  </a:lnTo>
                  <a:lnTo>
                    <a:pt x="29" y="508"/>
                  </a:lnTo>
                  <a:lnTo>
                    <a:pt x="27" y="499"/>
                  </a:lnTo>
                  <a:lnTo>
                    <a:pt x="29" y="490"/>
                  </a:lnTo>
                  <a:lnTo>
                    <a:pt x="29" y="480"/>
                  </a:lnTo>
                  <a:lnTo>
                    <a:pt x="27" y="475"/>
                  </a:lnTo>
                  <a:lnTo>
                    <a:pt x="24" y="472"/>
                  </a:lnTo>
                  <a:lnTo>
                    <a:pt x="21" y="469"/>
                  </a:lnTo>
                  <a:lnTo>
                    <a:pt x="18" y="465"/>
                  </a:lnTo>
                  <a:lnTo>
                    <a:pt x="15" y="459"/>
                  </a:lnTo>
                  <a:lnTo>
                    <a:pt x="14" y="451"/>
                  </a:lnTo>
                  <a:lnTo>
                    <a:pt x="12" y="454"/>
                  </a:lnTo>
                  <a:lnTo>
                    <a:pt x="9" y="456"/>
                  </a:lnTo>
                  <a:lnTo>
                    <a:pt x="6" y="457"/>
                  </a:lnTo>
                  <a:lnTo>
                    <a:pt x="3" y="457"/>
                  </a:lnTo>
                  <a:lnTo>
                    <a:pt x="2" y="457"/>
                  </a:lnTo>
                  <a:lnTo>
                    <a:pt x="0" y="453"/>
                  </a:lnTo>
                  <a:lnTo>
                    <a:pt x="2" y="450"/>
                  </a:lnTo>
                  <a:lnTo>
                    <a:pt x="3" y="447"/>
                  </a:lnTo>
                  <a:lnTo>
                    <a:pt x="6" y="444"/>
                  </a:lnTo>
                  <a:lnTo>
                    <a:pt x="11" y="441"/>
                  </a:lnTo>
                  <a:lnTo>
                    <a:pt x="15" y="439"/>
                  </a:lnTo>
                  <a:lnTo>
                    <a:pt x="17" y="438"/>
                  </a:lnTo>
                  <a:lnTo>
                    <a:pt x="17" y="436"/>
                  </a:lnTo>
                  <a:lnTo>
                    <a:pt x="17" y="433"/>
                  </a:lnTo>
                  <a:lnTo>
                    <a:pt x="17" y="432"/>
                  </a:lnTo>
                  <a:lnTo>
                    <a:pt x="15" y="429"/>
                  </a:lnTo>
                  <a:lnTo>
                    <a:pt x="14" y="426"/>
                  </a:lnTo>
                  <a:lnTo>
                    <a:pt x="12" y="421"/>
                  </a:lnTo>
                  <a:lnTo>
                    <a:pt x="11" y="417"/>
                  </a:lnTo>
                  <a:lnTo>
                    <a:pt x="12" y="414"/>
                  </a:lnTo>
                  <a:lnTo>
                    <a:pt x="14" y="409"/>
                  </a:lnTo>
                  <a:lnTo>
                    <a:pt x="17" y="408"/>
                  </a:lnTo>
                  <a:lnTo>
                    <a:pt x="26" y="402"/>
                  </a:lnTo>
                  <a:lnTo>
                    <a:pt x="35" y="397"/>
                  </a:lnTo>
                  <a:lnTo>
                    <a:pt x="36" y="396"/>
                  </a:lnTo>
                  <a:lnTo>
                    <a:pt x="35" y="394"/>
                  </a:lnTo>
                  <a:lnTo>
                    <a:pt x="35" y="393"/>
                  </a:lnTo>
                  <a:lnTo>
                    <a:pt x="32" y="391"/>
                  </a:lnTo>
                  <a:lnTo>
                    <a:pt x="30" y="390"/>
                  </a:lnTo>
                  <a:lnTo>
                    <a:pt x="29" y="387"/>
                  </a:lnTo>
                  <a:lnTo>
                    <a:pt x="27" y="384"/>
                  </a:lnTo>
                  <a:lnTo>
                    <a:pt x="27" y="381"/>
                  </a:lnTo>
                  <a:lnTo>
                    <a:pt x="29" y="378"/>
                  </a:lnTo>
                  <a:lnTo>
                    <a:pt x="32" y="375"/>
                  </a:lnTo>
                  <a:lnTo>
                    <a:pt x="35" y="372"/>
                  </a:lnTo>
                  <a:lnTo>
                    <a:pt x="36" y="367"/>
                  </a:lnTo>
                  <a:lnTo>
                    <a:pt x="38" y="363"/>
                  </a:lnTo>
                  <a:lnTo>
                    <a:pt x="39" y="360"/>
                  </a:lnTo>
                  <a:lnTo>
                    <a:pt x="42" y="355"/>
                  </a:lnTo>
                  <a:lnTo>
                    <a:pt x="45" y="352"/>
                  </a:lnTo>
                  <a:lnTo>
                    <a:pt x="45" y="349"/>
                  </a:lnTo>
                  <a:lnTo>
                    <a:pt x="45" y="345"/>
                  </a:lnTo>
                  <a:lnTo>
                    <a:pt x="45" y="340"/>
                  </a:lnTo>
                  <a:lnTo>
                    <a:pt x="47" y="337"/>
                  </a:lnTo>
                  <a:lnTo>
                    <a:pt x="48" y="337"/>
                  </a:lnTo>
                  <a:lnTo>
                    <a:pt x="48" y="336"/>
                  </a:lnTo>
                  <a:lnTo>
                    <a:pt x="50" y="334"/>
                  </a:lnTo>
                  <a:lnTo>
                    <a:pt x="50" y="334"/>
                  </a:lnTo>
                  <a:lnTo>
                    <a:pt x="51" y="334"/>
                  </a:lnTo>
                  <a:lnTo>
                    <a:pt x="54" y="337"/>
                  </a:lnTo>
                  <a:lnTo>
                    <a:pt x="57" y="340"/>
                  </a:lnTo>
                  <a:lnTo>
                    <a:pt x="62" y="340"/>
                  </a:lnTo>
                  <a:lnTo>
                    <a:pt x="65" y="339"/>
                  </a:lnTo>
                  <a:lnTo>
                    <a:pt x="68" y="337"/>
                  </a:lnTo>
                  <a:lnTo>
                    <a:pt x="71" y="334"/>
                  </a:lnTo>
                  <a:lnTo>
                    <a:pt x="72" y="333"/>
                  </a:lnTo>
                  <a:lnTo>
                    <a:pt x="77" y="331"/>
                  </a:lnTo>
                  <a:lnTo>
                    <a:pt x="81" y="333"/>
                  </a:lnTo>
                  <a:lnTo>
                    <a:pt x="86" y="336"/>
                  </a:lnTo>
                  <a:lnTo>
                    <a:pt x="74" y="142"/>
                  </a:lnTo>
                  <a:lnTo>
                    <a:pt x="111" y="140"/>
                  </a:lnTo>
                  <a:lnTo>
                    <a:pt x="110" y="57"/>
                  </a:lnTo>
                  <a:lnTo>
                    <a:pt x="359" y="51"/>
                  </a:lnTo>
                  <a:lnTo>
                    <a:pt x="361" y="50"/>
                  </a:lnTo>
                  <a:lnTo>
                    <a:pt x="365" y="45"/>
                  </a:lnTo>
                  <a:lnTo>
                    <a:pt x="370" y="42"/>
                  </a:lnTo>
                  <a:lnTo>
                    <a:pt x="377" y="42"/>
                  </a:lnTo>
                  <a:lnTo>
                    <a:pt x="385" y="50"/>
                  </a:lnTo>
                  <a:lnTo>
                    <a:pt x="439" y="50"/>
                  </a:lnTo>
                  <a:lnTo>
                    <a:pt x="441" y="51"/>
                  </a:lnTo>
                  <a:lnTo>
                    <a:pt x="445" y="54"/>
                  </a:lnTo>
                  <a:lnTo>
                    <a:pt x="451" y="57"/>
                  </a:lnTo>
                  <a:lnTo>
                    <a:pt x="459" y="60"/>
                  </a:lnTo>
                  <a:lnTo>
                    <a:pt x="468" y="59"/>
                  </a:lnTo>
                  <a:lnTo>
                    <a:pt x="475" y="53"/>
                  </a:lnTo>
                  <a:lnTo>
                    <a:pt x="481" y="39"/>
                  </a:lnTo>
                  <a:lnTo>
                    <a:pt x="496" y="38"/>
                  </a:lnTo>
                  <a:lnTo>
                    <a:pt x="498" y="36"/>
                  </a:lnTo>
                  <a:lnTo>
                    <a:pt x="499" y="36"/>
                  </a:lnTo>
                  <a:lnTo>
                    <a:pt x="501" y="33"/>
                  </a:lnTo>
                  <a:lnTo>
                    <a:pt x="504" y="30"/>
                  </a:lnTo>
                  <a:lnTo>
                    <a:pt x="505" y="26"/>
                  </a:lnTo>
                  <a:lnTo>
                    <a:pt x="507" y="20"/>
                  </a:lnTo>
                  <a:lnTo>
                    <a:pt x="508" y="17"/>
                  </a:lnTo>
                  <a:lnTo>
                    <a:pt x="510" y="14"/>
                  </a:lnTo>
                  <a:lnTo>
                    <a:pt x="511" y="12"/>
                  </a:lnTo>
                  <a:lnTo>
                    <a:pt x="513" y="12"/>
                  </a:lnTo>
                  <a:lnTo>
                    <a:pt x="516" y="12"/>
                  </a:lnTo>
                  <a:lnTo>
                    <a:pt x="517" y="12"/>
                  </a:lnTo>
                  <a:lnTo>
                    <a:pt x="519" y="14"/>
                  </a:lnTo>
                  <a:lnTo>
                    <a:pt x="519" y="14"/>
                  </a:lnTo>
                  <a:lnTo>
                    <a:pt x="538" y="0"/>
                  </a:lnTo>
                  <a:lnTo>
                    <a:pt x="540" y="5"/>
                  </a:lnTo>
                  <a:lnTo>
                    <a:pt x="543" y="8"/>
                  </a:lnTo>
                  <a:lnTo>
                    <a:pt x="546" y="12"/>
                  </a:lnTo>
                  <a:lnTo>
                    <a:pt x="547" y="15"/>
                  </a:lnTo>
                  <a:lnTo>
                    <a:pt x="552" y="17"/>
                  </a:lnTo>
                  <a:lnTo>
                    <a:pt x="555" y="18"/>
                  </a:lnTo>
                  <a:lnTo>
                    <a:pt x="559" y="18"/>
                  </a:lnTo>
                  <a:lnTo>
                    <a:pt x="562" y="20"/>
                  </a:lnTo>
                  <a:lnTo>
                    <a:pt x="565" y="23"/>
                  </a:lnTo>
                  <a:lnTo>
                    <a:pt x="568" y="26"/>
                  </a:lnTo>
                  <a:lnTo>
                    <a:pt x="576" y="30"/>
                  </a:lnTo>
                  <a:lnTo>
                    <a:pt x="585" y="36"/>
                  </a:lnTo>
                  <a:lnTo>
                    <a:pt x="589" y="44"/>
                  </a:lnTo>
                  <a:lnTo>
                    <a:pt x="592" y="54"/>
                  </a:lnTo>
                  <a:lnTo>
                    <a:pt x="592" y="59"/>
                  </a:lnTo>
                  <a:lnTo>
                    <a:pt x="594" y="65"/>
                  </a:lnTo>
                  <a:lnTo>
                    <a:pt x="597" y="71"/>
                  </a:lnTo>
                  <a:lnTo>
                    <a:pt x="603" y="91"/>
                  </a:lnTo>
                  <a:lnTo>
                    <a:pt x="606" y="113"/>
                  </a:lnTo>
                  <a:lnTo>
                    <a:pt x="607" y="116"/>
                  </a:lnTo>
                  <a:lnTo>
                    <a:pt x="610" y="119"/>
                  </a:lnTo>
                  <a:lnTo>
                    <a:pt x="612" y="122"/>
                  </a:lnTo>
                  <a:lnTo>
                    <a:pt x="612" y="125"/>
                  </a:lnTo>
                  <a:lnTo>
                    <a:pt x="613" y="142"/>
                  </a:lnTo>
                  <a:lnTo>
                    <a:pt x="619" y="158"/>
                  </a:lnTo>
                  <a:lnTo>
                    <a:pt x="626" y="175"/>
                  </a:lnTo>
                  <a:lnTo>
                    <a:pt x="627" y="178"/>
                  </a:lnTo>
                  <a:lnTo>
                    <a:pt x="630" y="181"/>
                  </a:lnTo>
                  <a:lnTo>
                    <a:pt x="633" y="182"/>
                  </a:lnTo>
                  <a:lnTo>
                    <a:pt x="636" y="185"/>
                  </a:lnTo>
                  <a:lnTo>
                    <a:pt x="639" y="188"/>
                  </a:lnTo>
                  <a:lnTo>
                    <a:pt x="642" y="190"/>
                  </a:lnTo>
                  <a:lnTo>
                    <a:pt x="644" y="193"/>
                  </a:lnTo>
                  <a:lnTo>
                    <a:pt x="647" y="196"/>
                  </a:lnTo>
                  <a:lnTo>
                    <a:pt x="648" y="199"/>
                  </a:lnTo>
                  <a:lnTo>
                    <a:pt x="651" y="202"/>
                  </a:lnTo>
                  <a:lnTo>
                    <a:pt x="654" y="203"/>
                  </a:lnTo>
                  <a:lnTo>
                    <a:pt x="663" y="206"/>
                  </a:lnTo>
                  <a:lnTo>
                    <a:pt x="672" y="211"/>
                  </a:lnTo>
                  <a:lnTo>
                    <a:pt x="683" y="212"/>
                  </a:lnTo>
                  <a:lnTo>
                    <a:pt x="680" y="214"/>
                  </a:lnTo>
                  <a:lnTo>
                    <a:pt x="678" y="215"/>
                  </a:lnTo>
                  <a:lnTo>
                    <a:pt x="677" y="218"/>
                  </a:lnTo>
                  <a:lnTo>
                    <a:pt x="675" y="221"/>
                  </a:lnTo>
                  <a:lnTo>
                    <a:pt x="674" y="224"/>
                  </a:lnTo>
                  <a:lnTo>
                    <a:pt x="672" y="227"/>
                  </a:lnTo>
                  <a:lnTo>
                    <a:pt x="671" y="229"/>
                  </a:lnTo>
                  <a:lnTo>
                    <a:pt x="668" y="232"/>
                  </a:lnTo>
                  <a:lnTo>
                    <a:pt x="666" y="233"/>
                  </a:lnTo>
                  <a:lnTo>
                    <a:pt x="666" y="235"/>
                  </a:lnTo>
                  <a:lnTo>
                    <a:pt x="665" y="236"/>
                  </a:lnTo>
                  <a:lnTo>
                    <a:pt x="665" y="238"/>
                  </a:lnTo>
                  <a:lnTo>
                    <a:pt x="662" y="238"/>
                  </a:lnTo>
                  <a:lnTo>
                    <a:pt x="651" y="239"/>
                  </a:lnTo>
                  <a:lnTo>
                    <a:pt x="642" y="245"/>
                  </a:lnTo>
                  <a:lnTo>
                    <a:pt x="638" y="256"/>
                  </a:lnTo>
                  <a:lnTo>
                    <a:pt x="636" y="257"/>
                  </a:lnTo>
                  <a:lnTo>
                    <a:pt x="635" y="257"/>
                  </a:lnTo>
                  <a:lnTo>
                    <a:pt x="632" y="259"/>
                  </a:lnTo>
                  <a:lnTo>
                    <a:pt x="629" y="259"/>
                  </a:lnTo>
                  <a:lnTo>
                    <a:pt x="626" y="259"/>
                  </a:lnTo>
                  <a:lnTo>
                    <a:pt x="623" y="259"/>
                  </a:lnTo>
                  <a:lnTo>
                    <a:pt x="619" y="260"/>
                  </a:lnTo>
                  <a:lnTo>
                    <a:pt x="616" y="265"/>
                  </a:lnTo>
                  <a:lnTo>
                    <a:pt x="615" y="271"/>
                  </a:lnTo>
                  <a:lnTo>
                    <a:pt x="615" y="277"/>
                  </a:lnTo>
                  <a:lnTo>
                    <a:pt x="615" y="280"/>
                  </a:lnTo>
                  <a:lnTo>
                    <a:pt x="616" y="283"/>
                  </a:lnTo>
                  <a:lnTo>
                    <a:pt x="618" y="284"/>
                  </a:lnTo>
                  <a:lnTo>
                    <a:pt x="619" y="287"/>
                  </a:lnTo>
                  <a:lnTo>
                    <a:pt x="619" y="290"/>
                  </a:lnTo>
                  <a:lnTo>
                    <a:pt x="618" y="292"/>
                  </a:lnTo>
                  <a:lnTo>
                    <a:pt x="618" y="293"/>
                  </a:lnTo>
                  <a:lnTo>
                    <a:pt x="616" y="295"/>
                  </a:lnTo>
                  <a:lnTo>
                    <a:pt x="615" y="295"/>
                  </a:lnTo>
                  <a:lnTo>
                    <a:pt x="613" y="307"/>
                  </a:lnTo>
                  <a:lnTo>
                    <a:pt x="610" y="321"/>
                  </a:lnTo>
                  <a:lnTo>
                    <a:pt x="606" y="333"/>
                  </a:lnTo>
                  <a:lnTo>
                    <a:pt x="606" y="334"/>
                  </a:lnTo>
                  <a:lnTo>
                    <a:pt x="604" y="336"/>
                  </a:lnTo>
                  <a:lnTo>
                    <a:pt x="601" y="339"/>
                  </a:lnTo>
                  <a:lnTo>
                    <a:pt x="598" y="339"/>
                  </a:lnTo>
                  <a:lnTo>
                    <a:pt x="600" y="340"/>
                  </a:lnTo>
                  <a:lnTo>
                    <a:pt x="601" y="342"/>
                  </a:lnTo>
                  <a:lnTo>
                    <a:pt x="603" y="343"/>
                  </a:lnTo>
                  <a:lnTo>
                    <a:pt x="603" y="346"/>
                  </a:lnTo>
                  <a:lnTo>
                    <a:pt x="603" y="348"/>
                  </a:lnTo>
                  <a:lnTo>
                    <a:pt x="604" y="360"/>
                  </a:lnTo>
                  <a:lnTo>
                    <a:pt x="606" y="373"/>
                  </a:lnTo>
                  <a:lnTo>
                    <a:pt x="607" y="388"/>
                  </a:lnTo>
                  <a:lnTo>
                    <a:pt x="606" y="403"/>
                  </a:lnTo>
                  <a:lnTo>
                    <a:pt x="604" y="406"/>
                  </a:lnTo>
                  <a:lnTo>
                    <a:pt x="603" y="409"/>
                  </a:lnTo>
                  <a:lnTo>
                    <a:pt x="601" y="412"/>
                  </a:lnTo>
                  <a:lnTo>
                    <a:pt x="601" y="414"/>
                  </a:lnTo>
                  <a:lnTo>
                    <a:pt x="601" y="417"/>
                  </a:lnTo>
                  <a:lnTo>
                    <a:pt x="600" y="418"/>
                  </a:lnTo>
                  <a:lnTo>
                    <a:pt x="595" y="429"/>
                  </a:lnTo>
                  <a:lnTo>
                    <a:pt x="595" y="439"/>
                  </a:lnTo>
                  <a:lnTo>
                    <a:pt x="597" y="450"/>
                  </a:lnTo>
                  <a:lnTo>
                    <a:pt x="594" y="450"/>
                  </a:lnTo>
                  <a:lnTo>
                    <a:pt x="589" y="448"/>
                  </a:lnTo>
                  <a:lnTo>
                    <a:pt x="586" y="450"/>
                  </a:lnTo>
                  <a:lnTo>
                    <a:pt x="583" y="450"/>
                  </a:lnTo>
                  <a:lnTo>
                    <a:pt x="580" y="453"/>
                  </a:lnTo>
                  <a:lnTo>
                    <a:pt x="577" y="454"/>
                  </a:lnTo>
                  <a:lnTo>
                    <a:pt x="576" y="456"/>
                  </a:lnTo>
                  <a:lnTo>
                    <a:pt x="570" y="462"/>
                  </a:lnTo>
                  <a:lnTo>
                    <a:pt x="565" y="469"/>
                  </a:lnTo>
                  <a:lnTo>
                    <a:pt x="559" y="477"/>
                  </a:lnTo>
                  <a:lnTo>
                    <a:pt x="559" y="478"/>
                  </a:lnTo>
                  <a:lnTo>
                    <a:pt x="559" y="480"/>
                  </a:lnTo>
                  <a:lnTo>
                    <a:pt x="559" y="481"/>
                  </a:lnTo>
                  <a:lnTo>
                    <a:pt x="559" y="483"/>
                  </a:lnTo>
                  <a:lnTo>
                    <a:pt x="556" y="486"/>
                  </a:lnTo>
                  <a:lnTo>
                    <a:pt x="553" y="487"/>
                  </a:lnTo>
                  <a:lnTo>
                    <a:pt x="552" y="490"/>
                  </a:lnTo>
                  <a:lnTo>
                    <a:pt x="553" y="493"/>
                  </a:lnTo>
                  <a:lnTo>
                    <a:pt x="553" y="496"/>
                  </a:lnTo>
                  <a:lnTo>
                    <a:pt x="553" y="499"/>
                  </a:lnTo>
                  <a:lnTo>
                    <a:pt x="553" y="504"/>
                  </a:lnTo>
                  <a:lnTo>
                    <a:pt x="550" y="507"/>
                  </a:lnTo>
                  <a:lnTo>
                    <a:pt x="550" y="508"/>
                  </a:lnTo>
                  <a:lnTo>
                    <a:pt x="550" y="511"/>
                  </a:lnTo>
                  <a:lnTo>
                    <a:pt x="552" y="513"/>
                  </a:lnTo>
                  <a:lnTo>
                    <a:pt x="552" y="516"/>
                  </a:lnTo>
                  <a:lnTo>
                    <a:pt x="552" y="519"/>
                  </a:lnTo>
                  <a:lnTo>
                    <a:pt x="549" y="522"/>
                  </a:lnTo>
                  <a:lnTo>
                    <a:pt x="549" y="527"/>
                  </a:lnTo>
                  <a:lnTo>
                    <a:pt x="550" y="530"/>
                  </a:lnTo>
                  <a:lnTo>
                    <a:pt x="550" y="531"/>
                  </a:lnTo>
                  <a:lnTo>
                    <a:pt x="550" y="533"/>
                  </a:lnTo>
                  <a:lnTo>
                    <a:pt x="549" y="533"/>
                  </a:lnTo>
                  <a:lnTo>
                    <a:pt x="547" y="533"/>
                  </a:lnTo>
                  <a:lnTo>
                    <a:pt x="547" y="534"/>
                  </a:lnTo>
                  <a:lnTo>
                    <a:pt x="546" y="534"/>
                  </a:lnTo>
                  <a:lnTo>
                    <a:pt x="544" y="536"/>
                  </a:lnTo>
                  <a:lnTo>
                    <a:pt x="543" y="536"/>
                  </a:lnTo>
                  <a:lnTo>
                    <a:pt x="541" y="536"/>
                  </a:lnTo>
                  <a:lnTo>
                    <a:pt x="538" y="536"/>
                  </a:lnTo>
                  <a:lnTo>
                    <a:pt x="537" y="533"/>
                  </a:lnTo>
                  <a:lnTo>
                    <a:pt x="535" y="531"/>
                  </a:lnTo>
                  <a:lnTo>
                    <a:pt x="534" y="530"/>
                  </a:lnTo>
                  <a:lnTo>
                    <a:pt x="531" y="530"/>
                  </a:lnTo>
                  <a:lnTo>
                    <a:pt x="529" y="530"/>
                  </a:lnTo>
                  <a:lnTo>
                    <a:pt x="528" y="533"/>
                  </a:lnTo>
                  <a:lnTo>
                    <a:pt x="526" y="534"/>
                  </a:lnTo>
                  <a:lnTo>
                    <a:pt x="525" y="542"/>
                  </a:lnTo>
                  <a:lnTo>
                    <a:pt x="526" y="549"/>
                  </a:lnTo>
                  <a:lnTo>
                    <a:pt x="526" y="557"/>
                  </a:lnTo>
                  <a:lnTo>
                    <a:pt x="523" y="563"/>
                  </a:lnTo>
                  <a:lnTo>
                    <a:pt x="517" y="576"/>
                  </a:lnTo>
                  <a:lnTo>
                    <a:pt x="517" y="591"/>
                  </a:lnTo>
                  <a:lnTo>
                    <a:pt x="519" y="606"/>
                  </a:lnTo>
                  <a:lnTo>
                    <a:pt x="519" y="620"/>
                  </a:lnTo>
                  <a:lnTo>
                    <a:pt x="517" y="626"/>
                  </a:lnTo>
                  <a:lnTo>
                    <a:pt x="514" y="632"/>
                  </a:lnTo>
                  <a:lnTo>
                    <a:pt x="511" y="636"/>
                  </a:lnTo>
                  <a:lnTo>
                    <a:pt x="508" y="639"/>
                  </a:lnTo>
                  <a:lnTo>
                    <a:pt x="504" y="641"/>
                  </a:lnTo>
                  <a:lnTo>
                    <a:pt x="501" y="641"/>
                  </a:lnTo>
                  <a:lnTo>
                    <a:pt x="496" y="639"/>
                  </a:lnTo>
                  <a:lnTo>
                    <a:pt x="492" y="636"/>
                  </a:lnTo>
                  <a:lnTo>
                    <a:pt x="490" y="636"/>
                  </a:lnTo>
                  <a:lnTo>
                    <a:pt x="489" y="638"/>
                  </a:lnTo>
                  <a:lnTo>
                    <a:pt x="487" y="639"/>
                  </a:lnTo>
                  <a:lnTo>
                    <a:pt x="487" y="641"/>
                  </a:lnTo>
                  <a:lnTo>
                    <a:pt x="486" y="642"/>
                  </a:lnTo>
                  <a:lnTo>
                    <a:pt x="484" y="644"/>
                  </a:lnTo>
                  <a:lnTo>
                    <a:pt x="481" y="645"/>
                  </a:lnTo>
                  <a:lnTo>
                    <a:pt x="478" y="645"/>
                  </a:lnTo>
                  <a:lnTo>
                    <a:pt x="475" y="647"/>
                  </a:lnTo>
                  <a:lnTo>
                    <a:pt x="472" y="648"/>
                  </a:lnTo>
                  <a:lnTo>
                    <a:pt x="474" y="648"/>
                  </a:lnTo>
                  <a:lnTo>
                    <a:pt x="474" y="647"/>
                  </a:lnTo>
                  <a:lnTo>
                    <a:pt x="474" y="65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3" name="Freeform 53"/>
            <p:cNvSpPr/>
            <p:nvPr/>
          </p:nvSpPr>
          <p:spPr bwMode="gray">
            <a:xfrm>
              <a:off x="4591" y="1989"/>
              <a:ext cx="575" cy="583"/>
            </a:xfrm>
            <a:custGeom>
              <a:avLst/>
              <a:gdLst>
                <a:gd name="T0" fmla="*/ 217 w 621"/>
                <a:gd name="T1" fmla="*/ 19 h 630"/>
                <a:gd name="T2" fmla="*/ 227 w 621"/>
                <a:gd name="T3" fmla="*/ 40 h 630"/>
                <a:gd name="T4" fmla="*/ 233 w 621"/>
                <a:gd name="T5" fmla="*/ 67 h 630"/>
                <a:gd name="T6" fmla="*/ 247 w 621"/>
                <a:gd name="T7" fmla="*/ 99 h 630"/>
                <a:gd name="T8" fmla="*/ 266 w 621"/>
                <a:gd name="T9" fmla="*/ 108 h 630"/>
                <a:gd name="T10" fmla="*/ 292 w 621"/>
                <a:gd name="T11" fmla="*/ 129 h 630"/>
                <a:gd name="T12" fmla="*/ 335 w 621"/>
                <a:gd name="T13" fmla="*/ 156 h 630"/>
                <a:gd name="T14" fmla="*/ 353 w 621"/>
                <a:gd name="T15" fmla="*/ 170 h 630"/>
                <a:gd name="T16" fmla="*/ 384 w 621"/>
                <a:gd name="T17" fmla="*/ 207 h 630"/>
                <a:gd name="T18" fmla="*/ 396 w 621"/>
                <a:gd name="T19" fmla="*/ 222 h 630"/>
                <a:gd name="T20" fmla="*/ 382 w 621"/>
                <a:gd name="T21" fmla="*/ 227 h 630"/>
                <a:gd name="T22" fmla="*/ 368 w 621"/>
                <a:gd name="T23" fmla="*/ 255 h 630"/>
                <a:gd name="T24" fmla="*/ 361 w 621"/>
                <a:gd name="T25" fmla="*/ 299 h 630"/>
                <a:gd name="T26" fmla="*/ 387 w 621"/>
                <a:gd name="T27" fmla="*/ 296 h 630"/>
                <a:gd name="T28" fmla="*/ 403 w 621"/>
                <a:gd name="T29" fmla="*/ 311 h 630"/>
                <a:gd name="T30" fmla="*/ 414 w 621"/>
                <a:gd name="T31" fmla="*/ 338 h 630"/>
                <a:gd name="T32" fmla="*/ 435 w 621"/>
                <a:gd name="T33" fmla="*/ 358 h 630"/>
                <a:gd name="T34" fmla="*/ 438 w 621"/>
                <a:gd name="T35" fmla="*/ 368 h 630"/>
                <a:gd name="T36" fmla="*/ 444 w 621"/>
                <a:gd name="T37" fmla="*/ 374 h 630"/>
                <a:gd name="T38" fmla="*/ 454 w 621"/>
                <a:gd name="T39" fmla="*/ 385 h 630"/>
                <a:gd name="T40" fmla="*/ 576 w 621"/>
                <a:gd name="T41" fmla="*/ 419 h 630"/>
                <a:gd name="T42" fmla="*/ 445 w 621"/>
                <a:gd name="T43" fmla="*/ 567 h 630"/>
                <a:gd name="T44" fmla="*/ 382 w 621"/>
                <a:gd name="T45" fmla="*/ 600 h 630"/>
                <a:gd name="T46" fmla="*/ 370 w 621"/>
                <a:gd name="T47" fmla="*/ 606 h 630"/>
                <a:gd name="T48" fmla="*/ 347 w 621"/>
                <a:gd name="T49" fmla="*/ 610 h 630"/>
                <a:gd name="T50" fmla="*/ 326 w 621"/>
                <a:gd name="T51" fmla="*/ 601 h 630"/>
                <a:gd name="T52" fmla="*/ 301 w 621"/>
                <a:gd name="T53" fmla="*/ 616 h 630"/>
                <a:gd name="T54" fmla="*/ 284 w 621"/>
                <a:gd name="T55" fmla="*/ 630 h 630"/>
                <a:gd name="T56" fmla="*/ 190 w 621"/>
                <a:gd name="T57" fmla="*/ 604 h 630"/>
                <a:gd name="T58" fmla="*/ 158 w 621"/>
                <a:gd name="T59" fmla="*/ 592 h 630"/>
                <a:gd name="T60" fmla="*/ 128 w 621"/>
                <a:gd name="T61" fmla="*/ 583 h 630"/>
                <a:gd name="T62" fmla="*/ 125 w 621"/>
                <a:gd name="T63" fmla="*/ 562 h 630"/>
                <a:gd name="T64" fmla="*/ 113 w 621"/>
                <a:gd name="T65" fmla="*/ 553 h 630"/>
                <a:gd name="T66" fmla="*/ 95 w 621"/>
                <a:gd name="T67" fmla="*/ 544 h 630"/>
                <a:gd name="T68" fmla="*/ 78 w 621"/>
                <a:gd name="T69" fmla="*/ 503 h 630"/>
                <a:gd name="T70" fmla="*/ 48 w 621"/>
                <a:gd name="T71" fmla="*/ 472 h 630"/>
                <a:gd name="T72" fmla="*/ 36 w 621"/>
                <a:gd name="T73" fmla="*/ 463 h 630"/>
                <a:gd name="T74" fmla="*/ 2 w 621"/>
                <a:gd name="T75" fmla="*/ 445 h 630"/>
                <a:gd name="T76" fmla="*/ 0 w 621"/>
                <a:gd name="T77" fmla="*/ 437 h 630"/>
                <a:gd name="T78" fmla="*/ 14 w 621"/>
                <a:gd name="T79" fmla="*/ 431 h 630"/>
                <a:gd name="T80" fmla="*/ 26 w 621"/>
                <a:gd name="T81" fmla="*/ 425 h 630"/>
                <a:gd name="T82" fmla="*/ 47 w 621"/>
                <a:gd name="T83" fmla="*/ 412 h 630"/>
                <a:gd name="T84" fmla="*/ 51 w 621"/>
                <a:gd name="T85" fmla="*/ 352 h 630"/>
                <a:gd name="T86" fmla="*/ 56 w 621"/>
                <a:gd name="T87" fmla="*/ 317 h 630"/>
                <a:gd name="T88" fmla="*/ 66 w 621"/>
                <a:gd name="T89" fmla="*/ 320 h 630"/>
                <a:gd name="T90" fmla="*/ 75 w 621"/>
                <a:gd name="T91" fmla="*/ 319 h 630"/>
                <a:gd name="T92" fmla="*/ 80 w 621"/>
                <a:gd name="T93" fmla="*/ 314 h 630"/>
                <a:gd name="T94" fmla="*/ 80 w 621"/>
                <a:gd name="T95" fmla="*/ 290 h 630"/>
                <a:gd name="T96" fmla="*/ 84 w 621"/>
                <a:gd name="T97" fmla="*/ 272 h 630"/>
                <a:gd name="T98" fmla="*/ 107 w 621"/>
                <a:gd name="T99" fmla="*/ 240 h 630"/>
                <a:gd name="T100" fmla="*/ 126 w 621"/>
                <a:gd name="T101" fmla="*/ 236 h 630"/>
                <a:gd name="T102" fmla="*/ 132 w 621"/>
                <a:gd name="T103" fmla="*/ 198 h 630"/>
                <a:gd name="T104" fmla="*/ 132 w 621"/>
                <a:gd name="T105" fmla="*/ 132 h 630"/>
                <a:gd name="T106" fmla="*/ 132 w 621"/>
                <a:gd name="T107" fmla="*/ 123 h 630"/>
                <a:gd name="T108" fmla="*/ 141 w 621"/>
                <a:gd name="T109" fmla="*/ 102 h 630"/>
                <a:gd name="T110" fmla="*/ 146 w 621"/>
                <a:gd name="T111" fmla="*/ 81 h 630"/>
                <a:gd name="T112" fmla="*/ 143 w 621"/>
                <a:gd name="T113" fmla="*/ 58 h 630"/>
                <a:gd name="T114" fmla="*/ 157 w 621"/>
                <a:gd name="T115" fmla="*/ 46 h 630"/>
                <a:gd name="T116" fmla="*/ 172 w 621"/>
                <a:gd name="T117" fmla="*/ 33 h 630"/>
                <a:gd name="T118" fmla="*/ 194 w 621"/>
                <a:gd name="T119" fmla="*/ 21 h 630"/>
                <a:gd name="T120" fmla="*/ 206 w 621"/>
                <a:gd name="T121" fmla="*/ 3 h 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21" h="630">
                  <a:moveTo>
                    <a:pt x="206" y="0"/>
                  </a:moveTo>
                  <a:lnTo>
                    <a:pt x="209" y="3"/>
                  </a:lnTo>
                  <a:lnTo>
                    <a:pt x="212" y="7"/>
                  </a:lnTo>
                  <a:lnTo>
                    <a:pt x="214" y="12"/>
                  </a:lnTo>
                  <a:lnTo>
                    <a:pt x="215" y="16"/>
                  </a:lnTo>
                  <a:lnTo>
                    <a:pt x="217" y="19"/>
                  </a:lnTo>
                  <a:lnTo>
                    <a:pt x="217" y="22"/>
                  </a:lnTo>
                  <a:lnTo>
                    <a:pt x="218" y="24"/>
                  </a:lnTo>
                  <a:lnTo>
                    <a:pt x="220" y="27"/>
                  </a:lnTo>
                  <a:lnTo>
                    <a:pt x="221" y="30"/>
                  </a:lnTo>
                  <a:lnTo>
                    <a:pt x="223" y="33"/>
                  </a:lnTo>
                  <a:lnTo>
                    <a:pt x="227" y="40"/>
                  </a:lnTo>
                  <a:lnTo>
                    <a:pt x="229" y="48"/>
                  </a:lnTo>
                  <a:lnTo>
                    <a:pt x="232" y="55"/>
                  </a:lnTo>
                  <a:lnTo>
                    <a:pt x="232" y="58"/>
                  </a:lnTo>
                  <a:lnTo>
                    <a:pt x="233" y="61"/>
                  </a:lnTo>
                  <a:lnTo>
                    <a:pt x="233" y="64"/>
                  </a:lnTo>
                  <a:lnTo>
                    <a:pt x="233" y="67"/>
                  </a:lnTo>
                  <a:lnTo>
                    <a:pt x="236" y="72"/>
                  </a:lnTo>
                  <a:lnTo>
                    <a:pt x="238" y="75"/>
                  </a:lnTo>
                  <a:lnTo>
                    <a:pt x="238" y="79"/>
                  </a:lnTo>
                  <a:lnTo>
                    <a:pt x="238" y="82"/>
                  </a:lnTo>
                  <a:lnTo>
                    <a:pt x="239" y="86"/>
                  </a:lnTo>
                  <a:lnTo>
                    <a:pt x="247" y="99"/>
                  </a:lnTo>
                  <a:lnTo>
                    <a:pt x="257" y="113"/>
                  </a:lnTo>
                  <a:lnTo>
                    <a:pt x="260" y="114"/>
                  </a:lnTo>
                  <a:lnTo>
                    <a:pt x="262" y="114"/>
                  </a:lnTo>
                  <a:lnTo>
                    <a:pt x="263" y="113"/>
                  </a:lnTo>
                  <a:lnTo>
                    <a:pt x="265" y="111"/>
                  </a:lnTo>
                  <a:lnTo>
                    <a:pt x="266" y="108"/>
                  </a:lnTo>
                  <a:lnTo>
                    <a:pt x="268" y="105"/>
                  </a:lnTo>
                  <a:lnTo>
                    <a:pt x="269" y="102"/>
                  </a:lnTo>
                  <a:lnTo>
                    <a:pt x="271" y="101"/>
                  </a:lnTo>
                  <a:lnTo>
                    <a:pt x="277" y="111"/>
                  </a:lnTo>
                  <a:lnTo>
                    <a:pt x="283" y="122"/>
                  </a:lnTo>
                  <a:lnTo>
                    <a:pt x="292" y="129"/>
                  </a:lnTo>
                  <a:lnTo>
                    <a:pt x="307" y="138"/>
                  </a:lnTo>
                  <a:lnTo>
                    <a:pt x="322" y="149"/>
                  </a:lnTo>
                  <a:lnTo>
                    <a:pt x="325" y="150"/>
                  </a:lnTo>
                  <a:lnTo>
                    <a:pt x="329" y="152"/>
                  </a:lnTo>
                  <a:lnTo>
                    <a:pt x="332" y="153"/>
                  </a:lnTo>
                  <a:lnTo>
                    <a:pt x="335" y="156"/>
                  </a:lnTo>
                  <a:lnTo>
                    <a:pt x="337" y="159"/>
                  </a:lnTo>
                  <a:lnTo>
                    <a:pt x="338" y="162"/>
                  </a:lnTo>
                  <a:lnTo>
                    <a:pt x="341" y="165"/>
                  </a:lnTo>
                  <a:lnTo>
                    <a:pt x="344" y="167"/>
                  </a:lnTo>
                  <a:lnTo>
                    <a:pt x="349" y="168"/>
                  </a:lnTo>
                  <a:lnTo>
                    <a:pt x="353" y="170"/>
                  </a:lnTo>
                  <a:lnTo>
                    <a:pt x="356" y="173"/>
                  </a:lnTo>
                  <a:lnTo>
                    <a:pt x="365" y="180"/>
                  </a:lnTo>
                  <a:lnTo>
                    <a:pt x="373" y="188"/>
                  </a:lnTo>
                  <a:lnTo>
                    <a:pt x="378" y="197"/>
                  </a:lnTo>
                  <a:lnTo>
                    <a:pt x="381" y="203"/>
                  </a:lnTo>
                  <a:lnTo>
                    <a:pt x="384" y="207"/>
                  </a:lnTo>
                  <a:lnTo>
                    <a:pt x="388" y="212"/>
                  </a:lnTo>
                  <a:lnTo>
                    <a:pt x="393" y="215"/>
                  </a:lnTo>
                  <a:lnTo>
                    <a:pt x="397" y="218"/>
                  </a:lnTo>
                  <a:lnTo>
                    <a:pt x="397" y="219"/>
                  </a:lnTo>
                  <a:lnTo>
                    <a:pt x="397" y="221"/>
                  </a:lnTo>
                  <a:lnTo>
                    <a:pt x="396" y="222"/>
                  </a:lnTo>
                  <a:lnTo>
                    <a:pt x="394" y="225"/>
                  </a:lnTo>
                  <a:lnTo>
                    <a:pt x="393" y="225"/>
                  </a:lnTo>
                  <a:lnTo>
                    <a:pt x="390" y="227"/>
                  </a:lnTo>
                  <a:lnTo>
                    <a:pt x="387" y="227"/>
                  </a:lnTo>
                  <a:lnTo>
                    <a:pt x="384" y="227"/>
                  </a:lnTo>
                  <a:lnTo>
                    <a:pt x="382" y="227"/>
                  </a:lnTo>
                  <a:lnTo>
                    <a:pt x="378" y="230"/>
                  </a:lnTo>
                  <a:lnTo>
                    <a:pt x="375" y="234"/>
                  </a:lnTo>
                  <a:lnTo>
                    <a:pt x="373" y="239"/>
                  </a:lnTo>
                  <a:lnTo>
                    <a:pt x="371" y="243"/>
                  </a:lnTo>
                  <a:lnTo>
                    <a:pt x="370" y="249"/>
                  </a:lnTo>
                  <a:lnTo>
                    <a:pt x="368" y="255"/>
                  </a:lnTo>
                  <a:lnTo>
                    <a:pt x="367" y="260"/>
                  </a:lnTo>
                  <a:lnTo>
                    <a:pt x="359" y="273"/>
                  </a:lnTo>
                  <a:lnTo>
                    <a:pt x="356" y="288"/>
                  </a:lnTo>
                  <a:lnTo>
                    <a:pt x="356" y="293"/>
                  </a:lnTo>
                  <a:lnTo>
                    <a:pt x="358" y="296"/>
                  </a:lnTo>
                  <a:lnTo>
                    <a:pt x="361" y="299"/>
                  </a:lnTo>
                  <a:lnTo>
                    <a:pt x="364" y="302"/>
                  </a:lnTo>
                  <a:lnTo>
                    <a:pt x="368" y="302"/>
                  </a:lnTo>
                  <a:lnTo>
                    <a:pt x="371" y="300"/>
                  </a:lnTo>
                  <a:lnTo>
                    <a:pt x="375" y="299"/>
                  </a:lnTo>
                  <a:lnTo>
                    <a:pt x="378" y="297"/>
                  </a:lnTo>
                  <a:lnTo>
                    <a:pt x="387" y="296"/>
                  </a:lnTo>
                  <a:lnTo>
                    <a:pt x="396" y="297"/>
                  </a:lnTo>
                  <a:lnTo>
                    <a:pt x="405" y="297"/>
                  </a:lnTo>
                  <a:lnTo>
                    <a:pt x="406" y="296"/>
                  </a:lnTo>
                  <a:lnTo>
                    <a:pt x="408" y="296"/>
                  </a:lnTo>
                  <a:lnTo>
                    <a:pt x="403" y="303"/>
                  </a:lnTo>
                  <a:lnTo>
                    <a:pt x="403" y="311"/>
                  </a:lnTo>
                  <a:lnTo>
                    <a:pt x="409" y="320"/>
                  </a:lnTo>
                  <a:lnTo>
                    <a:pt x="411" y="325"/>
                  </a:lnTo>
                  <a:lnTo>
                    <a:pt x="411" y="328"/>
                  </a:lnTo>
                  <a:lnTo>
                    <a:pt x="412" y="332"/>
                  </a:lnTo>
                  <a:lnTo>
                    <a:pt x="412" y="335"/>
                  </a:lnTo>
                  <a:lnTo>
                    <a:pt x="414" y="338"/>
                  </a:lnTo>
                  <a:lnTo>
                    <a:pt x="415" y="340"/>
                  </a:lnTo>
                  <a:lnTo>
                    <a:pt x="418" y="341"/>
                  </a:lnTo>
                  <a:lnTo>
                    <a:pt x="420" y="343"/>
                  </a:lnTo>
                  <a:lnTo>
                    <a:pt x="426" y="347"/>
                  </a:lnTo>
                  <a:lnTo>
                    <a:pt x="430" y="352"/>
                  </a:lnTo>
                  <a:lnTo>
                    <a:pt x="435" y="358"/>
                  </a:lnTo>
                  <a:lnTo>
                    <a:pt x="436" y="359"/>
                  </a:lnTo>
                  <a:lnTo>
                    <a:pt x="435" y="361"/>
                  </a:lnTo>
                  <a:lnTo>
                    <a:pt x="435" y="364"/>
                  </a:lnTo>
                  <a:lnTo>
                    <a:pt x="435" y="367"/>
                  </a:lnTo>
                  <a:lnTo>
                    <a:pt x="436" y="368"/>
                  </a:lnTo>
                  <a:lnTo>
                    <a:pt x="438" y="368"/>
                  </a:lnTo>
                  <a:lnTo>
                    <a:pt x="439" y="368"/>
                  </a:lnTo>
                  <a:lnTo>
                    <a:pt x="441" y="368"/>
                  </a:lnTo>
                  <a:lnTo>
                    <a:pt x="444" y="368"/>
                  </a:lnTo>
                  <a:lnTo>
                    <a:pt x="444" y="371"/>
                  </a:lnTo>
                  <a:lnTo>
                    <a:pt x="444" y="373"/>
                  </a:lnTo>
                  <a:lnTo>
                    <a:pt x="444" y="374"/>
                  </a:lnTo>
                  <a:lnTo>
                    <a:pt x="445" y="376"/>
                  </a:lnTo>
                  <a:lnTo>
                    <a:pt x="447" y="379"/>
                  </a:lnTo>
                  <a:lnTo>
                    <a:pt x="448" y="382"/>
                  </a:lnTo>
                  <a:lnTo>
                    <a:pt x="450" y="383"/>
                  </a:lnTo>
                  <a:lnTo>
                    <a:pt x="453" y="385"/>
                  </a:lnTo>
                  <a:lnTo>
                    <a:pt x="454" y="385"/>
                  </a:lnTo>
                  <a:lnTo>
                    <a:pt x="462" y="386"/>
                  </a:lnTo>
                  <a:lnTo>
                    <a:pt x="474" y="388"/>
                  </a:lnTo>
                  <a:lnTo>
                    <a:pt x="490" y="392"/>
                  </a:lnTo>
                  <a:lnTo>
                    <a:pt x="513" y="398"/>
                  </a:lnTo>
                  <a:lnTo>
                    <a:pt x="541" y="407"/>
                  </a:lnTo>
                  <a:lnTo>
                    <a:pt x="576" y="419"/>
                  </a:lnTo>
                  <a:lnTo>
                    <a:pt x="621" y="418"/>
                  </a:lnTo>
                  <a:lnTo>
                    <a:pt x="510" y="565"/>
                  </a:lnTo>
                  <a:lnTo>
                    <a:pt x="466" y="564"/>
                  </a:lnTo>
                  <a:lnTo>
                    <a:pt x="463" y="564"/>
                  </a:lnTo>
                  <a:lnTo>
                    <a:pt x="456" y="564"/>
                  </a:lnTo>
                  <a:lnTo>
                    <a:pt x="445" y="567"/>
                  </a:lnTo>
                  <a:lnTo>
                    <a:pt x="430" y="577"/>
                  </a:lnTo>
                  <a:lnTo>
                    <a:pt x="415" y="595"/>
                  </a:lnTo>
                  <a:lnTo>
                    <a:pt x="385" y="597"/>
                  </a:lnTo>
                  <a:lnTo>
                    <a:pt x="385" y="597"/>
                  </a:lnTo>
                  <a:lnTo>
                    <a:pt x="384" y="598"/>
                  </a:lnTo>
                  <a:lnTo>
                    <a:pt x="382" y="600"/>
                  </a:lnTo>
                  <a:lnTo>
                    <a:pt x="381" y="603"/>
                  </a:lnTo>
                  <a:lnTo>
                    <a:pt x="381" y="604"/>
                  </a:lnTo>
                  <a:lnTo>
                    <a:pt x="382" y="607"/>
                  </a:lnTo>
                  <a:lnTo>
                    <a:pt x="379" y="606"/>
                  </a:lnTo>
                  <a:lnTo>
                    <a:pt x="376" y="606"/>
                  </a:lnTo>
                  <a:lnTo>
                    <a:pt x="370" y="606"/>
                  </a:lnTo>
                  <a:lnTo>
                    <a:pt x="365" y="606"/>
                  </a:lnTo>
                  <a:lnTo>
                    <a:pt x="361" y="607"/>
                  </a:lnTo>
                  <a:lnTo>
                    <a:pt x="358" y="609"/>
                  </a:lnTo>
                  <a:lnTo>
                    <a:pt x="355" y="610"/>
                  </a:lnTo>
                  <a:lnTo>
                    <a:pt x="350" y="612"/>
                  </a:lnTo>
                  <a:lnTo>
                    <a:pt x="347" y="610"/>
                  </a:lnTo>
                  <a:lnTo>
                    <a:pt x="344" y="610"/>
                  </a:lnTo>
                  <a:lnTo>
                    <a:pt x="343" y="607"/>
                  </a:lnTo>
                  <a:lnTo>
                    <a:pt x="340" y="606"/>
                  </a:lnTo>
                  <a:lnTo>
                    <a:pt x="338" y="604"/>
                  </a:lnTo>
                  <a:lnTo>
                    <a:pt x="332" y="603"/>
                  </a:lnTo>
                  <a:lnTo>
                    <a:pt x="326" y="601"/>
                  </a:lnTo>
                  <a:lnTo>
                    <a:pt x="313" y="604"/>
                  </a:lnTo>
                  <a:lnTo>
                    <a:pt x="301" y="610"/>
                  </a:lnTo>
                  <a:lnTo>
                    <a:pt x="301" y="612"/>
                  </a:lnTo>
                  <a:lnTo>
                    <a:pt x="301" y="613"/>
                  </a:lnTo>
                  <a:lnTo>
                    <a:pt x="301" y="615"/>
                  </a:lnTo>
                  <a:lnTo>
                    <a:pt x="301" y="616"/>
                  </a:lnTo>
                  <a:lnTo>
                    <a:pt x="296" y="619"/>
                  </a:lnTo>
                  <a:lnTo>
                    <a:pt x="295" y="622"/>
                  </a:lnTo>
                  <a:lnTo>
                    <a:pt x="292" y="625"/>
                  </a:lnTo>
                  <a:lnTo>
                    <a:pt x="289" y="628"/>
                  </a:lnTo>
                  <a:lnTo>
                    <a:pt x="286" y="630"/>
                  </a:lnTo>
                  <a:lnTo>
                    <a:pt x="284" y="630"/>
                  </a:lnTo>
                  <a:lnTo>
                    <a:pt x="265" y="627"/>
                  </a:lnTo>
                  <a:lnTo>
                    <a:pt x="247" y="627"/>
                  </a:lnTo>
                  <a:lnTo>
                    <a:pt x="232" y="627"/>
                  </a:lnTo>
                  <a:lnTo>
                    <a:pt x="217" y="622"/>
                  </a:lnTo>
                  <a:lnTo>
                    <a:pt x="203" y="615"/>
                  </a:lnTo>
                  <a:lnTo>
                    <a:pt x="190" y="604"/>
                  </a:lnTo>
                  <a:lnTo>
                    <a:pt x="187" y="603"/>
                  </a:lnTo>
                  <a:lnTo>
                    <a:pt x="184" y="601"/>
                  </a:lnTo>
                  <a:lnTo>
                    <a:pt x="182" y="600"/>
                  </a:lnTo>
                  <a:lnTo>
                    <a:pt x="175" y="598"/>
                  </a:lnTo>
                  <a:lnTo>
                    <a:pt x="167" y="595"/>
                  </a:lnTo>
                  <a:lnTo>
                    <a:pt x="158" y="592"/>
                  </a:lnTo>
                  <a:lnTo>
                    <a:pt x="152" y="592"/>
                  </a:lnTo>
                  <a:lnTo>
                    <a:pt x="143" y="594"/>
                  </a:lnTo>
                  <a:lnTo>
                    <a:pt x="138" y="594"/>
                  </a:lnTo>
                  <a:lnTo>
                    <a:pt x="135" y="591"/>
                  </a:lnTo>
                  <a:lnTo>
                    <a:pt x="131" y="588"/>
                  </a:lnTo>
                  <a:lnTo>
                    <a:pt x="128" y="583"/>
                  </a:lnTo>
                  <a:lnTo>
                    <a:pt x="125" y="579"/>
                  </a:lnTo>
                  <a:lnTo>
                    <a:pt x="122" y="574"/>
                  </a:lnTo>
                  <a:lnTo>
                    <a:pt x="122" y="571"/>
                  </a:lnTo>
                  <a:lnTo>
                    <a:pt x="122" y="568"/>
                  </a:lnTo>
                  <a:lnTo>
                    <a:pt x="123" y="565"/>
                  </a:lnTo>
                  <a:lnTo>
                    <a:pt x="125" y="562"/>
                  </a:lnTo>
                  <a:lnTo>
                    <a:pt x="126" y="558"/>
                  </a:lnTo>
                  <a:lnTo>
                    <a:pt x="123" y="558"/>
                  </a:lnTo>
                  <a:lnTo>
                    <a:pt x="122" y="556"/>
                  </a:lnTo>
                  <a:lnTo>
                    <a:pt x="120" y="555"/>
                  </a:lnTo>
                  <a:lnTo>
                    <a:pt x="119" y="553"/>
                  </a:lnTo>
                  <a:lnTo>
                    <a:pt x="113" y="553"/>
                  </a:lnTo>
                  <a:lnTo>
                    <a:pt x="105" y="552"/>
                  </a:lnTo>
                  <a:lnTo>
                    <a:pt x="99" y="550"/>
                  </a:lnTo>
                  <a:lnTo>
                    <a:pt x="98" y="549"/>
                  </a:lnTo>
                  <a:lnTo>
                    <a:pt x="96" y="547"/>
                  </a:lnTo>
                  <a:lnTo>
                    <a:pt x="96" y="546"/>
                  </a:lnTo>
                  <a:lnTo>
                    <a:pt x="95" y="544"/>
                  </a:lnTo>
                  <a:lnTo>
                    <a:pt x="93" y="540"/>
                  </a:lnTo>
                  <a:lnTo>
                    <a:pt x="92" y="535"/>
                  </a:lnTo>
                  <a:lnTo>
                    <a:pt x="89" y="532"/>
                  </a:lnTo>
                  <a:lnTo>
                    <a:pt x="84" y="523"/>
                  </a:lnTo>
                  <a:lnTo>
                    <a:pt x="81" y="514"/>
                  </a:lnTo>
                  <a:lnTo>
                    <a:pt x="78" y="503"/>
                  </a:lnTo>
                  <a:lnTo>
                    <a:pt x="74" y="494"/>
                  </a:lnTo>
                  <a:lnTo>
                    <a:pt x="68" y="488"/>
                  </a:lnTo>
                  <a:lnTo>
                    <a:pt x="59" y="484"/>
                  </a:lnTo>
                  <a:lnTo>
                    <a:pt x="54" y="481"/>
                  </a:lnTo>
                  <a:lnTo>
                    <a:pt x="51" y="476"/>
                  </a:lnTo>
                  <a:lnTo>
                    <a:pt x="48" y="472"/>
                  </a:lnTo>
                  <a:lnTo>
                    <a:pt x="45" y="467"/>
                  </a:lnTo>
                  <a:lnTo>
                    <a:pt x="42" y="463"/>
                  </a:lnTo>
                  <a:lnTo>
                    <a:pt x="41" y="463"/>
                  </a:lnTo>
                  <a:lnTo>
                    <a:pt x="39" y="463"/>
                  </a:lnTo>
                  <a:lnTo>
                    <a:pt x="36" y="463"/>
                  </a:lnTo>
                  <a:lnTo>
                    <a:pt x="36" y="463"/>
                  </a:lnTo>
                  <a:lnTo>
                    <a:pt x="29" y="457"/>
                  </a:lnTo>
                  <a:lnTo>
                    <a:pt x="20" y="454"/>
                  </a:lnTo>
                  <a:lnTo>
                    <a:pt x="11" y="452"/>
                  </a:lnTo>
                  <a:lnTo>
                    <a:pt x="2" y="448"/>
                  </a:lnTo>
                  <a:lnTo>
                    <a:pt x="2" y="446"/>
                  </a:lnTo>
                  <a:lnTo>
                    <a:pt x="2" y="445"/>
                  </a:lnTo>
                  <a:lnTo>
                    <a:pt x="3" y="443"/>
                  </a:lnTo>
                  <a:lnTo>
                    <a:pt x="5" y="440"/>
                  </a:lnTo>
                  <a:lnTo>
                    <a:pt x="3" y="439"/>
                  </a:lnTo>
                  <a:lnTo>
                    <a:pt x="3" y="437"/>
                  </a:lnTo>
                  <a:lnTo>
                    <a:pt x="2" y="437"/>
                  </a:lnTo>
                  <a:lnTo>
                    <a:pt x="0" y="437"/>
                  </a:lnTo>
                  <a:lnTo>
                    <a:pt x="0" y="436"/>
                  </a:lnTo>
                  <a:lnTo>
                    <a:pt x="3" y="434"/>
                  </a:lnTo>
                  <a:lnTo>
                    <a:pt x="5" y="433"/>
                  </a:lnTo>
                  <a:lnTo>
                    <a:pt x="8" y="433"/>
                  </a:lnTo>
                  <a:lnTo>
                    <a:pt x="11" y="433"/>
                  </a:lnTo>
                  <a:lnTo>
                    <a:pt x="14" y="431"/>
                  </a:lnTo>
                  <a:lnTo>
                    <a:pt x="15" y="430"/>
                  </a:lnTo>
                  <a:lnTo>
                    <a:pt x="17" y="428"/>
                  </a:lnTo>
                  <a:lnTo>
                    <a:pt x="17" y="427"/>
                  </a:lnTo>
                  <a:lnTo>
                    <a:pt x="18" y="425"/>
                  </a:lnTo>
                  <a:lnTo>
                    <a:pt x="23" y="425"/>
                  </a:lnTo>
                  <a:lnTo>
                    <a:pt x="26" y="425"/>
                  </a:lnTo>
                  <a:lnTo>
                    <a:pt x="30" y="425"/>
                  </a:lnTo>
                  <a:lnTo>
                    <a:pt x="33" y="425"/>
                  </a:lnTo>
                  <a:lnTo>
                    <a:pt x="38" y="422"/>
                  </a:lnTo>
                  <a:lnTo>
                    <a:pt x="42" y="419"/>
                  </a:lnTo>
                  <a:lnTo>
                    <a:pt x="45" y="416"/>
                  </a:lnTo>
                  <a:lnTo>
                    <a:pt x="47" y="412"/>
                  </a:lnTo>
                  <a:lnTo>
                    <a:pt x="48" y="400"/>
                  </a:lnTo>
                  <a:lnTo>
                    <a:pt x="47" y="386"/>
                  </a:lnTo>
                  <a:lnTo>
                    <a:pt x="45" y="373"/>
                  </a:lnTo>
                  <a:lnTo>
                    <a:pt x="47" y="359"/>
                  </a:lnTo>
                  <a:lnTo>
                    <a:pt x="48" y="355"/>
                  </a:lnTo>
                  <a:lnTo>
                    <a:pt x="51" y="352"/>
                  </a:lnTo>
                  <a:lnTo>
                    <a:pt x="54" y="347"/>
                  </a:lnTo>
                  <a:lnTo>
                    <a:pt x="56" y="343"/>
                  </a:lnTo>
                  <a:lnTo>
                    <a:pt x="56" y="335"/>
                  </a:lnTo>
                  <a:lnTo>
                    <a:pt x="54" y="326"/>
                  </a:lnTo>
                  <a:lnTo>
                    <a:pt x="54" y="317"/>
                  </a:lnTo>
                  <a:lnTo>
                    <a:pt x="56" y="317"/>
                  </a:lnTo>
                  <a:lnTo>
                    <a:pt x="57" y="316"/>
                  </a:lnTo>
                  <a:lnTo>
                    <a:pt x="59" y="317"/>
                  </a:lnTo>
                  <a:lnTo>
                    <a:pt x="60" y="319"/>
                  </a:lnTo>
                  <a:lnTo>
                    <a:pt x="62" y="319"/>
                  </a:lnTo>
                  <a:lnTo>
                    <a:pt x="63" y="320"/>
                  </a:lnTo>
                  <a:lnTo>
                    <a:pt x="66" y="320"/>
                  </a:lnTo>
                  <a:lnTo>
                    <a:pt x="68" y="322"/>
                  </a:lnTo>
                  <a:lnTo>
                    <a:pt x="69" y="322"/>
                  </a:lnTo>
                  <a:lnTo>
                    <a:pt x="72" y="322"/>
                  </a:lnTo>
                  <a:lnTo>
                    <a:pt x="74" y="322"/>
                  </a:lnTo>
                  <a:lnTo>
                    <a:pt x="74" y="320"/>
                  </a:lnTo>
                  <a:lnTo>
                    <a:pt x="75" y="319"/>
                  </a:lnTo>
                  <a:lnTo>
                    <a:pt x="75" y="319"/>
                  </a:lnTo>
                  <a:lnTo>
                    <a:pt x="77" y="317"/>
                  </a:lnTo>
                  <a:lnTo>
                    <a:pt x="77" y="317"/>
                  </a:lnTo>
                  <a:lnTo>
                    <a:pt x="78" y="317"/>
                  </a:lnTo>
                  <a:lnTo>
                    <a:pt x="80" y="316"/>
                  </a:lnTo>
                  <a:lnTo>
                    <a:pt x="80" y="314"/>
                  </a:lnTo>
                  <a:lnTo>
                    <a:pt x="80" y="313"/>
                  </a:lnTo>
                  <a:lnTo>
                    <a:pt x="80" y="311"/>
                  </a:lnTo>
                  <a:lnTo>
                    <a:pt x="80" y="310"/>
                  </a:lnTo>
                  <a:lnTo>
                    <a:pt x="78" y="302"/>
                  </a:lnTo>
                  <a:lnTo>
                    <a:pt x="80" y="296"/>
                  </a:lnTo>
                  <a:lnTo>
                    <a:pt x="80" y="290"/>
                  </a:lnTo>
                  <a:lnTo>
                    <a:pt x="80" y="287"/>
                  </a:lnTo>
                  <a:lnTo>
                    <a:pt x="81" y="285"/>
                  </a:lnTo>
                  <a:lnTo>
                    <a:pt x="81" y="282"/>
                  </a:lnTo>
                  <a:lnTo>
                    <a:pt x="81" y="279"/>
                  </a:lnTo>
                  <a:lnTo>
                    <a:pt x="81" y="276"/>
                  </a:lnTo>
                  <a:lnTo>
                    <a:pt x="84" y="272"/>
                  </a:lnTo>
                  <a:lnTo>
                    <a:pt x="89" y="266"/>
                  </a:lnTo>
                  <a:lnTo>
                    <a:pt x="92" y="261"/>
                  </a:lnTo>
                  <a:lnTo>
                    <a:pt x="95" y="255"/>
                  </a:lnTo>
                  <a:lnTo>
                    <a:pt x="98" y="249"/>
                  </a:lnTo>
                  <a:lnTo>
                    <a:pt x="102" y="245"/>
                  </a:lnTo>
                  <a:lnTo>
                    <a:pt x="107" y="240"/>
                  </a:lnTo>
                  <a:lnTo>
                    <a:pt x="111" y="237"/>
                  </a:lnTo>
                  <a:lnTo>
                    <a:pt x="116" y="236"/>
                  </a:lnTo>
                  <a:lnTo>
                    <a:pt x="122" y="236"/>
                  </a:lnTo>
                  <a:lnTo>
                    <a:pt x="128" y="236"/>
                  </a:lnTo>
                  <a:lnTo>
                    <a:pt x="126" y="236"/>
                  </a:lnTo>
                  <a:lnTo>
                    <a:pt x="126" y="236"/>
                  </a:lnTo>
                  <a:lnTo>
                    <a:pt x="125" y="236"/>
                  </a:lnTo>
                  <a:lnTo>
                    <a:pt x="123" y="230"/>
                  </a:lnTo>
                  <a:lnTo>
                    <a:pt x="123" y="224"/>
                  </a:lnTo>
                  <a:lnTo>
                    <a:pt x="123" y="218"/>
                  </a:lnTo>
                  <a:lnTo>
                    <a:pt x="126" y="213"/>
                  </a:lnTo>
                  <a:lnTo>
                    <a:pt x="132" y="198"/>
                  </a:lnTo>
                  <a:lnTo>
                    <a:pt x="135" y="182"/>
                  </a:lnTo>
                  <a:lnTo>
                    <a:pt x="135" y="183"/>
                  </a:lnTo>
                  <a:lnTo>
                    <a:pt x="135" y="183"/>
                  </a:lnTo>
                  <a:lnTo>
                    <a:pt x="135" y="159"/>
                  </a:lnTo>
                  <a:lnTo>
                    <a:pt x="132" y="135"/>
                  </a:lnTo>
                  <a:lnTo>
                    <a:pt x="132" y="132"/>
                  </a:lnTo>
                  <a:lnTo>
                    <a:pt x="131" y="129"/>
                  </a:lnTo>
                  <a:lnTo>
                    <a:pt x="129" y="128"/>
                  </a:lnTo>
                  <a:lnTo>
                    <a:pt x="129" y="126"/>
                  </a:lnTo>
                  <a:lnTo>
                    <a:pt x="129" y="125"/>
                  </a:lnTo>
                  <a:lnTo>
                    <a:pt x="131" y="125"/>
                  </a:lnTo>
                  <a:lnTo>
                    <a:pt x="132" y="123"/>
                  </a:lnTo>
                  <a:lnTo>
                    <a:pt x="134" y="123"/>
                  </a:lnTo>
                  <a:lnTo>
                    <a:pt x="135" y="122"/>
                  </a:lnTo>
                  <a:lnTo>
                    <a:pt x="135" y="116"/>
                  </a:lnTo>
                  <a:lnTo>
                    <a:pt x="137" y="110"/>
                  </a:lnTo>
                  <a:lnTo>
                    <a:pt x="140" y="104"/>
                  </a:lnTo>
                  <a:lnTo>
                    <a:pt x="141" y="102"/>
                  </a:lnTo>
                  <a:lnTo>
                    <a:pt x="141" y="99"/>
                  </a:lnTo>
                  <a:lnTo>
                    <a:pt x="141" y="96"/>
                  </a:lnTo>
                  <a:lnTo>
                    <a:pt x="141" y="95"/>
                  </a:lnTo>
                  <a:lnTo>
                    <a:pt x="143" y="90"/>
                  </a:lnTo>
                  <a:lnTo>
                    <a:pt x="144" y="86"/>
                  </a:lnTo>
                  <a:lnTo>
                    <a:pt x="146" y="81"/>
                  </a:lnTo>
                  <a:lnTo>
                    <a:pt x="147" y="76"/>
                  </a:lnTo>
                  <a:lnTo>
                    <a:pt x="147" y="72"/>
                  </a:lnTo>
                  <a:lnTo>
                    <a:pt x="146" y="69"/>
                  </a:lnTo>
                  <a:lnTo>
                    <a:pt x="144" y="66"/>
                  </a:lnTo>
                  <a:lnTo>
                    <a:pt x="143" y="63"/>
                  </a:lnTo>
                  <a:lnTo>
                    <a:pt x="143" y="58"/>
                  </a:lnTo>
                  <a:lnTo>
                    <a:pt x="144" y="55"/>
                  </a:lnTo>
                  <a:lnTo>
                    <a:pt x="147" y="52"/>
                  </a:lnTo>
                  <a:lnTo>
                    <a:pt x="149" y="49"/>
                  </a:lnTo>
                  <a:lnTo>
                    <a:pt x="152" y="48"/>
                  </a:lnTo>
                  <a:lnTo>
                    <a:pt x="154" y="46"/>
                  </a:lnTo>
                  <a:lnTo>
                    <a:pt x="157" y="46"/>
                  </a:lnTo>
                  <a:lnTo>
                    <a:pt x="160" y="46"/>
                  </a:lnTo>
                  <a:lnTo>
                    <a:pt x="163" y="45"/>
                  </a:lnTo>
                  <a:lnTo>
                    <a:pt x="166" y="43"/>
                  </a:lnTo>
                  <a:lnTo>
                    <a:pt x="167" y="40"/>
                  </a:lnTo>
                  <a:lnTo>
                    <a:pt x="170" y="36"/>
                  </a:lnTo>
                  <a:lnTo>
                    <a:pt x="172" y="33"/>
                  </a:lnTo>
                  <a:lnTo>
                    <a:pt x="175" y="31"/>
                  </a:lnTo>
                  <a:lnTo>
                    <a:pt x="179" y="28"/>
                  </a:lnTo>
                  <a:lnTo>
                    <a:pt x="184" y="27"/>
                  </a:lnTo>
                  <a:lnTo>
                    <a:pt x="188" y="25"/>
                  </a:lnTo>
                  <a:lnTo>
                    <a:pt x="191" y="24"/>
                  </a:lnTo>
                  <a:lnTo>
                    <a:pt x="194" y="21"/>
                  </a:lnTo>
                  <a:lnTo>
                    <a:pt x="197" y="18"/>
                  </a:lnTo>
                  <a:lnTo>
                    <a:pt x="199" y="15"/>
                  </a:lnTo>
                  <a:lnTo>
                    <a:pt x="200" y="12"/>
                  </a:lnTo>
                  <a:lnTo>
                    <a:pt x="203" y="9"/>
                  </a:lnTo>
                  <a:lnTo>
                    <a:pt x="205" y="4"/>
                  </a:lnTo>
                  <a:lnTo>
                    <a:pt x="206" y="3"/>
                  </a:lnTo>
                  <a:lnTo>
                    <a:pt x="206" y="1"/>
                  </a:lnTo>
                  <a:lnTo>
                    <a:pt x="20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4" name="Freeform 54"/>
            <p:cNvSpPr/>
            <p:nvPr/>
          </p:nvSpPr>
          <p:spPr bwMode="gray">
            <a:xfrm>
              <a:off x="4920" y="2191"/>
              <a:ext cx="63" cy="77"/>
            </a:xfrm>
            <a:custGeom>
              <a:avLst/>
              <a:gdLst>
                <a:gd name="T0" fmla="*/ 36 w 68"/>
                <a:gd name="T1" fmla="*/ 9 h 84"/>
                <a:gd name="T2" fmla="*/ 39 w 68"/>
                <a:gd name="T3" fmla="*/ 4 h 84"/>
                <a:gd name="T4" fmla="*/ 42 w 68"/>
                <a:gd name="T5" fmla="*/ 0 h 84"/>
                <a:gd name="T6" fmla="*/ 56 w 68"/>
                <a:gd name="T7" fmla="*/ 12 h 84"/>
                <a:gd name="T8" fmla="*/ 66 w 68"/>
                <a:gd name="T9" fmla="*/ 27 h 84"/>
                <a:gd name="T10" fmla="*/ 65 w 68"/>
                <a:gd name="T11" fmla="*/ 21 h 84"/>
                <a:gd name="T12" fmla="*/ 60 w 68"/>
                <a:gd name="T13" fmla="*/ 19 h 84"/>
                <a:gd name="T14" fmla="*/ 57 w 68"/>
                <a:gd name="T15" fmla="*/ 21 h 84"/>
                <a:gd name="T16" fmla="*/ 57 w 68"/>
                <a:gd name="T17" fmla="*/ 25 h 84"/>
                <a:gd name="T18" fmla="*/ 57 w 68"/>
                <a:gd name="T19" fmla="*/ 31 h 84"/>
                <a:gd name="T20" fmla="*/ 54 w 68"/>
                <a:gd name="T21" fmla="*/ 34 h 84"/>
                <a:gd name="T22" fmla="*/ 56 w 68"/>
                <a:gd name="T23" fmla="*/ 34 h 84"/>
                <a:gd name="T24" fmla="*/ 57 w 68"/>
                <a:gd name="T25" fmla="*/ 31 h 84"/>
                <a:gd name="T26" fmla="*/ 57 w 68"/>
                <a:gd name="T27" fmla="*/ 27 h 84"/>
                <a:gd name="T28" fmla="*/ 56 w 68"/>
                <a:gd name="T29" fmla="*/ 24 h 84"/>
                <a:gd name="T30" fmla="*/ 53 w 68"/>
                <a:gd name="T31" fmla="*/ 24 h 84"/>
                <a:gd name="T32" fmla="*/ 50 w 68"/>
                <a:gd name="T33" fmla="*/ 30 h 84"/>
                <a:gd name="T34" fmla="*/ 47 w 68"/>
                <a:gd name="T35" fmla="*/ 36 h 84"/>
                <a:gd name="T36" fmla="*/ 44 w 68"/>
                <a:gd name="T37" fmla="*/ 39 h 84"/>
                <a:gd name="T38" fmla="*/ 42 w 68"/>
                <a:gd name="T39" fmla="*/ 37 h 84"/>
                <a:gd name="T40" fmla="*/ 42 w 68"/>
                <a:gd name="T41" fmla="*/ 34 h 84"/>
                <a:gd name="T42" fmla="*/ 39 w 68"/>
                <a:gd name="T43" fmla="*/ 31 h 84"/>
                <a:gd name="T44" fmla="*/ 35 w 68"/>
                <a:gd name="T45" fmla="*/ 31 h 84"/>
                <a:gd name="T46" fmla="*/ 33 w 68"/>
                <a:gd name="T47" fmla="*/ 34 h 84"/>
                <a:gd name="T48" fmla="*/ 35 w 68"/>
                <a:gd name="T49" fmla="*/ 36 h 84"/>
                <a:gd name="T50" fmla="*/ 35 w 68"/>
                <a:gd name="T51" fmla="*/ 37 h 84"/>
                <a:gd name="T52" fmla="*/ 35 w 68"/>
                <a:gd name="T53" fmla="*/ 39 h 84"/>
                <a:gd name="T54" fmla="*/ 32 w 68"/>
                <a:gd name="T55" fmla="*/ 37 h 84"/>
                <a:gd name="T56" fmla="*/ 29 w 68"/>
                <a:gd name="T57" fmla="*/ 39 h 84"/>
                <a:gd name="T58" fmla="*/ 32 w 68"/>
                <a:gd name="T59" fmla="*/ 43 h 84"/>
                <a:gd name="T60" fmla="*/ 36 w 68"/>
                <a:gd name="T61" fmla="*/ 45 h 84"/>
                <a:gd name="T62" fmla="*/ 41 w 68"/>
                <a:gd name="T63" fmla="*/ 45 h 84"/>
                <a:gd name="T64" fmla="*/ 36 w 68"/>
                <a:gd name="T65" fmla="*/ 45 h 84"/>
                <a:gd name="T66" fmla="*/ 32 w 68"/>
                <a:gd name="T67" fmla="*/ 45 h 84"/>
                <a:gd name="T68" fmla="*/ 30 w 68"/>
                <a:gd name="T69" fmla="*/ 46 h 84"/>
                <a:gd name="T70" fmla="*/ 35 w 68"/>
                <a:gd name="T71" fmla="*/ 51 h 84"/>
                <a:gd name="T72" fmla="*/ 42 w 68"/>
                <a:gd name="T73" fmla="*/ 51 h 84"/>
                <a:gd name="T74" fmla="*/ 53 w 68"/>
                <a:gd name="T75" fmla="*/ 45 h 84"/>
                <a:gd name="T76" fmla="*/ 59 w 68"/>
                <a:gd name="T77" fmla="*/ 43 h 84"/>
                <a:gd name="T78" fmla="*/ 59 w 68"/>
                <a:gd name="T79" fmla="*/ 48 h 84"/>
                <a:gd name="T80" fmla="*/ 65 w 68"/>
                <a:gd name="T81" fmla="*/ 51 h 84"/>
                <a:gd name="T82" fmla="*/ 68 w 68"/>
                <a:gd name="T83" fmla="*/ 52 h 84"/>
                <a:gd name="T84" fmla="*/ 66 w 68"/>
                <a:gd name="T85" fmla="*/ 55 h 84"/>
                <a:gd name="T86" fmla="*/ 65 w 68"/>
                <a:gd name="T87" fmla="*/ 60 h 84"/>
                <a:gd name="T88" fmla="*/ 63 w 68"/>
                <a:gd name="T89" fmla="*/ 63 h 84"/>
                <a:gd name="T90" fmla="*/ 59 w 68"/>
                <a:gd name="T91" fmla="*/ 69 h 84"/>
                <a:gd name="T92" fmla="*/ 56 w 68"/>
                <a:gd name="T93" fmla="*/ 75 h 84"/>
                <a:gd name="T94" fmla="*/ 53 w 68"/>
                <a:gd name="T95" fmla="*/ 78 h 84"/>
                <a:gd name="T96" fmla="*/ 41 w 68"/>
                <a:gd name="T97" fmla="*/ 79 h 84"/>
                <a:gd name="T98" fmla="*/ 27 w 68"/>
                <a:gd name="T99" fmla="*/ 79 h 84"/>
                <a:gd name="T100" fmla="*/ 13 w 68"/>
                <a:gd name="T101" fmla="*/ 84 h 84"/>
                <a:gd name="T102" fmla="*/ 7 w 68"/>
                <a:gd name="T103" fmla="*/ 82 h 84"/>
                <a:gd name="T104" fmla="*/ 0 w 68"/>
                <a:gd name="T105" fmla="*/ 73 h 84"/>
                <a:gd name="T106" fmla="*/ 0 w 68"/>
                <a:gd name="T107" fmla="*/ 66 h 84"/>
                <a:gd name="T108" fmla="*/ 3 w 68"/>
                <a:gd name="T109" fmla="*/ 60 h 84"/>
                <a:gd name="T110" fmla="*/ 12 w 68"/>
                <a:gd name="T111" fmla="*/ 40 h 84"/>
                <a:gd name="T112" fmla="*/ 23 w 68"/>
                <a:gd name="T113" fmla="*/ 15 h 84"/>
                <a:gd name="T114" fmla="*/ 24 w 68"/>
                <a:gd name="T115" fmla="*/ 10 h 84"/>
                <a:gd name="T116" fmla="*/ 26 w 68"/>
                <a:gd name="T117" fmla="*/ 9 h 84"/>
                <a:gd name="T118" fmla="*/ 30 w 68"/>
                <a:gd name="T119" fmla="*/ 7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8" h="84">
                  <a:moveTo>
                    <a:pt x="35" y="9"/>
                  </a:moveTo>
                  <a:lnTo>
                    <a:pt x="36" y="9"/>
                  </a:lnTo>
                  <a:lnTo>
                    <a:pt x="38" y="6"/>
                  </a:lnTo>
                  <a:lnTo>
                    <a:pt x="39" y="4"/>
                  </a:lnTo>
                  <a:lnTo>
                    <a:pt x="42" y="1"/>
                  </a:lnTo>
                  <a:lnTo>
                    <a:pt x="42" y="0"/>
                  </a:lnTo>
                  <a:lnTo>
                    <a:pt x="47" y="7"/>
                  </a:lnTo>
                  <a:lnTo>
                    <a:pt x="56" y="12"/>
                  </a:lnTo>
                  <a:lnTo>
                    <a:pt x="63" y="18"/>
                  </a:lnTo>
                  <a:lnTo>
                    <a:pt x="66" y="27"/>
                  </a:lnTo>
                  <a:lnTo>
                    <a:pt x="66" y="24"/>
                  </a:lnTo>
                  <a:lnTo>
                    <a:pt x="65" y="21"/>
                  </a:lnTo>
                  <a:lnTo>
                    <a:pt x="62" y="19"/>
                  </a:lnTo>
                  <a:lnTo>
                    <a:pt x="60" y="19"/>
                  </a:lnTo>
                  <a:lnTo>
                    <a:pt x="59" y="19"/>
                  </a:lnTo>
                  <a:lnTo>
                    <a:pt x="57" y="21"/>
                  </a:lnTo>
                  <a:lnTo>
                    <a:pt x="57" y="24"/>
                  </a:lnTo>
                  <a:lnTo>
                    <a:pt x="57" y="25"/>
                  </a:lnTo>
                  <a:lnTo>
                    <a:pt x="57" y="28"/>
                  </a:lnTo>
                  <a:lnTo>
                    <a:pt x="57" y="31"/>
                  </a:lnTo>
                  <a:lnTo>
                    <a:pt x="57" y="33"/>
                  </a:lnTo>
                  <a:lnTo>
                    <a:pt x="54" y="34"/>
                  </a:lnTo>
                  <a:lnTo>
                    <a:pt x="53" y="36"/>
                  </a:lnTo>
                  <a:lnTo>
                    <a:pt x="56" y="34"/>
                  </a:lnTo>
                  <a:lnTo>
                    <a:pt x="57" y="33"/>
                  </a:lnTo>
                  <a:lnTo>
                    <a:pt x="57" y="31"/>
                  </a:lnTo>
                  <a:lnTo>
                    <a:pt x="57" y="28"/>
                  </a:lnTo>
                  <a:lnTo>
                    <a:pt x="57" y="27"/>
                  </a:lnTo>
                  <a:lnTo>
                    <a:pt x="57" y="25"/>
                  </a:lnTo>
                  <a:lnTo>
                    <a:pt x="56" y="24"/>
                  </a:lnTo>
                  <a:lnTo>
                    <a:pt x="54" y="24"/>
                  </a:lnTo>
                  <a:lnTo>
                    <a:pt x="53" y="24"/>
                  </a:lnTo>
                  <a:lnTo>
                    <a:pt x="51" y="27"/>
                  </a:lnTo>
                  <a:lnTo>
                    <a:pt x="50" y="30"/>
                  </a:lnTo>
                  <a:lnTo>
                    <a:pt x="48" y="33"/>
                  </a:lnTo>
                  <a:lnTo>
                    <a:pt x="47" y="36"/>
                  </a:lnTo>
                  <a:lnTo>
                    <a:pt x="48" y="39"/>
                  </a:lnTo>
                  <a:lnTo>
                    <a:pt x="44" y="39"/>
                  </a:lnTo>
                  <a:lnTo>
                    <a:pt x="41" y="39"/>
                  </a:lnTo>
                  <a:lnTo>
                    <a:pt x="42" y="37"/>
                  </a:lnTo>
                  <a:lnTo>
                    <a:pt x="42" y="36"/>
                  </a:lnTo>
                  <a:lnTo>
                    <a:pt x="42" y="34"/>
                  </a:lnTo>
                  <a:lnTo>
                    <a:pt x="41" y="31"/>
                  </a:lnTo>
                  <a:lnTo>
                    <a:pt x="39" y="31"/>
                  </a:lnTo>
                  <a:lnTo>
                    <a:pt x="36" y="31"/>
                  </a:lnTo>
                  <a:lnTo>
                    <a:pt x="35" y="31"/>
                  </a:lnTo>
                  <a:lnTo>
                    <a:pt x="33" y="33"/>
                  </a:lnTo>
                  <a:lnTo>
                    <a:pt x="33" y="34"/>
                  </a:lnTo>
                  <a:lnTo>
                    <a:pt x="33" y="34"/>
                  </a:lnTo>
                  <a:lnTo>
                    <a:pt x="35" y="36"/>
                  </a:lnTo>
                  <a:lnTo>
                    <a:pt x="35" y="37"/>
                  </a:lnTo>
                  <a:lnTo>
                    <a:pt x="35" y="37"/>
                  </a:lnTo>
                  <a:lnTo>
                    <a:pt x="35" y="39"/>
                  </a:lnTo>
                  <a:lnTo>
                    <a:pt x="35" y="39"/>
                  </a:lnTo>
                  <a:lnTo>
                    <a:pt x="33" y="37"/>
                  </a:lnTo>
                  <a:lnTo>
                    <a:pt x="32" y="37"/>
                  </a:lnTo>
                  <a:lnTo>
                    <a:pt x="30" y="37"/>
                  </a:lnTo>
                  <a:lnTo>
                    <a:pt x="29" y="39"/>
                  </a:lnTo>
                  <a:lnTo>
                    <a:pt x="30" y="42"/>
                  </a:lnTo>
                  <a:lnTo>
                    <a:pt x="32" y="43"/>
                  </a:lnTo>
                  <a:lnTo>
                    <a:pt x="33" y="45"/>
                  </a:lnTo>
                  <a:lnTo>
                    <a:pt x="36" y="45"/>
                  </a:lnTo>
                  <a:lnTo>
                    <a:pt x="38" y="45"/>
                  </a:lnTo>
                  <a:lnTo>
                    <a:pt x="41" y="45"/>
                  </a:lnTo>
                  <a:lnTo>
                    <a:pt x="38" y="45"/>
                  </a:lnTo>
                  <a:lnTo>
                    <a:pt x="36" y="45"/>
                  </a:lnTo>
                  <a:lnTo>
                    <a:pt x="33" y="43"/>
                  </a:lnTo>
                  <a:lnTo>
                    <a:pt x="32" y="45"/>
                  </a:lnTo>
                  <a:lnTo>
                    <a:pt x="30" y="45"/>
                  </a:lnTo>
                  <a:lnTo>
                    <a:pt x="30" y="46"/>
                  </a:lnTo>
                  <a:lnTo>
                    <a:pt x="32" y="49"/>
                  </a:lnTo>
                  <a:lnTo>
                    <a:pt x="35" y="51"/>
                  </a:lnTo>
                  <a:lnTo>
                    <a:pt x="38" y="55"/>
                  </a:lnTo>
                  <a:lnTo>
                    <a:pt x="42" y="51"/>
                  </a:lnTo>
                  <a:lnTo>
                    <a:pt x="48" y="48"/>
                  </a:lnTo>
                  <a:lnTo>
                    <a:pt x="53" y="45"/>
                  </a:lnTo>
                  <a:lnTo>
                    <a:pt x="59" y="42"/>
                  </a:lnTo>
                  <a:lnTo>
                    <a:pt x="59" y="43"/>
                  </a:lnTo>
                  <a:lnTo>
                    <a:pt x="59" y="46"/>
                  </a:lnTo>
                  <a:lnTo>
                    <a:pt x="59" y="48"/>
                  </a:lnTo>
                  <a:lnTo>
                    <a:pt x="60" y="49"/>
                  </a:lnTo>
                  <a:lnTo>
                    <a:pt x="65" y="51"/>
                  </a:lnTo>
                  <a:lnTo>
                    <a:pt x="66" y="52"/>
                  </a:lnTo>
                  <a:lnTo>
                    <a:pt x="68" y="52"/>
                  </a:lnTo>
                  <a:lnTo>
                    <a:pt x="68" y="54"/>
                  </a:lnTo>
                  <a:lnTo>
                    <a:pt x="66" y="55"/>
                  </a:lnTo>
                  <a:lnTo>
                    <a:pt x="66" y="57"/>
                  </a:lnTo>
                  <a:lnTo>
                    <a:pt x="65" y="60"/>
                  </a:lnTo>
                  <a:lnTo>
                    <a:pt x="65" y="60"/>
                  </a:lnTo>
                  <a:lnTo>
                    <a:pt x="63" y="63"/>
                  </a:lnTo>
                  <a:lnTo>
                    <a:pt x="62" y="66"/>
                  </a:lnTo>
                  <a:lnTo>
                    <a:pt x="59" y="69"/>
                  </a:lnTo>
                  <a:lnTo>
                    <a:pt x="57" y="72"/>
                  </a:lnTo>
                  <a:lnTo>
                    <a:pt x="56" y="75"/>
                  </a:lnTo>
                  <a:lnTo>
                    <a:pt x="54" y="76"/>
                  </a:lnTo>
                  <a:lnTo>
                    <a:pt x="53" y="78"/>
                  </a:lnTo>
                  <a:lnTo>
                    <a:pt x="50" y="79"/>
                  </a:lnTo>
                  <a:lnTo>
                    <a:pt x="41" y="79"/>
                  </a:lnTo>
                  <a:lnTo>
                    <a:pt x="33" y="79"/>
                  </a:lnTo>
                  <a:lnTo>
                    <a:pt x="27" y="79"/>
                  </a:lnTo>
                  <a:lnTo>
                    <a:pt x="18" y="81"/>
                  </a:lnTo>
                  <a:lnTo>
                    <a:pt x="13" y="84"/>
                  </a:lnTo>
                  <a:lnTo>
                    <a:pt x="12" y="84"/>
                  </a:lnTo>
                  <a:lnTo>
                    <a:pt x="7" y="82"/>
                  </a:lnTo>
                  <a:lnTo>
                    <a:pt x="1" y="75"/>
                  </a:lnTo>
                  <a:lnTo>
                    <a:pt x="0" y="73"/>
                  </a:lnTo>
                  <a:lnTo>
                    <a:pt x="0" y="69"/>
                  </a:lnTo>
                  <a:lnTo>
                    <a:pt x="0" y="66"/>
                  </a:lnTo>
                  <a:lnTo>
                    <a:pt x="1" y="63"/>
                  </a:lnTo>
                  <a:lnTo>
                    <a:pt x="3" y="60"/>
                  </a:lnTo>
                  <a:lnTo>
                    <a:pt x="4" y="57"/>
                  </a:lnTo>
                  <a:lnTo>
                    <a:pt x="12" y="40"/>
                  </a:lnTo>
                  <a:lnTo>
                    <a:pt x="16" y="27"/>
                  </a:lnTo>
                  <a:lnTo>
                    <a:pt x="23" y="15"/>
                  </a:lnTo>
                  <a:lnTo>
                    <a:pt x="24" y="12"/>
                  </a:lnTo>
                  <a:lnTo>
                    <a:pt x="24" y="10"/>
                  </a:lnTo>
                  <a:lnTo>
                    <a:pt x="26" y="9"/>
                  </a:lnTo>
                  <a:lnTo>
                    <a:pt x="26" y="9"/>
                  </a:lnTo>
                  <a:lnTo>
                    <a:pt x="29" y="7"/>
                  </a:lnTo>
                  <a:lnTo>
                    <a:pt x="30" y="7"/>
                  </a:lnTo>
                  <a:lnTo>
                    <a:pt x="3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5" name="Freeform 55"/>
            <p:cNvSpPr/>
            <p:nvPr/>
          </p:nvSpPr>
          <p:spPr bwMode="gray">
            <a:xfrm>
              <a:off x="4618" y="1434"/>
              <a:ext cx="816" cy="644"/>
            </a:xfrm>
            <a:custGeom>
              <a:avLst/>
              <a:gdLst>
                <a:gd name="T0" fmla="*/ 125 w 881"/>
                <a:gd name="T1" fmla="*/ 74 h 696"/>
                <a:gd name="T2" fmla="*/ 112 w 881"/>
                <a:gd name="T3" fmla="*/ 101 h 696"/>
                <a:gd name="T4" fmla="*/ 87 w 881"/>
                <a:gd name="T5" fmla="*/ 131 h 696"/>
                <a:gd name="T6" fmla="*/ 0 w 881"/>
                <a:gd name="T7" fmla="*/ 144 h 696"/>
                <a:gd name="T8" fmla="*/ 24 w 881"/>
                <a:gd name="T9" fmla="*/ 195 h 696"/>
                <a:gd name="T10" fmla="*/ 48 w 881"/>
                <a:gd name="T11" fmla="*/ 228 h 696"/>
                <a:gd name="T12" fmla="*/ 79 w 881"/>
                <a:gd name="T13" fmla="*/ 265 h 696"/>
                <a:gd name="T14" fmla="*/ 111 w 881"/>
                <a:gd name="T15" fmla="*/ 304 h 696"/>
                <a:gd name="T16" fmla="*/ 143 w 881"/>
                <a:gd name="T17" fmla="*/ 347 h 696"/>
                <a:gd name="T18" fmla="*/ 153 w 881"/>
                <a:gd name="T19" fmla="*/ 362 h 696"/>
                <a:gd name="T20" fmla="*/ 174 w 881"/>
                <a:gd name="T21" fmla="*/ 400 h 696"/>
                <a:gd name="T22" fmla="*/ 206 w 881"/>
                <a:gd name="T23" fmla="*/ 454 h 696"/>
                <a:gd name="T24" fmla="*/ 261 w 881"/>
                <a:gd name="T25" fmla="*/ 532 h 696"/>
                <a:gd name="T26" fmla="*/ 294 w 881"/>
                <a:gd name="T27" fmla="*/ 580 h 696"/>
                <a:gd name="T28" fmla="*/ 330 w 881"/>
                <a:gd name="T29" fmla="*/ 636 h 696"/>
                <a:gd name="T30" fmla="*/ 349 w 881"/>
                <a:gd name="T31" fmla="*/ 663 h 696"/>
                <a:gd name="T32" fmla="*/ 370 w 881"/>
                <a:gd name="T33" fmla="*/ 642 h 696"/>
                <a:gd name="T34" fmla="*/ 376 w 881"/>
                <a:gd name="T35" fmla="*/ 616 h 696"/>
                <a:gd name="T36" fmla="*/ 382 w 881"/>
                <a:gd name="T37" fmla="*/ 616 h 696"/>
                <a:gd name="T38" fmla="*/ 412 w 881"/>
                <a:gd name="T39" fmla="*/ 618 h 696"/>
                <a:gd name="T40" fmla="*/ 499 w 881"/>
                <a:gd name="T41" fmla="*/ 682 h 696"/>
                <a:gd name="T42" fmla="*/ 521 w 881"/>
                <a:gd name="T43" fmla="*/ 643 h 696"/>
                <a:gd name="T44" fmla="*/ 550 w 881"/>
                <a:gd name="T45" fmla="*/ 601 h 696"/>
                <a:gd name="T46" fmla="*/ 570 w 881"/>
                <a:gd name="T47" fmla="*/ 588 h 696"/>
                <a:gd name="T48" fmla="*/ 619 w 881"/>
                <a:gd name="T49" fmla="*/ 562 h 696"/>
                <a:gd name="T50" fmla="*/ 684 w 881"/>
                <a:gd name="T51" fmla="*/ 534 h 696"/>
                <a:gd name="T52" fmla="*/ 735 w 881"/>
                <a:gd name="T53" fmla="*/ 520 h 696"/>
                <a:gd name="T54" fmla="*/ 753 w 881"/>
                <a:gd name="T55" fmla="*/ 513 h 696"/>
                <a:gd name="T56" fmla="*/ 803 w 881"/>
                <a:gd name="T57" fmla="*/ 486 h 696"/>
                <a:gd name="T58" fmla="*/ 857 w 881"/>
                <a:gd name="T59" fmla="*/ 439 h 696"/>
                <a:gd name="T60" fmla="*/ 881 w 881"/>
                <a:gd name="T61" fmla="*/ 373 h 696"/>
                <a:gd name="T62" fmla="*/ 872 w 881"/>
                <a:gd name="T63" fmla="*/ 338 h 696"/>
                <a:gd name="T64" fmla="*/ 873 w 881"/>
                <a:gd name="T65" fmla="*/ 316 h 696"/>
                <a:gd name="T66" fmla="*/ 759 w 881"/>
                <a:gd name="T67" fmla="*/ 329 h 696"/>
                <a:gd name="T68" fmla="*/ 733 w 881"/>
                <a:gd name="T69" fmla="*/ 310 h 696"/>
                <a:gd name="T70" fmla="*/ 696 w 881"/>
                <a:gd name="T71" fmla="*/ 299 h 696"/>
                <a:gd name="T72" fmla="*/ 672 w 881"/>
                <a:gd name="T73" fmla="*/ 293 h 696"/>
                <a:gd name="T74" fmla="*/ 655 w 881"/>
                <a:gd name="T75" fmla="*/ 263 h 696"/>
                <a:gd name="T76" fmla="*/ 628 w 881"/>
                <a:gd name="T77" fmla="*/ 225 h 696"/>
                <a:gd name="T78" fmla="*/ 613 w 881"/>
                <a:gd name="T79" fmla="*/ 207 h 696"/>
                <a:gd name="T80" fmla="*/ 487 w 881"/>
                <a:gd name="T81" fmla="*/ 137 h 696"/>
                <a:gd name="T82" fmla="*/ 457 w 881"/>
                <a:gd name="T83" fmla="*/ 119 h 696"/>
                <a:gd name="T84" fmla="*/ 434 w 881"/>
                <a:gd name="T85" fmla="*/ 104 h 696"/>
                <a:gd name="T86" fmla="*/ 388 w 881"/>
                <a:gd name="T87" fmla="*/ 77 h 696"/>
                <a:gd name="T88" fmla="*/ 315 w 881"/>
                <a:gd name="T89" fmla="*/ 42 h 696"/>
                <a:gd name="T90" fmla="*/ 182 w 881"/>
                <a:gd name="T91" fmla="*/ 0 h 696"/>
                <a:gd name="T92" fmla="*/ 179 w 881"/>
                <a:gd name="T93" fmla="*/ 3 h 696"/>
                <a:gd name="T94" fmla="*/ 167 w 881"/>
                <a:gd name="T95" fmla="*/ 10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81" h="696">
                  <a:moveTo>
                    <a:pt x="159" y="12"/>
                  </a:moveTo>
                  <a:lnTo>
                    <a:pt x="96" y="33"/>
                  </a:lnTo>
                  <a:lnTo>
                    <a:pt x="125" y="74"/>
                  </a:lnTo>
                  <a:lnTo>
                    <a:pt x="125" y="81"/>
                  </a:lnTo>
                  <a:lnTo>
                    <a:pt x="120" y="90"/>
                  </a:lnTo>
                  <a:lnTo>
                    <a:pt x="112" y="101"/>
                  </a:lnTo>
                  <a:lnTo>
                    <a:pt x="103" y="111"/>
                  </a:lnTo>
                  <a:lnTo>
                    <a:pt x="94" y="122"/>
                  </a:lnTo>
                  <a:lnTo>
                    <a:pt x="87" y="131"/>
                  </a:lnTo>
                  <a:lnTo>
                    <a:pt x="81" y="137"/>
                  </a:lnTo>
                  <a:lnTo>
                    <a:pt x="78" y="140"/>
                  </a:lnTo>
                  <a:lnTo>
                    <a:pt x="0" y="144"/>
                  </a:lnTo>
                  <a:lnTo>
                    <a:pt x="7" y="164"/>
                  </a:lnTo>
                  <a:lnTo>
                    <a:pt x="21" y="192"/>
                  </a:lnTo>
                  <a:lnTo>
                    <a:pt x="24" y="195"/>
                  </a:lnTo>
                  <a:lnTo>
                    <a:pt x="30" y="204"/>
                  </a:lnTo>
                  <a:lnTo>
                    <a:pt x="37" y="215"/>
                  </a:lnTo>
                  <a:lnTo>
                    <a:pt x="48" y="228"/>
                  </a:lnTo>
                  <a:lnTo>
                    <a:pt x="60" y="242"/>
                  </a:lnTo>
                  <a:lnTo>
                    <a:pt x="70" y="256"/>
                  </a:lnTo>
                  <a:lnTo>
                    <a:pt x="79" y="265"/>
                  </a:lnTo>
                  <a:lnTo>
                    <a:pt x="88" y="275"/>
                  </a:lnTo>
                  <a:lnTo>
                    <a:pt x="99" y="289"/>
                  </a:lnTo>
                  <a:lnTo>
                    <a:pt x="111" y="304"/>
                  </a:lnTo>
                  <a:lnTo>
                    <a:pt x="123" y="320"/>
                  </a:lnTo>
                  <a:lnTo>
                    <a:pt x="134" y="335"/>
                  </a:lnTo>
                  <a:lnTo>
                    <a:pt x="143" y="347"/>
                  </a:lnTo>
                  <a:lnTo>
                    <a:pt x="149" y="356"/>
                  </a:lnTo>
                  <a:lnTo>
                    <a:pt x="152" y="359"/>
                  </a:lnTo>
                  <a:lnTo>
                    <a:pt x="153" y="362"/>
                  </a:lnTo>
                  <a:lnTo>
                    <a:pt x="158" y="371"/>
                  </a:lnTo>
                  <a:lnTo>
                    <a:pt x="165" y="383"/>
                  </a:lnTo>
                  <a:lnTo>
                    <a:pt x="174" y="400"/>
                  </a:lnTo>
                  <a:lnTo>
                    <a:pt x="183" y="416"/>
                  </a:lnTo>
                  <a:lnTo>
                    <a:pt x="195" y="436"/>
                  </a:lnTo>
                  <a:lnTo>
                    <a:pt x="206" y="454"/>
                  </a:lnTo>
                  <a:lnTo>
                    <a:pt x="216" y="471"/>
                  </a:lnTo>
                  <a:lnTo>
                    <a:pt x="254" y="523"/>
                  </a:lnTo>
                  <a:lnTo>
                    <a:pt x="261" y="532"/>
                  </a:lnTo>
                  <a:lnTo>
                    <a:pt x="270" y="546"/>
                  </a:lnTo>
                  <a:lnTo>
                    <a:pt x="282" y="562"/>
                  </a:lnTo>
                  <a:lnTo>
                    <a:pt x="294" y="580"/>
                  </a:lnTo>
                  <a:lnTo>
                    <a:pt x="308" y="600"/>
                  </a:lnTo>
                  <a:lnTo>
                    <a:pt x="320" y="619"/>
                  </a:lnTo>
                  <a:lnTo>
                    <a:pt x="330" y="636"/>
                  </a:lnTo>
                  <a:lnTo>
                    <a:pt x="339" y="649"/>
                  </a:lnTo>
                  <a:lnTo>
                    <a:pt x="346" y="658"/>
                  </a:lnTo>
                  <a:lnTo>
                    <a:pt x="349" y="663"/>
                  </a:lnTo>
                  <a:lnTo>
                    <a:pt x="356" y="651"/>
                  </a:lnTo>
                  <a:lnTo>
                    <a:pt x="364" y="645"/>
                  </a:lnTo>
                  <a:lnTo>
                    <a:pt x="370" y="642"/>
                  </a:lnTo>
                  <a:lnTo>
                    <a:pt x="373" y="642"/>
                  </a:lnTo>
                  <a:lnTo>
                    <a:pt x="377" y="628"/>
                  </a:lnTo>
                  <a:lnTo>
                    <a:pt x="376" y="616"/>
                  </a:lnTo>
                  <a:lnTo>
                    <a:pt x="379" y="615"/>
                  </a:lnTo>
                  <a:lnTo>
                    <a:pt x="380" y="615"/>
                  </a:lnTo>
                  <a:lnTo>
                    <a:pt x="382" y="616"/>
                  </a:lnTo>
                  <a:lnTo>
                    <a:pt x="388" y="618"/>
                  </a:lnTo>
                  <a:lnTo>
                    <a:pt x="397" y="619"/>
                  </a:lnTo>
                  <a:lnTo>
                    <a:pt x="412" y="618"/>
                  </a:lnTo>
                  <a:lnTo>
                    <a:pt x="487" y="696"/>
                  </a:lnTo>
                  <a:lnTo>
                    <a:pt x="497" y="686"/>
                  </a:lnTo>
                  <a:lnTo>
                    <a:pt x="499" y="682"/>
                  </a:lnTo>
                  <a:lnTo>
                    <a:pt x="503" y="673"/>
                  </a:lnTo>
                  <a:lnTo>
                    <a:pt x="512" y="660"/>
                  </a:lnTo>
                  <a:lnTo>
                    <a:pt x="521" y="643"/>
                  </a:lnTo>
                  <a:lnTo>
                    <a:pt x="532" y="627"/>
                  </a:lnTo>
                  <a:lnTo>
                    <a:pt x="541" y="613"/>
                  </a:lnTo>
                  <a:lnTo>
                    <a:pt x="550" y="601"/>
                  </a:lnTo>
                  <a:lnTo>
                    <a:pt x="557" y="594"/>
                  </a:lnTo>
                  <a:lnTo>
                    <a:pt x="560" y="592"/>
                  </a:lnTo>
                  <a:lnTo>
                    <a:pt x="570" y="588"/>
                  </a:lnTo>
                  <a:lnTo>
                    <a:pt x="583" y="580"/>
                  </a:lnTo>
                  <a:lnTo>
                    <a:pt x="600" y="571"/>
                  </a:lnTo>
                  <a:lnTo>
                    <a:pt x="619" y="562"/>
                  </a:lnTo>
                  <a:lnTo>
                    <a:pt x="642" y="552"/>
                  </a:lnTo>
                  <a:lnTo>
                    <a:pt x="663" y="543"/>
                  </a:lnTo>
                  <a:lnTo>
                    <a:pt x="684" y="534"/>
                  </a:lnTo>
                  <a:lnTo>
                    <a:pt x="703" y="526"/>
                  </a:lnTo>
                  <a:lnTo>
                    <a:pt x="721" y="522"/>
                  </a:lnTo>
                  <a:lnTo>
                    <a:pt x="735" y="520"/>
                  </a:lnTo>
                  <a:lnTo>
                    <a:pt x="739" y="519"/>
                  </a:lnTo>
                  <a:lnTo>
                    <a:pt x="744" y="517"/>
                  </a:lnTo>
                  <a:lnTo>
                    <a:pt x="753" y="513"/>
                  </a:lnTo>
                  <a:lnTo>
                    <a:pt x="766" y="507"/>
                  </a:lnTo>
                  <a:lnTo>
                    <a:pt x="783" y="498"/>
                  </a:lnTo>
                  <a:lnTo>
                    <a:pt x="803" y="486"/>
                  </a:lnTo>
                  <a:lnTo>
                    <a:pt x="822" y="472"/>
                  </a:lnTo>
                  <a:lnTo>
                    <a:pt x="840" y="457"/>
                  </a:lnTo>
                  <a:lnTo>
                    <a:pt x="857" y="439"/>
                  </a:lnTo>
                  <a:lnTo>
                    <a:pt x="870" y="418"/>
                  </a:lnTo>
                  <a:lnTo>
                    <a:pt x="878" y="397"/>
                  </a:lnTo>
                  <a:lnTo>
                    <a:pt x="881" y="373"/>
                  </a:lnTo>
                  <a:lnTo>
                    <a:pt x="876" y="347"/>
                  </a:lnTo>
                  <a:lnTo>
                    <a:pt x="875" y="344"/>
                  </a:lnTo>
                  <a:lnTo>
                    <a:pt x="872" y="338"/>
                  </a:lnTo>
                  <a:lnTo>
                    <a:pt x="870" y="331"/>
                  </a:lnTo>
                  <a:lnTo>
                    <a:pt x="870" y="323"/>
                  </a:lnTo>
                  <a:lnTo>
                    <a:pt x="873" y="316"/>
                  </a:lnTo>
                  <a:lnTo>
                    <a:pt x="827" y="323"/>
                  </a:lnTo>
                  <a:lnTo>
                    <a:pt x="762" y="331"/>
                  </a:lnTo>
                  <a:lnTo>
                    <a:pt x="759" y="329"/>
                  </a:lnTo>
                  <a:lnTo>
                    <a:pt x="751" y="326"/>
                  </a:lnTo>
                  <a:lnTo>
                    <a:pt x="742" y="320"/>
                  </a:lnTo>
                  <a:lnTo>
                    <a:pt x="733" y="310"/>
                  </a:lnTo>
                  <a:lnTo>
                    <a:pt x="705" y="298"/>
                  </a:lnTo>
                  <a:lnTo>
                    <a:pt x="702" y="298"/>
                  </a:lnTo>
                  <a:lnTo>
                    <a:pt x="696" y="299"/>
                  </a:lnTo>
                  <a:lnTo>
                    <a:pt x="688" y="299"/>
                  </a:lnTo>
                  <a:lnTo>
                    <a:pt x="679" y="298"/>
                  </a:lnTo>
                  <a:lnTo>
                    <a:pt x="672" y="293"/>
                  </a:lnTo>
                  <a:lnTo>
                    <a:pt x="667" y="286"/>
                  </a:lnTo>
                  <a:lnTo>
                    <a:pt x="663" y="275"/>
                  </a:lnTo>
                  <a:lnTo>
                    <a:pt x="655" y="263"/>
                  </a:lnTo>
                  <a:lnTo>
                    <a:pt x="646" y="251"/>
                  </a:lnTo>
                  <a:lnTo>
                    <a:pt x="637" y="237"/>
                  </a:lnTo>
                  <a:lnTo>
                    <a:pt x="628" y="225"/>
                  </a:lnTo>
                  <a:lnTo>
                    <a:pt x="621" y="216"/>
                  </a:lnTo>
                  <a:lnTo>
                    <a:pt x="616" y="209"/>
                  </a:lnTo>
                  <a:lnTo>
                    <a:pt x="613" y="207"/>
                  </a:lnTo>
                  <a:lnTo>
                    <a:pt x="547" y="132"/>
                  </a:lnTo>
                  <a:lnTo>
                    <a:pt x="488" y="138"/>
                  </a:lnTo>
                  <a:lnTo>
                    <a:pt x="487" y="137"/>
                  </a:lnTo>
                  <a:lnTo>
                    <a:pt x="481" y="131"/>
                  </a:lnTo>
                  <a:lnTo>
                    <a:pt x="472" y="125"/>
                  </a:lnTo>
                  <a:lnTo>
                    <a:pt x="457" y="119"/>
                  </a:lnTo>
                  <a:lnTo>
                    <a:pt x="454" y="117"/>
                  </a:lnTo>
                  <a:lnTo>
                    <a:pt x="446" y="111"/>
                  </a:lnTo>
                  <a:lnTo>
                    <a:pt x="434" y="104"/>
                  </a:lnTo>
                  <a:lnTo>
                    <a:pt x="421" y="95"/>
                  </a:lnTo>
                  <a:lnTo>
                    <a:pt x="404" y="84"/>
                  </a:lnTo>
                  <a:lnTo>
                    <a:pt x="388" y="77"/>
                  </a:lnTo>
                  <a:lnTo>
                    <a:pt x="371" y="71"/>
                  </a:lnTo>
                  <a:lnTo>
                    <a:pt x="356" y="68"/>
                  </a:lnTo>
                  <a:lnTo>
                    <a:pt x="315" y="42"/>
                  </a:lnTo>
                  <a:lnTo>
                    <a:pt x="290" y="42"/>
                  </a:lnTo>
                  <a:lnTo>
                    <a:pt x="203" y="10"/>
                  </a:lnTo>
                  <a:lnTo>
                    <a:pt x="182" y="0"/>
                  </a:lnTo>
                  <a:lnTo>
                    <a:pt x="182" y="0"/>
                  </a:lnTo>
                  <a:lnTo>
                    <a:pt x="182" y="1"/>
                  </a:lnTo>
                  <a:lnTo>
                    <a:pt x="179" y="3"/>
                  </a:lnTo>
                  <a:lnTo>
                    <a:pt x="177" y="6"/>
                  </a:lnTo>
                  <a:lnTo>
                    <a:pt x="173" y="7"/>
                  </a:lnTo>
                  <a:lnTo>
                    <a:pt x="167" y="10"/>
                  </a:lnTo>
                  <a:lnTo>
                    <a:pt x="159" y="1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6" name="Freeform 56"/>
            <p:cNvSpPr/>
            <p:nvPr/>
          </p:nvSpPr>
          <p:spPr bwMode="gray">
            <a:xfrm>
              <a:off x="4941" y="2003"/>
              <a:ext cx="129" cy="186"/>
            </a:xfrm>
            <a:custGeom>
              <a:avLst/>
              <a:gdLst>
                <a:gd name="T0" fmla="*/ 64 w 139"/>
                <a:gd name="T1" fmla="*/ 197 h 201"/>
                <a:gd name="T2" fmla="*/ 49 w 139"/>
                <a:gd name="T3" fmla="*/ 189 h 201"/>
                <a:gd name="T4" fmla="*/ 37 w 139"/>
                <a:gd name="T5" fmla="*/ 144 h 201"/>
                <a:gd name="T6" fmla="*/ 18 w 139"/>
                <a:gd name="T7" fmla="*/ 113 h 201"/>
                <a:gd name="T8" fmla="*/ 12 w 139"/>
                <a:gd name="T9" fmla="*/ 84 h 201"/>
                <a:gd name="T10" fmla="*/ 0 w 139"/>
                <a:gd name="T11" fmla="*/ 48 h 201"/>
                <a:gd name="T12" fmla="*/ 4 w 139"/>
                <a:gd name="T13" fmla="*/ 39 h 201"/>
                <a:gd name="T14" fmla="*/ 18 w 139"/>
                <a:gd name="T15" fmla="*/ 27 h 201"/>
                <a:gd name="T16" fmla="*/ 24 w 139"/>
                <a:gd name="T17" fmla="*/ 25 h 201"/>
                <a:gd name="T18" fmla="*/ 25 w 139"/>
                <a:gd name="T19" fmla="*/ 21 h 201"/>
                <a:gd name="T20" fmla="*/ 28 w 139"/>
                <a:gd name="T21" fmla="*/ 13 h 201"/>
                <a:gd name="T22" fmla="*/ 28 w 139"/>
                <a:gd name="T23" fmla="*/ 7 h 201"/>
                <a:gd name="T24" fmla="*/ 27 w 139"/>
                <a:gd name="T25" fmla="*/ 4 h 201"/>
                <a:gd name="T26" fmla="*/ 27 w 139"/>
                <a:gd name="T27" fmla="*/ 1 h 201"/>
                <a:gd name="T28" fmla="*/ 30 w 139"/>
                <a:gd name="T29" fmla="*/ 0 h 201"/>
                <a:gd name="T30" fmla="*/ 34 w 139"/>
                <a:gd name="T31" fmla="*/ 1 h 201"/>
                <a:gd name="T32" fmla="*/ 40 w 139"/>
                <a:gd name="T33" fmla="*/ 4 h 201"/>
                <a:gd name="T34" fmla="*/ 48 w 139"/>
                <a:gd name="T35" fmla="*/ 4 h 201"/>
                <a:gd name="T36" fmla="*/ 58 w 139"/>
                <a:gd name="T37" fmla="*/ 4 h 201"/>
                <a:gd name="T38" fmla="*/ 138 w 139"/>
                <a:gd name="T39" fmla="*/ 81 h 201"/>
                <a:gd name="T40" fmla="*/ 132 w 139"/>
                <a:gd name="T41" fmla="*/ 87 h 201"/>
                <a:gd name="T42" fmla="*/ 126 w 139"/>
                <a:gd name="T43" fmla="*/ 102 h 201"/>
                <a:gd name="T44" fmla="*/ 132 w 139"/>
                <a:gd name="T45" fmla="*/ 114 h 201"/>
                <a:gd name="T46" fmla="*/ 139 w 139"/>
                <a:gd name="T47" fmla="*/ 125 h 201"/>
                <a:gd name="T48" fmla="*/ 135 w 139"/>
                <a:gd name="T49" fmla="*/ 137 h 201"/>
                <a:gd name="T50" fmla="*/ 132 w 139"/>
                <a:gd name="T51" fmla="*/ 137 h 201"/>
                <a:gd name="T52" fmla="*/ 126 w 139"/>
                <a:gd name="T53" fmla="*/ 137 h 201"/>
                <a:gd name="T54" fmla="*/ 120 w 139"/>
                <a:gd name="T55" fmla="*/ 140 h 201"/>
                <a:gd name="T56" fmla="*/ 117 w 139"/>
                <a:gd name="T57" fmla="*/ 147 h 201"/>
                <a:gd name="T58" fmla="*/ 108 w 139"/>
                <a:gd name="T59" fmla="*/ 161 h 201"/>
                <a:gd name="T60" fmla="*/ 103 w 139"/>
                <a:gd name="T61" fmla="*/ 170 h 201"/>
                <a:gd name="T62" fmla="*/ 105 w 139"/>
                <a:gd name="T63" fmla="*/ 185 h 201"/>
                <a:gd name="T64" fmla="*/ 102 w 139"/>
                <a:gd name="T65" fmla="*/ 185 h 201"/>
                <a:gd name="T66" fmla="*/ 96 w 139"/>
                <a:gd name="T67" fmla="*/ 183 h 201"/>
                <a:gd name="T68" fmla="*/ 90 w 139"/>
                <a:gd name="T69" fmla="*/ 185 h 201"/>
                <a:gd name="T70" fmla="*/ 87 w 139"/>
                <a:gd name="T71" fmla="*/ 189 h 201"/>
                <a:gd name="T72" fmla="*/ 82 w 139"/>
                <a:gd name="T73" fmla="*/ 197 h 201"/>
                <a:gd name="T74" fmla="*/ 78 w 139"/>
                <a:gd name="T75" fmla="*/ 20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9" h="201">
                  <a:moveTo>
                    <a:pt x="78" y="201"/>
                  </a:moveTo>
                  <a:lnTo>
                    <a:pt x="64" y="197"/>
                  </a:lnTo>
                  <a:lnTo>
                    <a:pt x="55" y="192"/>
                  </a:lnTo>
                  <a:lnTo>
                    <a:pt x="49" y="189"/>
                  </a:lnTo>
                  <a:lnTo>
                    <a:pt x="48" y="188"/>
                  </a:lnTo>
                  <a:lnTo>
                    <a:pt x="37" y="144"/>
                  </a:lnTo>
                  <a:lnTo>
                    <a:pt x="18" y="117"/>
                  </a:lnTo>
                  <a:lnTo>
                    <a:pt x="18" y="113"/>
                  </a:lnTo>
                  <a:lnTo>
                    <a:pt x="15" y="101"/>
                  </a:lnTo>
                  <a:lnTo>
                    <a:pt x="12" y="84"/>
                  </a:lnTo>
                  <a:lnTo>
                    <a:pt x="7" y="64"/>
                  </a:lnTo>
                  <a:lnTo>
                    <a:pt x="0" y="48"/>
                  </a:lnTo>
                  <a:lnTo>
                    <a:pt x="1" y="45"/>
                  </a:lnTo>
                  <a:lnTo>
                    <a:pt x="4" y="39"/>
                  </a:lnTo>
                  <a:lnTo>
                    <a:pt x="10" y="33"/>
                  </a:lnTo>
                  <a:lnTo>
                    <a:pt x="18" y="27"/>
                  </a:lnTo>
                  <a:lnTo>
                    <a:pt x="24" y="27"/>
                  </a:lnTo>
                  <a:lnTo>
                    <a:pt x="24" y="25"/>
                  </a:lnTo>
                  <a:lnTo>
                    <a:pt x="25" y="24"/>
                  </a:lnTo>
                  <a:lnTo>
                    <a:pt x="25" y="21"/>
                  </a:lnTo>
                  <a:lnTo>
                    <a:pt x="27" y="18"/>
                  </a:lnTo>
                  <a:lnTo>
                    <a:pt x="28" y="13"/>
                  </a:lnTo>
                  <a:lnTo>
                    <a:pt x="28" y="10"/>
                  </a:lnTo>
                  <a:lnTo>
                    <a:pt x="28" y="7"/>
                  </a:lnTo>
                  <a:lnTo>
                    <a:pt x="27" y="6"/>
                  </a:lnTo>
                  <a:lnTo>
                    <a:pt x="27" y="4"/>
                  </a:lnTo>
                  <a:lnTo>
                    <a:pt x="27" y="3"/>
                  </a:lnTo>
                  <a:lnTo>
                    <a:pt x="27" y="1"/>
                  </a:lnTo>
                  <a:lnTo>
                    <a:pt x="28" y="0"/>
                  </a:lnTo>
                  <a:lnTo>
                    <a:pt x="30" y="0"/>
                  </a:lnTo>
                  <a:lnTo>
                    <a:pt x="31" y="0"/>
                  </a:lnTo>
                  <a:lnTo>
                    <a:pt x="34" y="1"/>
                  </a:lnTo>
                  <a:lnTo>
                    <a:pt x="39" y="3"/>
                  </a:lnTo>
                  <a:lnTo>
                    <a:pt x="40" y="4"/>
                  </a:lnTo>
                  <a:lnTo>
                    <a:pt x="43" y="4"/>
                  </a:lnTo>
                  <a:lnTo>
                    <a:pt x="48" y="4"/>
                  </a:lnTo>
                  <a:lnTo>
                    <a:pt x="52" y="4"/>
                  </a:lnTo>
                  <a:lnTo>
                    <a:pt x="58" y="4"/>
                  </a:lnTo>
                  <a:lnTo>
                    <a:pt x="63" y="3"/>
                  </a:lnTo>
                  <a:lnTo>
                    <a:pt x="138" y="81"/>
                  </a:lnTo>
                  <a:lnTo>
                    <a:pt x="136" y="83"/>
                  </a:lnTo>
                  <a:lnTo>
                    <a:pt x="132" y="87"/>
                  </a:lnTo>
                  <a:lnTo>
                    <a:pt x="127" y="93"/>
                  </a:lnTo>
                  <a:lnTo>
                    <a:pt x="126" y="102"/>
                  </a:lnTo>
                  <a:lnTo>
                    <a:pt x="130" y="113"/>
                  </a:lnTo>
                  <a:lnTo>
                    <a:pt x="132" y="114"/>
                  </a:lnTo>
                  <a:lnTo>
                    <a:pt x="136" y="119"/>
                  </a:lnTo>
                  <a:lnTo>
                    <a:pt x="139" y="125"/>
                  </a:lnTo>
                  <a:lnTo>
                    <a:pt x="139" y="131"/>
                  </a:lnTo>
                  <a:lnTo>
                    <a:pt x="135" y="137"/>
                  </a:lnTo>
                  <a:lnTo>
                    <a:pt x="133" y="137"/>
                  </a:lnTo>
                  <a:lnTo>
                    <a:pt x="132" y="137"/>
                  </a:lnTo>
                  <a:lnTo>
                    <a:pt x="129" y="137"/>
                  </a:lnTo>
                  <a:lnTo>
                    <a:pt x="126" y="137"/>
                  </a:lnTo>
                  <a:lnTo>
                    <a:pt x="123" y="138"/>
                  </a:lnTo>
                  <a:lnTo>
                    <a:pt x="120" y="140"/>
                  </a:lnTo>
                  <a:lnTo>
                    <a:pt x="118" y="141"/>
                  </a:lnTo>
                  <a:lnTo>
                    <a:pt x="117" y="147"/>
                  </a:lnTo>
                  <a:lnTo>
                    <a:pt x="112" y="153"/>
                  </a:lnTo>
                  <a:lnTo>
                    <a:pt x="108" y="161"/>
                  </a:lnTo>
                  <a:lnTo>
                    <a:pt x="105" y="167"/>
                  </a:lnTo>
                  <a:lnTo>
                    <a:pt x="103" y="170"/>
                  </a:lnTo>
                  <a:lnTo>
                    <a:pt x="108" y="177"/>
                  </a:lnTo>
                  <a:lnTo>
                    <a:pt x="105" y="185"/>
                  </a:lnTo>
                  <a:lnTo>
                    <a:pt x="103" y="185"/>
                  </a:lnTo>
                  <a:lnTo>
                    <a:pt x="102" y="185"/>
                  </a:lnTo>
                  <a:lnTo>
                    <a:pt x="99" y="183"/>
                  </a:lnTo>
                  <a:lnTo>
                    <a:pt x="96" y="183"/>
                  </a:lnTo>
                  <a:lnTo>
                    <a:pt x="93" y="183"/>
                  </a:lnTo>
                  <a:lnTo>
                    <a:pt x="90" y="185"/>
                  </a:lnTo>
                  <a:lnTo>
                    <a:pt x="88" y="186"/>
                  </a:lnTo>
                  <a:lnTo>
                    <a:pt x="87" y="189"/>
                  </a:lnTo>
                  <a:lnTo>
                    <a:pt x="84" y="194"/>
                  </a:lnTo>
                  <a:lnTo>
                    <a:pt x="82" y="197"/>
                  </a:lnTo>
                  <a:lnTo>
                    <a:pt x="79" y="198"/>
                  </a:lnTo>
                  <a:lnTo>
                    <a:pt x="78" y="200"/>
                  </a:lnTo>
                  <a:lnTo>
                    <a:pt x="78" y="20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7" name="Freeform 57"/>
            <p:cNvSpPr/>
            <p:nvPr/>
          </p:nvSpPr>
          <p:spPr bwMode="gray">
            <a:xfrm>
              <a:off x="5014" y="1917"/>
              <a:ext cx="330" cy="275"/>
            </a:xfrm>
            <a:custGeom>
              <a:avLst/>
              <a:gdLst>
                <a:gd name="T0" fmla="*/ 330 w 357"/>
                <a:gd name="T1" fmla="*/ 94 h 297"/>
                <a:gd name="T2" fmla="*/ 294 w 357"/>
                <a:gd name="T3" fmla="*/ 114 h 297"/>
                <a:gd name="T4" fmla="*/ 270 w 357"/>
                <a:gd name="T5" fmla="*/ 138 h 297"/>
                <a:gd name="T6" fmla="*/ 252 w 357"/>
                <a:gd name="T7" fmla="*/ 164 h 297"/>
                <a:gd name="T8" fmla="*/ 225 w 357"/>
                <a:gd name="T9" fmla="*/ 189 h 297"/>
                <a:gd name="T10" fmla="*/ 189 w 357"/>
                <a:gd name="T11" fmla="*/ 209 h 297"/>
                <a:gd name="T12" fmla="*/ 165 w 357"/>
                <a:gd name="T13" fmla="*/ 216 h 297"/>
                <a:gd name="T14" fmla="*/ 115 w 357"/>
                <a:gd name="T15" fmla="*/ 266 h 297"/>
                <a:gd name="T16" fmla="*/ 10 w 357"/>
                <a:gd name="T17" fmla="*/ 296 h 297"/>
                <a:gd name="T18" fmla="*/ 0 w 357"/>
                <a:gd name="T19" fmla="*/ 294 h 297"/>
                <a:gd name="T20" fmla="*/ 1 w 357"/>
                <a:gd name="T21" fmla="*/ 293 h 297"/>
                <a:gd name="T22" fmla="*/ 6 w 357"/>
                <a:gd name="T23" fmla="*/ 290 h 297"/>
                <a:gd name="T24" fmla="*/ 10 w 357"/>
                <a:gd name="T25" fmla="*/ 281 h 297"/>
                <a:gd name="T26" fmla="*/ 13 w 357"/>
                <a:gd name="T27" fmla="*/ 279 h 297"/>
                <a:gd name="T28" fmla="*/ 19 w 357"/>
                <a:gd name="T29" fmla="*/ 278 h 297"/>
                <a:gd name="T30" fmla="*/ 27 w 357"/>
                <a:gd name="T31" fmla="*/ 279 h 297"/>
                <a:gd name="T32" fmla="*/ 25 w 357"/>
                <a:gd name="T33" fmla="*/ 264 h 297"/>
                <a:gd name="T34" fmla="*/ 39 w 357"/>
                <a:gd name="T35" fmla="*/ 242 h 297"/>
                <a:gd name="T36" fmla="*/ 40 w 357"/>
                <a:gd name="T37" fmla="*/ 239 h 297"/>
                <a:gd name="T38" fmla="*/ 43 w 357"/>
                <a:gd name="T39" fmla="*/ 234 h 297"/>
                <a:gd name="T40" fmla="*/ 49 w 357"/>
                <a:gd name="T41" fmla="*/ 231 h 297"/>
                <a:gd name="T42" fmla="*/ 55 w 357"/>
                <a:gd name="T43" fmla="*/ 231 h 297"/>
                <a:gd name="T44" fmla="*/ 57 w 357"/>
                <a:gd name="T45" fmla="*/ 231 h 297"/>
                <a:gd name="T46" fmla="*/ 61 w 357"/>
                <a:gd name="T47" fmla="*/ 228 h 297"/>
                <a:gd name="T48" fmla="*/ 63 w 357"/>
                <a:gd name="T49" fmla="*/ 224 h 297"/>
                <a:gd name="T50" fmla="*/ 60 w 357"/>
                <a:gd name="T51" fmla="*/ 216 h 297"/>
                <a:gd name="T52" fmla="*/ 54 w 357"/>
                <a:gd name="T53" fmla="*/ 209 h 297"/>
                <a:gd name="T54" fmla="*/ 48 w 357"/>
                <a:gd name="T55" fmla="*/ 194 h 297"/>
                <a:gd name="T56" fmla="*/ 60 w 357"/>
                <a:gd name="T57" fmla="*/ 176 h 297"/>
                <a:gd name="T58" fmla="*/ 63 w 357"/>
                <a:gd name="T59" fmla="*/ 174 h 297"/>
                <a:gd name="T60" fmla="*/ 67 w 357"/>
                <a:gd name="T61" fmla="*/ 170 h 297"/>
                <a:gd name="T62" fmla="*/ 70 w 357"/>
                <a:gd name="T63" fmla="*/ 165 h 297"/>
                <a:gd name="T64" fmla="*/ 76 w 357"/>
                <a:gd name="T65" fmla="*/ 153 h 297"/>
                <a:gd name="T66" fmla="*/ 91 w 357"/>
                <a:gd name="T67" fmla="*/ 127 h 297"/>
                <a:gd name="T68" fmla="*/ 111 w 357"/>
                <a:gd name="T69" fmla="*/ 97 h 297"/>
                <a:gd name="T70" fmla="*/ 130 w 357"/>
                <a:gd name="T71" fmla="*/ 73 h 297"/>
                <a:gd name="T72" fmla="*/ 141 w 357"/>
                <a:gd name="T73" fmla="*/ 66 h 297"/>
                <a:gd name="T74" fmla="*/ 167 w 357"/>
                <a:gd name="T75" fmla="*/ 54 h 297"/>
                <a:gd name="T76" fmla="*/ 207 w 357"/>
                <a:gd name="T77" fmla="*/ 34 h 297"/>
                <a:gd name="T78" fmla="*/ 252 w 357"/>
                <a:gd name="T79" fmla="*/ 15 h 297"/>
                <a:gd name="T80" fmla="*/ 290 w 357"/>
                <a:gd name="T81" fmla="*/ 1 h 297"/>
                <a:gd name="T82" fmla="*/ 303 w 357"/>
                <a:gd name="T83" fmla="*/ 0 h 297"/>
                <a:gd name="T84" fmla="*/ 308 w 357"/>
                <a:gd name="T85" fmla="*/ 0 h 297"/>
                <a:gd name="T86" fmla="*/ 312 w 357"/>
                <a:gd name="T87" fmla="*/ 1 h 297"/>
                <a:gd name="T88" fmla="*/ 357 w 357"/>
                <a:gd name="T89" fmla="*/ 8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57" h="297">
                  <a:moveTo>
                    <a:pt x="357" y="87"/>
                  </a:moveTo>
                  <a:lnTo>
                    <a:pt x="330" y="94"/>
                  </a:lnTo>
                  <a:lnTo>
                    <a:pt x="311" y="103"/>
                  </a:lnTo>
                  <a:lnTo>
                    <a:pt x="294" y="114"/>
                  </a:lnTo>
                  <a:lnTo>
                    <a:pt x="281" y="126"/>
                  </a:lnTo>
                  <a:lnTo>
                    <a:pt x="270" y="138"/>
                  </a:lnTo>
                  <a:lnTo>
                    <a:pt x="261" y="151"/>
                  </a:lnTo>
                  <a:lnTo>
                    <a:pt x="252" y="164"/>
                  </a:lnTo>
                  <a:lnTo>
                    <a:pt x="242" y="176"/>
                  </a:lnTo>
                  <a:lnTo>
                    <a:pt x="225" y="189"/>
                  </a:lnTo>
                  <a:lnTo>
                    <a:pt x="207" y="200"/>
                  </a:lnTo>
                  <a:lnTo>
                    <a:pt x="189" y="209"/>
                  </a:lnTo>
                  <a:lnTo>
                    <a:pt x="176" y="213"/>
                  </a:lnTo>
                  <a:lnTo>
                    <a:pt x="165" y="216"/>
                  </a:lnTo>
                  <a:lnTo>
                    <a:pt x="161" y="218"/>
                  </a:lnTo>
                  <a:lnTo>
                    <a:pt x="115" y="266"/>
                  </a:lnTo>
                  <a:lnTo>
                    <a:pt x="22" y="297"/>
                  </a:lnTo>
                  <a:lnTo>
                    <a:pt x="10" y="296"/>
                  </a:lnTo>
                  <a:lnTo>
                    <a:pt x="0" y="293"/>
                  </a:lnTo>
                  <a:lnTo>
                    <a:pt x="0" y="294"/>
                  </a:lnTo>
                  <a:lnTo>
                    <a:pt x="1" y="294"/>
                  </a:lnTo>
                  <a:lnTo>
                    <a:pt x="1" y="293"/>
                  </a:lnTo>
                  <a:lnTo>
                    <a:pt x="4" y="293"/>
                  </a:lnTo>
                  <a:lnTo>
                    <a:pt x="6" y="290"/>
                  </a:lnTo>
                  <a:lnTo>
                    <a:pt x="9" y="287"/>
                  </a:lnTo>
                  <a:lnTo>
                    <a:pt x="10" y="281"/>
                  </a:lnTo>
                  <a:lnTo>
                    <a:pt x="12" y="281"/>
                  </a:lnTo>
                  <a:lnTo>
                    <a:pt x="13" y="279"/>
                  </a:lnTo>
                  <a:lnTo>
                    <a:pt x="16" y="278"/>
                  </a:lnTo>
                  <a:lnTo>
                    <a:pt x="19" y="278"/>
                  </a:lnTo>
                  <a:lnTo>
                    <a:pt x="24" y="278"/>
                  </a:lnTo>
                  <a:lnTo>
                    <a:pt x="27" y="279"/>
                  </a:lnTo>
                  <a:lnTo>
                    <a:pt x="31" y="272"/>
                  </a:lnTo>
                  <a:lnTo>
                    <a:pt x="25" y="264"/>
                  </a:lnTo>
                  <a:lnTo>
                    <a:pt x="39" y="242"/>
                  </a:lnTo>
                  <a:lnTo>
                    <a:pt x="39" y="242"/>
                  </a:lnTo>
                  <a:lnTo>
                    <a:pt x="39" y="240"/>
                  </a:lnTo>
                  <a:lnTo>
                    <a:pt x="40" y="239"/>
                  </a:lnTo>
                  <a:lnTo>
                    <a:pt x="42" y="236"/>
                  </a:lnTo>
                  <a:lnTo>
                    <a:pt x="43" y="234"/>
                  </a:lnTo>
                  <a:lnTo>
                    <a:pt x="46" y="233"/>
                  </a:lnTo>
                  <a:lnTo>
                    <a:pt x="49" y="231"/>
                  </a:lnTo>
                  <a:lnTo>
                    <a:pt x="54" y="231"/>
                  </a:lnTo>
                  <a:lnTo>
                    <a:pt x="55" y="231"/>
                  </a:lnTo>
                  <a:lnTo>
                    <a:pt x="55" y="231"/>
                  </a:lnTo>
                  <a:lnTo>
                    <a:pt x="57" y="231"/>
                  </a:lnTo>
                  <a:lnTo>
                    <a:pt x="60" y="230"/>
                  </a:lnTo>
                  <a:lnTo>
                    <a:pt x="61" y="228"/>
                  </a:lnTo>
                  <a:lnTo>
                    <a:pt x="61" y="227"/>
                  </a:lnTo>
                  <a:lnTo>
                    <a:pt x="63" y="224"/>
                  </a:lnTo>
                  <a:lnTo>
                    <a:pt x="61" y="221"/>
                  </a:lnTo>
                  <a:lnTo>
                    <a:pt x="60" y="216"/>
                  </a:lnTo>
                  <a:lnTo>
                    <a:pt x="58" y="213"/>
                  </a:lnTo>
                  <a:lnTo>
                    <a:pt x="54" y="209"/>
                  </a:lnTo>
                  <a:lnTo>
                    <a:pt x="49" y="201"/>
                  </a:lnTo>
                  <a:lnTo>
                    <a:pt x="48" y="194"/>
                  </a:lnTo>
                  <a:lnTo>
                    <a:pt x="51" y="185"/>
                  </a:lnTo>
                  <a:lnTo>
                    <a:pt x="60" y="176"/>
                  </a:lnTo>
                  <a:lnTo>
                    <a:pt x="61" y="176"/>
                  </a:lnTo>
                  <a:lnTo>
                    <a:pt x="63" y="174"/>
                  </a:lnTo>
                  <a:lnTo>
                    <a:pt x="64" y="171"/>
                  </a:lnTo>
                  <a:lnTo>
                    <a:pt x="67" y="170"/>
                  </a:lnTo>
                  <a:lnTo>
                    <a:pt x="69" y="167"/>
                  </a:lnTo>
                  <a:lnTo>
                    <a:pt x="70" y="165"/>
                  </a:lnTo>
                  <a:lnTo>
                    <a:pt x="72" y="162"/>
                  </a:lnTo>
                  <a:lnTo>
                    <a:pt x="76" y="153"/>
                  </a:lnTo>
                  <a:lnTo>
                    <a:pt x="84" y="141"/>
                  </a:lnTo>
                  <a:lnTo>
                    <a:pt x="91" y="127"/>
                  </a:lnTo>
                  <a:lnTo>
                    <a:pt x="102" y="111"/>
                  </a:lnTo>
                  <a:lnTo>
                    <a:pt x="111" y="97"/>
                  </a:lnTo>
                  <a:lnTo>
                    <a:pt x="121" y="84"/>
                  </a:lnTo>
                  <a:lnTo>
                    <a:pt x="130" y="73"/>
                  </a:lnTo>
                  <a:lnTo>
                    <a:pt x="138" y="67"/>
                  </a:lnTo>
                  <a:lnTo>
                    <a:pt x="141" y="66"/>
                  </a:lnTo>
                  <a:lnTo>
                    <a:pt x="152" y="61"/>
                  </a:lnTo>
                  <a:lnTo>
                    <a:pt x="167" y="54"/>
                  </a:lnTo>
                  <a:lnTo>
                    <a:pt x="186" y="45"/>
                  </a:lnTo>
                  <a:lnTo>
                    <a:pt x="207" y="34"/>
                  </a:lnTo>
                  <a:lnTo>
                    <a:pt x="230" y="24"/>
                  </a:lnTo>
                  <a:lnTo>
                    <a:pt x="252" y="15"/>
                  </a:lnTo>
                  <a:lnTo>
                    <a:pt x="272" y="7"/>
                  </a:lnTo>
                  <a:lnTo>
                    <a:pt x="290" y="1"/>
                  </a:lnTo>
                  <a:lnTo>
                    <a:pt x="303" y="0"/>
                  </a:lnTo>
                  <a:lnTo>
                    <a:pt x="303" y="0"/>
                  </a:lnTo>
                  <a:lnTo>
                    <a:pt x="305" y="0"/>
                  </a:lnTo>
                  <a:lnTo>
                    <a:pt x="308" y="0"/>
                  </a:lnTo>
                  <a:lnTo>
                    <a:pt x="309" y="0"/>
                  </a:lnTo>
                  <a:lnTo>
                    <a:pt x="312" y="1"/>
                  </a:lnTo>
                  <a:lnTo>
                    <a:pt x="315" y="4"/>
                  </a:lnTo>
                  <a:lnTo>
                    <a:pt x="357" y="87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8" name="Freeform 58"/>
            <p:cNvSpPr/>
            <p:nvPr/>
          </p:nvSpPr>
          <p:spPr bwMode="gray">
            <a:xfrm>
              <a:off x="5299" y="1687"/>
              <a:ext cx="257" cy="308"/>
            </a:xfrm>
            <a:custGeom>
              <a:avLst/>
              <a:gdLst>
                <a:gd name="T0" fmla="*/ 209 w 278"/>
                <a:gd name="T1" fmla="*/ 6 h 333"/>
                <a:gd name="T2" fmla="*/ 210 w 278"/>
                <a:gd name="T3" fmla="*/ 15 h 333"/>
                <a:gd name="T4" fmla="*/ 210 w 278"/>
                <a:gd name="T5" fmla="*/ 22 h 333"/>
                <a:gd name="T6" fmla="*/ 222 w 278"/>
                <a:gd name="T7" fmla="*/ 40 h 333"/>
                <a:gd name="T8" fmla="*/ 248 w 278"/>
                <a:gd name="T9" fmla="*/ 60 h 333"/>
                <a:gd name="T10" fmla="*/ 267 w 278"/>
                <a:gd name="T11" fmla="*/ 66 h 333"/>
                <a:gd name="T12" fmla="*/ 278 w 278"/>
                <a:gd name="T13" fmla="*/ 84 h 333"/>
                <a:gd name="T14" fmla="*/ 272 w 278"/>
                <a:gd name="T15" fmla="*/ 115 h 333"/>
                <a:gd name="T16" fmla="*/ 251 w 278"/>
                <a:gd name="T17" fmla="*/ 139 h 333"/>
                <a:gd name="T18" fmla="*/ 231 w 278"/>
                <a:gd name="T19" fmla="*/ 153 h 333"/>
                <a:gd name="T20" fmla="*/ 230 w 278"/>
                <a:gd name="T21" fmla="*/ 166 h 333"/>
                <a:gd name="T22" fmla="*/ 218 w 278"/>
                <a:gd name="T23" fmla="*/ 187 h 333"/>
                <a:gd name="T24" fmla="*/ 203 w 278"/>
                <a:gd name="T25" fmla="*/ 200 h 333"/>
                <a:gd name="T26" fmla="*/ 182 w 278"/>
                <a:gd name="T27" fmla="*/ 207 h 333"/>
                <a:gd name="T28" fmla="*/ 162 w 278"/>
                <a:gd name="T29" fmla="*/ 225 h 333"/>
                <a:gd name="T30" fmla="*/ 158 w 278"/>
                <a:gd name="T31" fmla="*/ 242 h 333"/>
                <a:gd name="T32" fmla="*/ 159 w 278"/>
                <a:gd name="T33" fmla="*/ 251 h 333"/>
                <a:gd name="T34" fmla="*/ 156 w 278"/>
                <a:gd name="T35" fmla="*/ 260 h 333"/>
                <a:gd name="T36" fmla="*/ 143 w 278"/>
                <a:gd name="T37" fmla="*/ 281 h 333"/>
                <a:gd name="T38" fmla="*/ 117 w 278"/>
                <a:gd name="T39" fmla="*/ 306 h 333"/>
                <a:gd name="T40" fmla="*/ 77 w 278"/>
                <a:gd name="T41" fmla="*/ 327 h 333"/>
                <a:gd name="T42" fmla="*/ 6 w 278"/>
                <a:gd name="T43" fmla="*/ 252 h 333"/>
                <a:gd name="T44" fmla="*/ 4 w 278"/>
                <a:gd name="T45" fmla="*/ 249 h 333"/>
                <a:gd name="T46" fmla="*/ 1 w 278"/>
                <a:gd name="T47" fmla="*/ 248 h 333"/>
                <a:gd name="T48" fmla="*/ 3 w 278"/>
                <a:gd name="T49" fmla="*/ 245 h 333"/>
                <a:gd name="T50" fmla="*/ 28 w 278"/>
                <a:gd name="T51" fmla="*/ 234 h 333"/>
                <a:gd name="T52" fmla="*/ 68 w 278"/>
                <a:gd name="T53" fmla="*/ 212 h 333"/>
                <a:gd name="T54" fmla="*/ 108 w 278"/>
                <a:gd name="T55" fmla="*/ 180 h 333"/>
                <a:gd name="T56" fmla="*/ 138 w 278"/>
                <a:gd name="T57" fmla="*/ 139 h 333"/>
                <a:gd name="T58" fmla="*/ 144 w 278"/>
                <a:gd name="T59" fmla="*/ 91 h 333"/>
                <a:gd name="T60" fmla="*/ 143 w 278"/>
                <a:gd name="T61" fmla="*/ 81 h 333"/>
                <a:gd name="T62" fmla="*/ 138 w 278"/>
                <a:gd name="T63" fmla="*/ 63 h 333"/>
                <a:gd name="T64" fmla="*/ 135 w 278"/>
                <a:gd name="T65" fmla="*/ 55 h 333"/>
                <a:gd name="T66" fmla="*/ 135 w 278"/>
                <a:gd name="T67" fmla="*/ 51 h 333"/>
                <a:gd name="T68" fmla="*/ 137 w 278"/>
                <a:gd name="T69" fmla="*/ 45 h 333"/>
                <a:gd name="T70" fmla="*/ 141 w 278"/>
                <a:gd name="T71" fmla="*/ 42 h 333"/>
                <a:gd name="T72" fmla="*/ 150 w 278"/>
                <a:gd name="T73" fmla="*/ 39 h 333"/>
                <a:gd name="T74" fmla="*/ 165 w 278"/>
                <a:gd name="T75" fmla="*/ 31 h 333"/>
                <a:gd name="T76" fmla="*/ 168 w 278"/>
                <a:gd name="T77" fmla="*/ 24 h 333"/>
                <a:gd name="T78" fmla="*/ 171 w 278"/>
                <a:gd name="T79" fmla="*/ 19 h 333"/>
                <a:gd name="T80" fmla="*/ 176 w 278"/>
                <a:gd name="T81" fmla="*/ 15 h 333"/>
                <a:gd name="T82" fmla="*/ 180 w 278"/>
                <a:gd name="T83" fmla="*/ 10 h 333"/>
                <a:gd name="T84" fmla="*/ 185 w 278"/>
                <a:gd name="T85" fmla="*/ 13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78" h="333">
                  <a:moveTo>
                    <a:pt x="207" y="0"/>
                  </a:moveTo>
                  <a:lnTo>
                    <a:pt x="209" y="6"/>
                  </a:lnTo>
                  <a:lnTo>
                    <a:pt x="209" y="10"/>
                  </a:lnTo>
                  <a:lnTo>
                    <a:pt x="210" y="15"/>
                  </a:lnTo>
                  <a:lnTo>
                    <a:pt x="210" y="19"/>
                  </a:lnTo>
                  <a:lnTo>
                    <a:pt x="210" y="22"/>
                  </a:lnTo>
                  <a:lnTo>
                    <a:pt x="210" y="22"/>
                  </a:lnTo>
                  <a:lnTo>
                    <a:pt x="222" y="40"/>
                  </a:lnTo>
                  <a:lnTo>
                    <a:pt x="236" y="52"/>
                  </a:lnTo>
                  <a:lnTo>
                    <a:pt x="248" y="60"/>
                  </a:lnTo>
                  <a:lnTo>
                    <a:pt x="260" y="64"/>
                  </a:lnTo>
                  <a:lnTo>
                    <a:pt x="267" y="66"/>
                  </a:lnTo>
                  <a:lnTo>
                    <a:pt x="270" y="67"/>
                  </a:lnTo>
                  <a:lnTo>
                    <a:pt x="278" y="84"/>
                  </a:lnTo>
                  <a:lnTo>
                    <a:pt x="278" y="100"/>
                  </a:lnTo>
                  <a:lnTo>
                    <a:pt x="272" y="115"/>
                  </a:lnTo>
                  <a:lnTo>
                    <a:pt x="263" y="127"/>
                  </a:lnTo>
                  <a:lnTo>
                    <a:pt x="251" y="139"/>
                  </a:lnTo>
                  <a:lnTo>
                    <a:pt x="240" y="147"/>
                  </a:lnTo>
                  <a:lnTo>
                    <a:pt x="231" y="153"/>
                  </a:lnTo>
                  <a:lnTo>
                    <a:pt x="228" y="154"/>
                  </a:lnTo>
                  <a:lnTo>
                    <a:pt x="230" y="166"/>
                  </a:lnTo>
                  <a:lnTo>
                    <a:pt x="225" y="178"/>
                  </a:lnTo>
                  <a:lnTo>
                    <a:pt x="218" y="187"/>
                  </a:lnTo>
                  <a:lnTo>
                    <a:pt x="209" y="195"/>
                  </a:lnTo>
                  <a:lnTo>
                    <a:pt x="203" y="200"/>
                  </a:lnTo>
                  <a:lnTo>
                    <a:pt x="200" y="201"/>
                  </a:lnTo>
                  <a:lnTo>
                    <a:pt x="182" y="207"/>
                  </a:lnTo>
                  <a:lnTo>
                    <a:pt x="170" y="216"/>
                  </a:lnTo>
                  <a:lnTo>
                    <a:pt x="162" y="225"/>
                  </a:lnTo>
                  <a:lnTo>
                    <a:pt x="159" y="234"/>
                  </a:lnTo>
                  <a:lnTo>
                    <a:pt x="158" y="242"/>
                  </a:lnTo>
                  <a:lnTo>
                    <a:pt x="159" y="248"/>
                  </a:lnTo>
                  <a:lnTo>
                    <a:pt x="159" y="251"/>
                  </a:lnTo>
                  <a:lnTo>
                    <a:pt x="158" y="252"/>
                  </a:lnTo>
                  <a:lnTo>
                    <a:pt x="156" y="260"/>
                  </a:lnTo>
                  <a:lnTo>
                    <a:pt x="150" y="269"/>
                  </a:lnTo>
                  <a:lnTo>
                    <a:pt x="143" y="281"/>
                  </a:lnTo>
                  <a:lnTo>
                    <a:pt x="132" y="293"/>
                  </a:lnTo>
                  <a:lnTo>
                    <a:pt x="117" y="306"/>
                  </a:lnTo>
                  <a:lnTo>
                    <a:pt x="99" y="318"/>
                  </a:lnTo>
                  <a:lnTo>
                    <a:pt x="77" y="327"/>
                  </a:lnTo>
                  <a:lnTo>
                    <a:pt x="48" y="333"/>
                  </a:lnTo>
                  <a:lnTo>
                    <a:pt x="6" y="252"/>
                  </a:lnTo>
                  <a:lnTo>
                    <a:pt x="6" y="251"/>
                  </a:lnTo>
                  <a:lnTo>
                    <a:pt x="4" y="249"/>
                  </a:lnTo>
                  <a:lnTo>
                    <a:pt x="3" y="248"/>
                  </a:lnTo>
                  <a:lnTo>
                    <a:pt x="1" y="248"/>
                  </a:lnTo>
                  <a:lnTo>
                    <a:pt x="0" y="246"/>
                  </a:lnTo>
                  <a:lnTo>
                    <a:pt x="3" y="245"/>
                  </a:lnTo>
                  <a:lnTo>
                    <a:pt x="13" y="242"/>
                  </a:lnTo>
                  <a:lnTo>
                    <a:pt x="28" y="234"/>
                  </a:lnTo>
                  <a:lnTo>
                    <a:pt x="46" y="224"/>
                  </a:lnTo>
                  <a:lnTo>
                    <a:pt x="68" y="212"/>
                  </a:lnTo>
                  <a:lnTo>
                    <a:pt x="89" y="198"/>
                  </a:lnTo>
                  <a:lnTo>
                    <a:pt x="108" y="180"/>
                  </a:lnTo>
                  <a:lnTo>
                    <a:pt x="125" y="160"/>
                  </a:lnTo>
                  <a:lnTo>
                    <a:pt x="138" y="139"/>
                  </a:lnTo>
                  <a:lnTo>
                    <a:pt x="144" y="117"/>
                  </a:lnTo>
                  <a:lnTo>
                    <a:pt x="144" y="91"/>
                  </a:lnTo>
                  <a:lnTo>
                    <a:pt x="144" y="88"/>
                  </a:lnTo>
                  <a:lnTo>
                    <a:pt x="143" y="81"/>
                  </a:lnTo>
                  <a:lnTo>
                    <a:pt x="140" y="70"/>
                  </a:lnTo>
                  <a:lnTo>
                    <a:pt x="138" y="63"/>
                  </a:lnTo>
                  <a:lnTo>
                    <a:pt x="135" y="57"/>
                  </a:lnTo>
                  <a:lnTo>
                    <a:pt x="135" y="55"/>
                  </a:lnTo>
                  <a:lnTo>
                    <a:pt x="135" y="54"/>
                  </a:lnTo>
                  <a:lnTo>
                    <a:pt x="135" y="51"/>
                  </a:lnTo>
                  <a:lnTo>
                    <a:pt x="135" y="48"/>
                  </a:lnTo>
                  <a:lnTo>
                    <a:pt x="137" y="45"/>
                  </a:lnTo>
                  <a:lnTo>
                    <a:pt x="138" y="43"/>
                  </a:lnTo>
                  <a:lnTo>
                    <a:pt x="141" y="42"/>
                  </a:lnTo>
                  <a:lnTo>
                    <a:pt x="144" y="40"/>
                  </a:lnTo>
                  <a:lnTo>
                    <a:pt x="150" y="39"/>
                  </a:lnTo>
                  <a:lnTo>
                    <a:pt x="158" y="36"/>
                  </a:lnTo>
                  <a:lnTo>
                    <a:pt x="165" y="31"/>
                  </a:lnTo>
                  <a:lnTo>
                    <a:pt x="168" y="25"/>
                  </a:lnTo>
                  <a:lnTo>
                    <a:pt x="168" y="24"/>
                  </a:lnTo>
                  <a:lnTo>
                    <a:pt x="170" y="22"/>
                  </a:lnTo>
                  <a:lnTo>
                    <a:pt x="171" y="19"/>
                  </a:lnTo>
                  <a:lnTo>
                    <a:pt x="173" y="16"/>
                  </a:lnTo>
                  <a:lnTo>
                    <a:pt x="176" y="15"/>
                  </a:lnTo>
                  <a:lnTo>
                    <a:pt x="177" y="12"/>
                  </a:lnTo>
                  <a:lnTo>
                    <a:pt x="180" y="10"/>
                  </a:lnTo>
                  <a:lnTo>
                    <a:pt x="182" y="10"/>
                  </a:lnTo>
                  <a:lnTo>
                    <a:pt x="185" y="13"/>
                  </a:lnTo>
                  <a:lnTo>
                    <a:pt x="20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9" name="Freeform 59"/>
            <p:cNvSpPr/>
            <p:nvPr/>
          </p:nvSpPr>
          <p:spPr bwMode="gray">
            <a:xfrm>
              <a:off x="4564" y="1387"/>
              <a:ext cx="57" cy="179"/>
            </a:xfrm>
            <a:custGeom>
              <a:avLst/>
              <a:gdLst>
                <a:gd name="T0" fmla="*/ 53 w 62"/>
                <a:gd name="T1" fmla="*/ 0 h 193"/>
                <a:gd name="T2" fmla="*/ 36 w 62"/>
                <a:gd name="T3" fmla="*/ 6 h 193"/>
                <a:gd name="T4" fmla="*/ 36 w 62"/>
                <a:gd name="T5" fmla="*/ 9 h 193"/>
                <a:gd name="T6" fmla="*/ 35 w 62"/>
                <a:gd name="T7" fmla="*/ 18 h 193"/>
                <a:gd name="T8" fmla="*/ 33 w 62"/>
                <a:gd name="T9" fmla="*/ 29 h 193"/>
                <a:gd name="T10" fmla="*/ 33 w 62"/>
                <a:gd name="T11" fmla="*/ 38 h 193"/>
                <a:gd name="T12" fmla="*/ 32 w 62"/>
                <a:gd name="T13" fmla="*/ 44 h 193"/>
                <a:gd name="T14" fmla="*/ 32 w 62"/>
                <a:gd name="T15" fmla="*/ 45 h 193"/>
                <a:gd name="T16" fmla="*/ 32 w 62"/>
                <a:gd name="T17" fmla="*/ 50 h 193"/>
                <a:gd name="T18" fmla="*/ 30 w 62"/>
                <a:gd name="T19" fmla="*/ 57 h 193"/>
                <a:gd name="T20" fmla="*/ 24 w 62"/>
                <a:gd name="T21" fmla="*/ 66 h 193"/>
                <a:gd name="T22" fmla="*/ 15 w 62"/>
                <a:gd name="T23" fmla="*/ 79 h 193"/>
                <a:gd name="T24" fmla="*/ 0 w 62"/>
                <a:gd name="T25" fmla="*/ 94 h 193"/>
                <a:gd name="T26" fmla="*/ 0 w 62"/>
                <a:gd name="T27" fmla="*/ 94 h 193"/>
                <a:gd name="T28" fmla="*/ 0 w 62"/>
                <a:gd name="T29" fmla="*/ 97 h 193"/>
                <a:gd name="T30" fmla="*/ 0 w 62"/>
                <a:gd name="T31" fmla="*/ 100 h 193"/>
                <a:gd name="T32" fmla="*/ 2 w 62"/>
                <a:gd name="T33" fmla="*/ 107 h 193"/>
                <a:gd name="T34" fmla="*/ 6 w 62"/>
                <a:gd name="T35" fmla="*/ 116 h 193"/>
                <a:gd name="T36" fmla="*/ 14 w 62"/>
                <a:gd name="T37" fmla="*/ 130 h 193"/>
                <a:gd name="T38" fmla="*/ 23 w 62"/>
                <a:gd name="T39" fmla="*/ 146 h 193"/>
                <a:gd name="T40" fmla="*/ 38 w 62"/>
                <a:gd name="T41" fmla="*/ 167 h 193"/>
                <a:gd name="T42" fmla="*/ 57 w 62"/>
                <a:gd name="T43" fmla="*/ 193 h 193"/>
                <a:gd name="T44" fmla="*/ 56 w 62"/>
                <a:gd name="T45" fmla="*/ 188 h 193"/>
                <a:gd name="T46" fmla="*/ 56 w 62"/>
                <a:gd name="T47" fmla="*/ 176 h 193"/>
                <a:gd name="T48" fmla="*/ 54 w 62"/>
                <a:gd name="T49" fmla="*/ 160 h 193"/>
                <a:gd name="T50" fmla="*/ 54 w 62"/>
                <a:gd name="T51" fmla="*/ 140 h 193"/>
                <a:gd name="T52" fmla="*/ 56 w 62"/>
                <a:gd name="T53" fmla="*/ 122 h 193"/>
                <a:gd name="T54" fmla="*/ 57 w 62"/>
                <a:gd name="T55" fmla="*/ 109 h 193"/>
                <a:gd name="T56" fmla="*/ 62 w 62"/>
                <a:gd name="T57" fmla="*/ 101 h 193"/>
                <a:gd name="T58" fmla="*/ 62 w 62"/>
                <a:gd name="T59" fmla="*/ 97 h 193"/>
                <a:gd name="T60" fmla="*/ 60 w 62"/>
                <a:gd name="T61" fmla="*/ 83 h 193"/>
                <a:gd name="T62" fmla="*/ 59 w 62"/>
                <a:gd name="T63" fmla="*/ 65 h 193"/>
                <a:gd name="T64" fmla="*/ 57 w 62"/>
                <a:gd name="T65" fmla="*/ 42 h 193"/>
                <a:gd name="T66" fmla="*/ 54 w 62"/>
                <a:gd name="T67" fmla="*/ 20 h 193"/>
                <a:gd name="T68" fmla="*/ 53 w 62"/>
                <a:gd name="T69" fmla="*/ 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2" h="193">
                  <a:moveTo>
                    <a:pt x="53" y="0"/>
                  </a:moveTo>
                  <a:lnTo>
                    <a:pt x="36" y="6"/>
                  </a:lnTo>
                  <a:lnTo>
                    <a:pt x="36" y="9"/>
                  </a:lnTo>
                  <a:lnTo>
                    <a:pt x="35" y="18"/>
                  </a:lnTo>
                  <a:lnTo>
                    <a:pt x="33" y="29"/>
                  </a:lnTo>
                  <a:lnTo>
                    <a:pt x="33" y="38"/>
                  </a:lnTo>
                  <a:lnTo>
                    <a:pt x="32" y="44"/>
                  </a:lnTo>
                  <a:lnTo>
                    <a:pt x="32" y="45"/>
                  </a:lnTo>
                  <a:lnTo>
                    <a:pt x="32" y="50"/>
                  </a:lnTo>
                  <a:lnTo>
                    <a:pt x="30" y="57"/>
                  </a:lnTo>
                  <a:lnTo>
                    <a:pt x="24" y="66"/>
                  </a:lnTo>
                  <a:lnTo>
                    <a:pt x="15" y="79"/>
                  </a:lnTo>
                  <a:lnTo>
                    <a:pt x="0" y="94"/>
                  </a:lnTo>
                  <a:lnTo>
                    <a:pt x="0" y="94"/>
                  </a:lnTo>
                  <a:lnTo>
                    <a:pt x="0" y="97"/>
                  </a:lnTo>
                  <a:lnTo>
                    <a:pt x="0" y="100"/>
                  </a:lnTo>
                  <a:lnTo>
                    <a:pt x="2" y="107"/>
                  </a:lnTo>
                  <a:lnTo>
                    <a:pt x="6" y="116"/>
                  </a:lnTo>
                  <a:lnTo>
                    <a:pt x="14" y="130"/>
                  </a:lnTo>
                  <a:lnTo>
                    <a:pt x="23" y="146"/>
                  </a:lnTo>
                  <a:lnTo>
                    <a:pt x="38" y="167"/>
                  </a:lnTo>
                  <a:lnTo>
                    <a:pt x="57" y="193"/>
                  </a:lnTo>
                  <a:lnTo>
                    <a:pt x="56" y="188"/>
                  </a:lnTo>
                  <a:lnTo>
                    <a:pt x="56" y="176"/>
                  </a:lnTo>
                  <a:lnTo>
                    <a:pt x="54" y="160"/>
                  </a:lnTo>
                  <a:lnTo>
                    <a:pt x="54" y="140"/>
                  </a:lnTo>
                  <a:lnTo>
                    <a:pt x="56" y="122"/>
                  </a:lnTo>
                  <a:lnTo>
                    <a:pt x="57" y="109"/>
                  </a:lnTo>
                  <a:lnTo>
                    <a:pt x="62" y="101"/>
                  </a:lnTo>
                  <a:lnTo>
                    <a:pt x="62" y="97"/>
                  </a:lnTo>
                  <a:lnTo>
                    <a:pt x="60" y="83"/>
                  </a:lnTo>
                  <a:lnTo>
                    <a:pt x="59" y="65"/>
                  </a:lnTo>
                  <a:lnTo>
                    <a:pt x="57" y="42"/>
                  </a:lnTo>
                  <a:lnTo>
                    <a:pt x="54" y="20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" name="Freeform 60"/>
            <p:cNvSpPr/>
            <p:nvPr/>
          </p:nvSpPr>
          <p:spPr bwMode="gray">
            <a:xfrm>
              <a:off x="5333" y="1649"/>
              <a:ext cx="157" cy="91"/>
            </a:xfrm>
            <a:custGeom>
              <a:avLst/>
              <a:gdLst>
                <a:gd name="T0" fmla="*/ 170 w 170"/>
                <a:gd name="T1" fmla="*/ 41 h 98"/>
                <a:gd name="T2" fmla="*/ 169 w 170"/>
                <a:gd name="T3" fmla="*/ 39 h 98"/>
                <a:gd name="T4" fmla="*/ 164 w 170"/>
                <a:gd name="T5" fmla="*/ 32 h 98"/>
                <a:gd name="T6" fmla="*/ 160 w 170"/>
                <a:gd name="T7" fmla="*/ 23 h 98"/>
                <a:gd name="T8" fmla="*/ 157 w 170"/>
                <a:gd name="T9" fmla="*/ 14 h 98"/>
                <a:gd name="T10" fmla="*/ 157 w 170"/>
                <a:gd name="T11" fmla="*/ 6 h 98"/>
                <a:gd name="T12" fmla="*/ 157 w 170"/>
                <a:gd name="T13" fmla="*/ 3 h 98"/>
                <a:gd name="T14" fmla="*/ 155 w 170"/>
                <a:gd name="T15" fmla="*/ 1 h 98"/>
                <a:gd name="T16" fmla="*/ 155 w 170"/>
                <a:gd name="T17" fmla="*/ 1 h 98"/>
                <a:gd name="T18" fmla="*/ 152 w 170"/>
                <a:gd name="T19" fmla="*/ 0 h 98"/>
                <a:gd name="T20" fmla="*/ 151 w 170"/>
                <a:gd name="T21" fmla="*/ 1 h 98"/>
                <a:gd name="T22" fmla="*/ 149 w 170"/>
                <a:gd name="T23" fmla="*/ 3 h 98"/>
                <a:gd name="T24" fmla="*/ 146 w 170"/>
                <a:gd name="T25" fmla="*/ 4 h 98"/>
                <a:gd name="T26" fmla="*/ 145 w 170"/>
                <a:gd name="T27" fmla="*/ 6 h 98"/>
                <a:gd name="T28" fmla="*/ 142 w 170"/>
                <a:gd name="T29" fmla="*/ 10 h 98"/>
                <a:gd name="T30" fmla="*/ 136 w 170"/>
                <a:gd name="T31" fmla="*/ 17 h 98"/>
                <a:gd name="T32" fmla="*/ 131 w 170"/>
                <a:gd name="T33" fmla="*/ 24 h 98"/>
                <a:gd name="T34" fmla="*/ 127 w 170"/>
                <a:gd name="T35" fmla="*/ 30 h 98"/>
                <a:gd name="T36" fmla="*/ 125 w 170"/>
                <a:gd name="T37" fmla="*/ 33 h 98"/>
                <a:gd name="T38" fmla="*/ 124 w 170"/>
                <a:gd name="T39" fmla="*/ 33 h 98"/>
                <a:gd name="T40" fmla="*/ 122 w 170"/>
                <a:gd name="T41" fmla="*/ 35 h 98"/>
                <a:gd name="T42" fmla="*/ 121 w 170"/>
                <a:gd name="T43" fmla="*/ 38 h 98"/>
                <a:gd name="T44" fmla="*/ 118 w 170"/>
                <a:gd name="T45" fmla="*/ 41 h 98"/>
                <a:gd name="T46" fmla="*/ 115 w 170"/>
                <a:gd name="T47" fmla="*/ 44 h 98"/>
                <a:gd name="T48" fmla="*/ 110 w 170"/>
                <a:gd name="T49" fmla="*/ 47 h 98"/>
                <a:gd name="T50" fmla="*/ 106 w 170"/>
                <a:gd name="T51" fmla="*/ 48 h 98"/>
                <a:gd name="T52" fmla="*/ 97 w 170"/>
                <a:gd name="T53" fmla="*/ 51 h 98"/>
                <a:gd name="T54" fmla="*/ 85 w 170"/>
                <a:gd name="T55" fmla="*/ 54 h 98"/>
                <a:gd name="T56" fmla="*/ 71 w 170"/>
                <a:gd name="T57" fmla="*/ 57 h 98"/>
                <a:gd name="T58" fmla="*/ 62 w 170"/>
                <a:gd name="T59" fmla="*/ 59 h 98"/>
                <a:gd name="T60" fmla="*/ 59 w 170"/>
                <a:gd name="T61" fmla="*/ 59 h 98"/>
                <a:gd name="T62" fmla="*/ 55 w 170"/>
                <a:gd name="T63" fmla="*/ 59 h 98"/>
                <a:gd name="T64" fmla="*/ 46 w 170"/>
                <a:gd name="T65" fmla="*/ 60 h 98"/>
                <a:gd name="T66" fmla="*/ 34 w 170"/>
                <a:gd name="T67" fmla="*/ 62 h 98"/>
                <a:gd name="T68" fmla="*/ 22 w 170"/>
                <a:gd name="T69" fmla="*/ 65 h 98"/>
                <a:gd name="T70" fmla="*/ 11 w 170"/>
                <a:gd name="T71" fmla="*/ 69 h 98"/>
                <a:gd name="T72" fmla="*/ 6 w 170"/>
                <a:gd name="T73" fmla="*/ 74 h 98"/>
                <a:gd name="T74" fmla="*/ 2 w 170"/>
                <a:gd name="T75" fmla="*/ 84 h 98"/>
                <a:gd name="T76" fmla="*/ 0 w 170"/>
                <a:gd name="T77" fmla="*/ 93 h 98"/>
                <a:gd name="T78" fmla="*/ 0 w 170"/>
                <a:gd name="T79" fmla="*/ 98 h 98"/>
                <a:gd name="T80" fmla="*/ 91 w 170"/>
                <a:gd name="T81" fmla="*/ 84 h 98"/>
                <a:gd name="T82" fmla="*/ 94 w 170"/>
                <a:gd name="T83" fmla="*/ 84 h 98"/>
                <a:gd name="T84" fmla="*/ 103 w 170"/>
                <a:gd name="T85" fmla="*/ 84 h 98"/>
                <a:gd name="T86" fmla="*/ 113 w 170"/>
                <a:gd name="T87" fmla="*/ 81 h 98"/>
                <a:gd name="T88" fmla="*/ 124 w 170"/>
                <a:gd name="T89" fmla="*/ 75 h 98"/>
                <a:gd name="T90" fmla="*/ 131 w 170"/>
                <a:gd name="T91" fmla="*/ 66 h 98"/>
                <a:gd name="T92" fmla="*/ 131 w 170"/>
                <a:gd name="T93" fmla="*/ 65 h 98"/>
                <a:gd name="T94" fmla="*/ 133 w 170"/>
                <a:gd name="T95" fmla="*/ 63 h 98"/>
                <a:gd name="T96" fmla="*/ 136 w 170"/>
                <a:gd name="T97" fmla="*/ 62 h 98"/>
                <a:gd name="T98" fmla="*/ 139 w 170"/>
                <a:gd name="T99" fmla="*/ 59 h 98"/>
                <a:gd name="T100" fmla="*/ 143 w 170"/>
                <a:gd name="T101" fmla="*/ 56 h 98"/>
                <a:gd name="T102" fmla="*/ 148 w 170"/>
                <a:gd name="T103" fmla="*/ 54 h 98"/>
                <a:gd name="T104" fmla="*/ 149 w 170"/>
                <a:gd name="T105" fmla="*/ 53 h 98"/>
                <a:gd name="T106" fmla="*/ 152 w 170"/>
                <a:gd name="T107" fmla="*/ 51 h 98"/>
                <a:gd name="T108" fmla="*/ 155 w 170"/>
                <a:gd name="T109" fmla="*/ 48 h 98"/>
                <a:gd name="T110" fmla="*/ 160 w 170"/>
                <a:gd name="T111" fmla="*/ 47 h 98"/>
                <a:gd name="T112" fmla="*/ 163 w 170"/>
                <a:gd name="T113" fmla="*/ 45 h 98"/>
                <a:gd name="T114" fmla="*/ 167 w 170"/>
                <a:gd name="T115" fmla="*/ 42 h 98"/>
                <a:gd name="T116" fmla="*/ 169 w 170"/>
                <a:gd name="T117" fmla="*/ 42 h 98"/>
                <a:gd name="T118" fmla="*/ 170 w 170"/>
                <a:gd name="T119" fmla="*/ 41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70" h="98">
                  <a:moveTo>
                    <a:pt x="170" y="41"/>
                  </a:moveTo>
                  <a:lnTo>
                    <a:pt x="169" y="39"/>
                  </a:lnTo>
                  <a:lnTo>
                    <a:pt x="164" y="32"/>
                  </a:lnTo>
                  <a:lnTo>
                    <a:pt x="160" y="23"/>
                  </a:lnTo>
                  <a:lnTo>
                    <a:pt x="157" y="14"/>
                  </a:lnTo>
                  <a:lnTo>
                    <a:pt x="157" y="6"/>
                  </a:lnTo>
                  <a:lnTo>
                    <a:pt x="157" y="3"/>
                  </a:lnTo>
                  <a:lnTo>
                    <a:pt x="155" y="1"/>
                  </a:lnTo>
                  <a:lnTo>
                    <a:pt x="155" y="1"/>
                  </a:lnTo>
                  <a:lnTo>
                    <a:pt x="152" y="0"/>
                  </a:lnTo>
                  <a:lnTo>
                    <a:pt x="151" y="1"/>
                  </a:lnTo>
                  <a:lnTo>
                    <a:pt x="149" y="3"/>
                  </a:lnTo>
                  <a:lnTo>
                    <a:pt x="146" y="4"/>
                  </a:lnTo>
                  <a:lnTo>
                    <a:pt x="145" y="6"/>
                  </a:lnTo>
                  <a:lnTo>
                    <a:pt x="142" y="10"/>
                  </a:lnTo>
                  <a:lnTo>
                    <a:pt x="136" y="17"/>
                  </a:lnTo>
                  <a:lnTo>
                    <a:pt x="131" y="24"/>
                  </a:lnTo>
                  <a:lnTo>
                    <a:pt x="127" y="30"/>
                  </a:lnTo>
                  <a:lnTo>
                    <a:pt x="125" y="33"/>
                  </a:lnTo>
                  <a:lnTo>
                    <a:pt x="124" y="33"/>
                  </a:lnTo>
                  <a:lnTo>
                    <a:pt x="122" y="35"/>
                  </a:lnTo>
                  <a:lnTo>
                    <a:pt x="121" y="38"/>
                  </a:lnTo>
                  <a:lnTo>
                    <a:pt x="118" y="41"/>
                  </a:lnTo>
                  <a:lnTo>
                    <a:pt x="115" y="44"/>
                  </a:lnTo>
                  <a:lnTo>
                    <a:pt x="110" y="47"/>
                  </a:lnTo>
                  <a:lnTo>
                    <a:pt x="106" y="48"/>
                  </a:lnTo>
                  <a:lnTo>
                    <a:pt x="97" y="51"/>
                  </a:lnTo>
                  <a:lnTo>
                    <a:pt x="85" y="54"/>
                  </a:lnTo>
                  <a:lnTo>
                    <a:pt x="71" y="57"/>
                  </a:lnTo>
                  <a:lnTo>
                    <a:pt x="62" y="59"/>
                  </a:lnTo>
                  <a:lnTo>
                    <a:pt x="59" y="59"/>
                  </a:lnTo>
                  <a:lnTo>
                    <a:pt x="55" y="59"/>
                  </a:lnTo>
                  <a:lnTo>
                    <a:pt x="46" y="60"/>
                  </a:lnTo>
                  <a:lnTo>
                    <a:pt x="34" y="62"/>
                  </a:lnTo>
                  <a:lnTo>
                    <a:pt x="22" y="65"/>
                  </a:lnTo>
                  <a:lnTo>
                    <a:pt x="11" y="69"/>
                  </a:lnTo>
                  <a:lnTo>
                    <a:pt x="6" y="74"/>
                  </a:lnTo>
                  <a:lnTo>
                    <a:pt x="2" y="84"/>
                  </a:lnTo>
                  <a:lnTo>
                    <a:pt x="0" y="93"/>
                  </a:lnTo>
                  <a:lnTo>
                    <a:pt x="0" y="98"/>
                  </a:lnTo>
                  <a:lnTo>
                    <a:pt x="91" y="84"/>
                  </a:lnTo>
                  <a:lnTo>
                    <a:pt x="94" y="84"/>
                  </a:lnTo>
                  <a:lnTo>
                    <a:pt x="103" y="84"/>
                  </a:lnTo>
                  <a:lnTo>
                    <a:pt x="113" y="81"/>
                  </a:lnTo>
                  <a:lnTo>
                    <a:pt x="124" y="75"/>
                  </a:lnTo>
                  <a:lnTo>
                    <a:pt x="131" y="66"/>
                  </a:lnTo>
                  <a:lnTo>
                    <a:pt x="131" y="65"/>
                  </a:lnTo>
                  <a:lnTo>
                    <a:pt x="133" y="63"/>
                  </a:lnTo>
                  <a:lnTo>
                    <a:pt x="136" y="62"/>
                  </a:lnTo>
                  <a:lnTo>
                    <a:pt x="139" y="59"/>
                  </a:lnTo>
                  <a:lnTo>
                    <a:pt x="143" y="56"/>
                  </a:lnTo>
                  <a:lnTo>
                    <a:pt x="148" y="54"/>
                  </a:lnTo>
                  <a:lnTo>
                    <a:pt x="149" y="53"/>
                  </a:lnTo>
                  <a:lnTo>
                    <a:pt x="152" y="51"/>
                  </a:lnTo>
                  <a:lnTo>
                    <a:pt x="155" y="48"/>
                  </a:lnTo>
                  <a:lnTo>
                    <a:pt x="160" y="47"/>
                  </a:lnTo>
                  <a:lnTo>
                    <a:pt x="163" y="45"/>
                  </a:lnTo>
                  <a:lnTo>
                    <a:pt x="167" y="42"/>
                  </a:lnTo>
                  <a:lnTo>
                    <a:pt x="169" y="42"/>
                  </a:lnTo>
                  <a:lnTo>
                    <a:pt x="170" y="4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1" name="Freeform 61"/>
            <p:cNvSpPr/>
            <p:nvPr/>
          </p:nvSpPr>
          <p:spPr bwMode="gray">
            <a:xfrm>
              <a:off x="5268" y="1662"/>
              <a:ext cx="32" cy="58"/>
            </a:xfrm>
            <a:custGeom>
              <a:avLst/>
              <a:gdLst>
                <a:gd name="T0" fmla="*/ 3 w 34"/>
                <a:gd name="T1" fmla="*/ 51 h 63"/>
                <a:gd name="T2" fmla="*/ 1 w 34"/>
                <a:gd name="T3" fmla="*/ 48 h 63"/>
                <a:gd name="T4" fmla="*/ 1 w 34"/>
                <a:gd name="T5" fmla="*/ 39 h 63"/>
                <a:gd name="T6" fmla="*/ 0 w 34"/>
                <a:gd name="T7" fmla="*/ 28 h 63"/>
                <a:gd name="T8" fmla="*/ 0 w 34"/>
                <a:gd name="T9" fmla="*/ 16 h 63"/>
                <a:gd name="T10" fmla="*/ 3 w 34"/>
                <a:gd name="T11" fmla="*/ 7 h 63"/>
                <a:gd name="T12" fmla="*/ 9 w 34"/>
                <a:gd name="T13" fmla="*/ 3 h 63"/>
                <a:gd name="T14" fmla="*/ 18 w 34"/>
                <a:gd name="T15" fmla="*/ 1 h 63"/>
                <a:gd name="T16" fmla="*/ 27 w 34"/>
                <a:gd name="T17" fmla="*/ 0 h 63"/>
                <a:gd name="T18" fmla="*/ 31 w 34"/>
                <a:gd name="T19" fmla="*/ 1 h 63"/>
                <a:gd name="T20" fmla="*/ 34 w 34"/>
                <a:gd name="T21" fmla="*/ 9 h 63"/>
                <a:gd name="T22" fmla="*/ 34 w 34"/>
                <a:gd name="T23" fmla="*/ 22 h 63"/>
                <a:gd name="T24" fmla="*/ 34 w 34"/>
                <a:gd name="T25" fmla="*/ 39 h 63"/>
                <a:gd name="T26" fmla="*/ 33 w 34"/>
                <a:gd name="T27" fmla="*/ 54 h 63"/>
                <a:gd name="T28" fmla="*/ 31 w 34"/>
                <a:gd name="T29" fmla="*/ 63 h 63"/>
                <a:gd name="T30" fmla="*/ 3 w 34"/>
                <a:gd name="T31" fmla="*/ 5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4" h="63">
                  <a:moveTo>
                    <a:pt x="3" y="51"/>
                  </a:moveTo>
                  <a:lnTo>
                    <a:pt x="1" y="48"/>
                  </a:lnTo>
                  <a:lnTo>
                    <a:pt x="1" y="39"/>
                  </a:lnTo>
                  <a:lnTo>
                    <a:pt x="0" y="28"/>
                  </a:lnTo>
                  <a:lnTo>
                    <a:pt x="0" y="16"/>
                  </a:lnTo>
                  <a:lnTo>
                    <a:pt x="3" y="7"/>
                  </a:lnTo>
                  <a:lnTo>
                    <a:pt x="9" y="3"/>
                  </a:lnTo>
                  <a:lnTo>
                    <a:pt x="18" y="1"/>
                  </a:lnTo>
                  <a:lnTo>
                    <a:pt x="27" y="0"/>
                  </a:lnTo>
                  <a:lnTo>
                    <a:pt x="31" y="1"/>
                  </a:lnTo>
                  <a:lnTo>
                    <a:pt x="34" y="9"/>
                  </a:lnTo>
                  <a:lnTo>
                    <a:pt x="34" y="22"/>
                  </a:lnTo>
                  <a:lnTo>
                    <a:pt x="34" y="39"/>
                  </a:lnTo>
                  <a:lnTo>
                    <a:pt x="33" y="54"/>
                  </a:lnTo>
                  <a:lnTo>
                    <a:pt x="31" y="63"/>
                  </a:lnTo>
                  <a:lnTo>
                    <a:pt x="3" y="5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" name="Freeform 62"/>
            <p:cNvSpPr/>
            <p:nvPr/>
          </p:nvSpPr>
          <p:spPr bwMode="gray">
            <a:xfrm>
              <a:off x="4945" y="3206"/>
              <a:ext cx="301" cy="539"/>
            </a:xfrm>
            <a:custGeom>
              <a:avLst/>
              <a:gdLst>
                <a:gd name="T0" fmla="*/ 176 w 325"/>
                <a:gd name="T1" fmla="*/ 457 h 582"/>
                <a:gd name="T2" fmla="*/ 123 w 325"/>
                <a:gd name="T3" fmla="*/ 567 h 582"/>
                <a:gd name="T4" fmla="*/ 107 w 325"/>
                <a:gd name="T5" fmla="*/ 564 h 582"/>
                <a:gd name="T6" fmla="*/ 93 w 325"/>
                <a:gd name="T7" fmla="*/ 564 h 582"/>
                <a:gd name="T8" fmla="*/ 89 w 325"/>
                <a:gd name="T9" fmla="*/ 572 h 582"/>
                <a:gd name="T10" fmla="*/ 75 w 325"/>
                <a:gd name="T11" fmla="*/ 576 h 582"/>
                <a:gd name="T12" fmla="*/ 65 w 325"/>
                <a:gd name="T13" fmla="*/ 579 h 582"/>
                <a:gd name="T14" fmla="*/ 54 w 325"/>
                <a:gd name="T15" fmla="*/ 575 h 582"/>
                <a:gd name="T16" fmla="*/ 29 w 325"/>
                <a:gd name="T17" fmla="*/ 563 h 582"/>
                <a:gd name="T18" fmla="*/ 20 w 325"/>
                <a:gd name="T19" fmla="*/ 552 h 582"/>
                <a:gd name="T20" fmla="*/ 18 w 325"/>
                <a:gd name="T21" fmla="*/ 540 h 582"/>
                <a:gd name="T22" fmla="*/ 12 w 325"/>
                <a:gd name="T23" fmla="*/ 523 h 582"/>
                <a:gd name="T24" fmla="*/ 12 w 325"/>
                <a:gd name="T25" fmla="*/ 487 h 582"/>
                <a:gd name="T26" fmla="*/ 14 w 325"/>
                <a:gd name="T27" fmla="*/ 475 h 582"/>
                <a:gd name="T28" fmla="*/ 3 w 325"/>
                <a:gd name="T29" fmla="*/ 429 h 582"/>
                <a:gd name="T30" fmla="*/ 15 w 325"/>
                <a:gd name="T31" fmla="*/ 408 h 582"/>
                <a:gd name="T32" fmla="*/ 36 w 325"/>
                <a:gd name="T33" fmla="*/ 394 h 582"/>
                <a:gd name="T34" fmla="*/ 29 w 325"/>
                <a:gd name="T35" fmla="*/ 388 h 582"/>
                <a:gd name="T36" fmla="*/ 56 w 325"/>
                <a:gd name="T37" fmla="*/ 354 h 582"/>
                <a:gd name="T38" fmla="*/ 66 w 325"/>
                <a:gd name="T39" fmla="*/ 330 h 582"/>
                <a:gd name="T40" fmla="*/ 57 w 325"/>
                <a:gd name="T41" fmla="*/ 293 h 582"/>
                <a:gd name="T42" fmla="*/ 57 w 325"/>
                <a:gd name="T43" fmla="*/ 272 h 582"/>
                <a:gd name="T44" fmla="*/ 65 w 325"/>
                <a:gd name="T45" fmla="*/ 281 h 582"/>
                <a:gd name="T46" fmla="*/ 57 w 325"/>
                <a:gd name="T47" fmla="*/ 226 h 582"/>
                <a:gd name="T48" fmla="*/ 68 w 325"/>
                <a:gd name="T49" fmla="*/ 211 h 582"/>
                <a:gd name="T50" fmla="*/ 81 w 325"/>
                <a:gd name="T51" fmla="*/ 202 h 582"/>
                <a:gd name="T52" fmla="*/ 89 w 325"/>
                <a:gd name="T53" fmla="*/ 196 h 582"/>
                <a:gd name="T54" fmla="*/ 90 w 325"/>
                <a:gd name="T55" fmla="*/ 187 h 582"/>
                <a:gd name="T56" fmla="*/ 117 w 325"/>
                <a:gd name="T57" fmla="*/ 175 h 582"/>
                <a:gd name="T58" fmla="*/ 143 w 325"/>
                <a:gd name="T59" fmla="*/ 167 h 582"/>
                <a:gd name="T60" fmla="*/ 156 w 325"/>
                <a:gd name="T61" fmla="*/ 173 h 582"/>
                <a:gd name="T62" fmla="*/ 161 w 325"/>
                <a:gd name="T63" fmla="*/ 163 h 582"/>
                <a:gd name="T64" fmla="*/ 156 w 325"/>
                <a:gd name="T65" fmla="*/ 160 h 582"/>
                <a:gd name="T66" fmla="*/ 183 w 325"/>
                <a:gd name="T67" fmla="*/ 149 h 582"/>
                <a:gd name="T68" fmla="*/ 194 w 325"/>
                <a:gd name="T69" fmla="*/ 151 h 582"/>
                <a:gd name="T70" fmla="*/ 194 w 325"/>
                <a:gd name="T71" fmla="*/ 139 h 582"/>
                <a:gd name="T72" fmla="*/ 198 w 325"/>
                <a:gd name="T73" fmla="*/ 124 h 582"/>
                <a:gd name="T74" fmla="*/ 206 w 325"/>
                <a:gd name="T75" fmla="*/ 130 h 582"/>
                <a:gd name="T76" fmla="*/ 215 w 325"/>
                <a:gd name="T77" fmla="*/ 128 h 582"/>
                <a:gd name="T78" fmla="*/ 226 w 325"/>
                <a:gd name="T79" fmla="*/ 116 h 582"/>
                <a:gd name="T80" fmla="*/ 230 w 325"/>
                <a:gd name="T81" fmla="*/ 104 h 582"/>
                <a:gd name="T82" fmla="*/ 230 w 325"/>
                <a:gd name="T83" fmla="*/ 97 h 582"/>
                <a:gd name="T84" fmla="*/ 235 w 325"/>
                <a:gd name="T85" fmla="*/ 83 h 582"/>
                <a:gd name="T86" fmla="*/ 230 w 325"/>
                <a:gd name="T87" fmla="*/ 69 h 582"/>
                <a:gd name="T88" fmla="*/ 248 w 325"/>
                <a:gd name="T89" fmla="*/ 77 h 582"/>
                <a:gd name="T90" fmla="*/ 271 w 325"/>
                <a:gd name="T91" fmla="*/ 60 h 582"/>
                <a:gd name="T92" fmla="*/ 269 w 325"/>
                <a:gd name="T93" fmla="*/ 44 h 582"/>
                <a:gd name="T94" fmla="*/ 280 w 325"/>
                <a:gd name="T95" fmla="*/ 36 h 582"/>
                <a:gd name="T96" fmla="*/ 278 w 325"/>
                <a:gd name="T97" fmla="*/ 15 h 582"/>
                <a:gd name="T98" fmla="*/ 308 w 325"/>
                <a:gd name="T99" fmla="*/ 41 h 582"/>
                <a:gd name="T100" fmla="*/ 319 w 325"/>
                <a:gd name="T101" fmla="*/ 157 h 582"/>
                <a:gd name="T102" fmla="*/ 302 w 325"/>
                <a:gd name="T103" fmla="*/ 166 h 582"/>
                <a:gd name="T104" fmla="*/ 296 w 325"/>
                <a:gd name="T105" fmla="*/ 155 h 582"/>
                <a:gd name="T106" fmla="*/ 290 w 325"/>
                <a:gd name="T107" fmla="*/ 182 h 582"/>
                <a:gd name="T108" fmla="*/ 275 w 325"/>
                <a:gd name="T109" fmla="*/ 232 h 582"/>
                <a:gd name="T110" fmla="*/ 275 w 325"/>
                <a:gd name="T111" fmla="*/ 277 h 582"/>
                <a:gd name="T112" fmla="*/ 266 w 325"/>
                <a:gd name="T113" fmla="*/ 281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25" h="582">
                  <a:moveTo>
                    <a:pt x="266" y="281"/>
                  </a:moveTo>
                  <a:lnTo>
                    <a:pt x="260" y="302"/>
                  </a:lnTo>
                  <a:lnTo>
                    <a:pt x="251" y="322"/>
                  </a:lnTo>
                  <a:lnTo>
                    <a:pt x="239" y="343"/>
                  </a:lnTo>
                  <a:lnTo>
                    <a:pt x="226" y="366"/>
                  </a:lnTo>
                  <a:lnTo>
                    <a:pt x="210" y="391"/>
                  </a:lnTo>
                  <a:lnTo>
                    <a:pt x="194" y="421"/>
                  </a:lnTo>
                  <a:lnTo>
                    <a:pt x="176" y="457"/>
                  </a:lnTo>
                  <a:lnTo>
                    <a:pt x="159" y="499"/>
                  </a:lnTo>
                  <a:lnTo>
                    <a:pt x="144" y="551"/>
                  </a:lnTo>
                  <a:lnTo>
                    <a:pt x="143" y="554"/>
                  </a:lnTo>
                  <a:lnTo>
                    <a:pt x="140" y="558"/>
                  </a:lnTo>
                  <a:lnTo>
                    <a:pt x="135" y="563"/>
                  </a:lnTo>
                  <a:lnTo>
                    <a:pt x="131" y="566"/>
                  </a:lnTo>
                  <a:lnTo>
                    <a:pt x="126" y="567"/>
                  </a:lnTo>
                  <a:lnTo>
                    <a:pt x="123" y="567"/>
                  </a:lnTo>
                  <a:lnTo>
                    <a:pt x="120" y="566"/>
                  </a:lnTo>
                  <a:lnTo>
                    <a:pt x="117" y="563"/>
                  </a:lnTo>
                  <a:lnTo>
                    <a:pt x="114" y="563"/>
                  </a:lnTo>
                  <a:lnTo>
                    <a:pt x="113" y="563"/>
                  </a:lnTo>
                  <a:lnTo>
                    <a:pt x="111" y="564"/>
                  </a:lnTo>
                  <a:lnTo>
                    <a:pt x="111" y="566"/>
                  </a:lnTo>
                  <a:lnTo>
                    <a:pt x="108" y="564"/>
                  </a:lnTo>
                  <a:lnTo>
                    <a:pt x="107" y="564"/>
                  </a:lnTo>
                  <a:lnTo>
                    <a:pt x="104" y="566"/>
                  </a:lnTo>
                  <a:lnTo>
                    <a:pt x="101" y="567"/>
                  </a:lnTo>
                  <a:lnTo>
                    <a:pt x="99" y="569"/>
                  </a:lnTo>
                  <a:lnTo>
                    <a:pt x="96" y="569"/>
                  </a:lnTo>
                  <a:lnTo>
                    <a:pt x="93" y="569"/>
                  </a:lnTo>
                  <a:lnTo>
                    <a:pt x="93" y="567"/>
                  </a:lnTo>
                  <a:lnTo>
                    <a:pt x="93" y="566"/>
                  </a:lnTo>
                  <a:lnTo>
                    <a:pt x="93" y="564"/>
                  </a:lnTo>
                  <a:lnTo>
                    <a:pt x="92" y="563"/>
                  </a:lnTo>
                  <a:lnTo>
                    <a:pt x="90" y="563"/>
                  </a:lnTo>
                  <a:lnTo>
                    <a:pt x="89" y="563"/>
                  </a:lnTo>
                  <a:lnTo>
                    <a:pt x="89" y="564"/>
                  </a:lnTo>
                  <a:lnTo>
                    <a:pt x="87" y="566"/>
                  </a:lnTo>
                  <a:lnTo>
                    <a:pt x="89" y="567"/>
                  </a:lnTo>
                  <a:lnTo>
                    <a:pt x="89" y="570"/>
                  </a:lnTo>
                  <a:lnTo>
                    <a:pt x="89" y="572"/>
                  </a:lnTo>
                  <a:lnTo>
                    <a:pt x="87" y="570"/>
                  </a:lnTo>
                  <a:lnTo>
                    <a:pt x="86" y="569"/>
                  </a:lnTo>
                  <a:lnTo>
                    <a:pt x="86" y="566"/>
                  </a:lnTo>
                  <a:lnTo>
                    <a:pt x="84" y="564"/>
                  </a:lnTo>
                  <a:lnTo>
                    <a:pt x="83" y="566"/>
                  </a:lnTo>
                  <a:lnTo>
                    <a:pt x="80" y="567"/>
                  </a:lnTo>
                  <a:lnTo>
                    <a:pt x="78" y="572"/>
                  </a:lnTo>
                  <a:lnTo>
                    <a:pt x="75" y="576"/>
                  </a:lnTo>
                  <a:lnTo>
                    <a:pt x="72" y="579"/>
                  </a:lnTo>
                  <a:lnTo>
                    <a:pt x="71" y="578"/>
                  </a:lnTo>
                  <a:lnTo>
                    <a:pt x="71" y="578"/>
                  </a:lnTo>
                  <a:lnTo>
                    <a:pt x="68" y="578"/>
                  </a:lnTo>
                  <a:lnTo>
                    <a:pt x="68" y="579"/>
                  </a:lnTo>
                  <a:lnTo>
                    <a:pt x="68" y="582"/>
                  </a:lnTo>
                  <a:lnTo>
                    <a:pt x="66" y="581"/>
                  </a:lnTo>
                  <a:lnTo>
                    <a:pt x="65" y="579"/>
                  </a:lnTo>
                  <a:lnTo>
                    <a:pt x="62" y="579"/>
                  </a:lnTo>
                  <a:lnTo>
                    <a:pt x="60" y="581"/>
                  </a:lnTo>
                  <a:lnTo>
                    <a:pt x="60" y="582"/>
                  </a:lnTo>
                  <a:lnTo>
                    <a:pt x="59" y="582"/>
                  </a:lnTo>
                  <a:lnTo>
                    <a:pt x="57" y="582"/>
                  </a:lnTo>
                  <a:lnTo>
                    <a:pt x="57" y="579"/>
                  </a:lnTo>
                  <a:lnTo>
                    <a:pt x="56" y="576"/>
                  </a:lnTo>
                  <a:lnTo>
                    <a:pt x="54" y="575"/>
                  </a:lnTo>
                  <a:lnTo>
                    <a:pt x="53" y="573"/>
                  </a:lnTo>
                  <a:lnTo>
                    <a:pt x="50" y="572"/>
                  </a:lnTo>
                  <a:lnTo>
                    <a:pt x="45" y="572"/>
                  </a:lnTo>
                  <a:lnTo>
                    <a:pt x="41" y="570"/>
                  </a:lnTo>
                  <a:lnTo>
                    <a:pt x="36" y="567"/>
                  </a:lnTo>
                  <a:lnTo>
                    <a:pt x="33" y="566"/>
                  </a:lnTo>
                  <a:lnTo>
                    <a:pt x="29" y="563"/>
                  </a:lnTo>
                  <a:lnTo>
                    <a:pt x="29" y="563"/>
                  </a:lnTo>
                  <a:lnTo>
                    <a:pt x="29" y="561"/>
                  </a:lnTo>
                  <a:lnTo>
                    <a:pt x="29" y="560"/>
                  </a:lnTo>
                  <a:lnTo>
                    <a:pt x="27" y="558"/>
                  </a:lnTo>
                  <a:lnTo>
                    <a:pt x="26" y="557"/>
                  </a:lnTo>
                  <a:lnTo>
                    <a:pt x="23" y="557"/>
                  </a:lnTo>
                  <a:lnTo>
                    <a:pt x="21" y="557"/>
                  </a:lnTo>
                  <a:lnTo>
                    <a:pt x="21" y="554"/>
                  </a:lnTo>
                  <a:lnTo>
                    <a:pt x="20" y="552"/>
                  </a:lnTo>
                  <a:lnTo>
                    <a:pt x="18" y="551"/>
                  </a:lnTo>
                  <a:lnTo>
                    <a:pt x="18" y="549"/>
                  </a:lnTo>
                  <a:lnTo>
                    <a:pt x="18" y="548"/>
                  </a:lnTo>
                  <a:lnTo>
                    <a:pt x="20" y="546"/>
                  </a:lnTo>
                  <a:lnTo>
                    <a:pt x="20" y="546"/>
                  </a:lnTo>
                  <a:lnTo>
                    <a:pt x="21" y="543"/>
                  </a:lnTo>
                  <a:lnTo>
                    <a:pt x="20" y="542"/>
                  </a:lnTo>
                  <a:lnTo>
                    <a:pt x="18" y="540"/>
                  </a:lnTo>
                  <a:lnTo>
                    <a:pt x="17" y="542"/>
                  </a:lnTo>
                  <a:lnTo>
                    <a:pt x="15" y="543"/>
                  </a:lnTo>
                  <a:lnTo>
                    <a:pt x="15" y="539"/>
                  </a:lnTo>
                  <a:lnTo>
                    <a:pt x="15" y="536"/>
                  </a:lnTo>
                  <a:lnTo>
                    <a:pt x="14" y="534"/>
                  </a:lnTo>
                  <a:lnTo>
                    <a:pt x="12" y="533"/>
                  </a:lnTo>
                  <a:lnTo>
                    <a:pt x="11" y="533"/>
                  </a:lnTo>
                  <a:lnTo>
                    <a:pt x="12" y="523"/>
                  </a:lnTo>
                  <a:lnTo>
                    <a:pt x="14" y="514"/>
                  </a:lnTo>
                  <a:lnTo>
                    <a:pt x="12" y="507"/>
                  </a:lnTo>
                  <a:lnTo>
                    <a:pt x="9" y="499"/>
                  </a:lnTo>
                  <a:lnTo>
                    <a:pt x="8" y="493"/>
                  </a:lnTo>
                  <a:lnTo>
                    <a:pt x="8" y="486"/>
                  </a:lnTo>
                  <a:lnTo>
                    <a:pt x="9" y="487"/>
                  </a:lnTo>
                  <a:lnTo>
                    <a:pt x="11" y="487"/>
                  </a:lnTo>
                  <a:lnTo>
                    <a:pt x="12" y="487"/>
                  </a:lnTo>
                  <a:lnTo>
                    <a:pt x="12" y="486"/>
                  </a:lnTo>
                  <a:lnTo>
                    <a:pt x="14" y="484"/>
                  </a:lnTo>
                  <a:lnTo>
                    <a:pt x="15" y="483"/>
                  </a:lnTo>
                  <a:lnTo>
                    <a:pt x="15" y="483"/>
                  </a:lnTo>
                  <a:lnTo>
                    <a:pt x="14" y="481"/>
                  </a:lnTo>
                  <a:lnTo>
                    <a:pt x="14" y="480"/>
                  </a:lnTo>
                  <a:lnTo>
                    <a:pt x="12" y="477"/>
                  </a:lnTo>
                  <a:lnTo>
                    <a:pt x="14" y="475"/>
                  </a:lnTo>
                  <a:lnTo>
                    <a:pt x="12" y="474"/>
                  </a:lnTo>
                  <a:lnTo>
                    <a:pt x="12" y="472"/>
                  </a:lnTo>
                  <a:lnTo>
                    <a:pt x="11" y="471"/>
                  </a:lnTo>
                  <a:lnTo>
                    <a:pt x="9" y="471"/>
                  </a:lnTo>
                  <a:lnTo>
                    <a:pt x="8" y="472"/>
                  </a:lnTo>
                  <a:lnTo>
                    <a:pt x="6" y="457"/>
                  </a:lnTo>
                  <a:lnTo>
                    <a:pt x="6" y="444"/>
                  </a:lnTo>
                  <a:lnTo>
                    <a:pt x="3" y="429"/>
                  </a:lnTo>
                  <a:lnTo>
                    <a:pt x="2" y="430"/>
                  </a:lnTo>
                  <a:lnTo>
                    <a:pt x="0" y="432"/>
                  </a:lnTo>
                  <a:lnTo>
                    <a:pt x="5" y="426"/>
                  </a:lnTo>
                  <a:lnTo>
                    <a:pt x="9" y="421"/>
                  </a:lnTo>
                  <a:lnTo>
                    <a:pt x="14" y="415"/>
                  </a:lnTo>
                  <a:lnTo>
                    <a:pt x="18" y="411"/>
                  </a:lnTo>
                  <a:lnTo>
                    <a:pt x="17" y="409"/>
                  </a:lnTo>
                  <a:lnTo>
                    <a:pt x="15" y="408"/>
                  </a:lnTo>
                  <a:lnTo>
                    <a:pt x="14" y="408"/>
                  </a:lnTo>
                  <a:lnTo>
                    <a:pt x="17" y="403"/>
                  </a:lnTo>
                  <a:lnTo>
                    <a:pt x="21" y="400"/>
                  </a:lnTo>
                  <a:lnTo>
                    <a:pt x="27" y="399"/>
                  </a:lnTo>
                  <a:lnTo>
                    <a:pt x="33" y="399"/>
                  </a:lnTo>
                  <a:lnTo>
                    <a:pt x="36" y="399"/>
                  </a:lnTo>
                  <a:lnTo>
                    <a:pt x="36" y="397"/>
                  </a:lnTo>
                  <a:lnTo>
                    <a:pt x="36" y="394"/>
                  </a:lnTo>
                  <a:lnTo>
                    <a:pt x="36" y="393"/>
                  </a:lnTo>
                  <a:lnTo>
                    <a:pt x="35" y="390"/>
                  </a:lnTo>
                  <a:lnTo>
                    <a:pt x="33" y="388"/>
                  </a:lnTo>
                  <a:lnTo>
                    <a:pt x="32" y="388"/>
                  </a:lnTo>
                  <a:lnTo>
                    <a:pt x="30" y="388"/>
                  </a:lnTo>
                  <a:lnTo>
                    <a:pt x="29" y="390"/>
                  </a:lnTo>
                  <a:lnTo>
                    <a:pt x="29" y="393"/>
                  </a:lnTo>
                  <a:lnTo>
                    <a:pt x="29" y="388"/>
                  </a:lnTo>
                  <a:lnTo>
                    <a:pt x="32" y="385"/>
                  </a:lnTo>
                  <a:lnTo>
                    <a:pt x="33" y="384"/>
                  </a:lnTo>
                  <a:lnTo>
                    <a:pt x="36" y="381"/>
                  </a:lnTo>
                  <a:lnTo>
                    <a:pt x="39" y="379"/>
                  </a:lnTo>
                  <a:lnTo>
                    <a:pt x="41" y="376"/>
                  </a:lnTo>
                  <a:lnTo>
                    <a:pt x="45" y="369"/>
                  </a:lnTo>
                  <a:lnTo>
                    <a:pt x="51" y="361"/>
                  </a:lnTo>
                  <a:lnTo>
                    <a:pt x="56" y="354"/>
                  </a:lnTo>
                  <a:lnTo>
                    <a:pt x="60" y="345"/>
                  </a:lnTo>
                  <a:lnTo>
                    <a:pt x="60" y="336"/>
                  </a:lnTo>
                  <a:lnTo>
                    <a:pt x="60" y="337"/>
                  </a:lnTo>
                  <a:lnTo>
                    <a:pt x="60" y="340"/>
                  </a:lnTo>
                  <a:lnTo>
                    <a:pt x="60" y="343"/>
                  </a:lnTo>
                  <a:lnTo>
                    <a:pt x="60" y="346"/>
                  </a:lnTo>
                  <a:lnTo>
                    <a:pt x="62" y="348"/>
                  </a:lnTo>
                  <a:lnTo>
                    <a:pt x="66" y="330"/>
                  </a:lnTo>
                  <a:lnTo>
                    <a:pt x="66" y="311"/>
                  </a:lnTo>
                  <a:lnTo>
                    <a:pt x="65" y="308"/>
                  </a:lnTo>
                  <a:lnTo>
                    <a:pt x="63" y="305"/>
                  </a:lnTo>
                  <a:lnTo>
                    <a:pt x="60" y="302"/>
                  </a:lnTo>
                  <a:lnTo>
                    <a:pt x="59" y="299"/>
                  </a:lnTo>
                  <a:lnTo>
                    <a:pt x="57" y="295"/>
                  </a:lnTo>
                  <a:lnTo>
                    <a:pt x="57" y="290"/>
                  </a:lnTo>
                  <a:lnTo>
                    <a:pt x="57" y="293"/>
                  </a:lnTo>
                  <a:lnTo>
                    <a:pt x="57" y="295"/>
                  </a:lnTo>
                  <a:lnTo>
                    <a:pt x="57" y="296"/>
                  </a:lnTo>
                  <a:lnTo>
                    <a:pt x="57" y="298"/>
                  </a:lnTo>
                  <a:lnTo>
                    <a:pt x="59" y="298"/>
                  </a:lnTo>
                  <a:lnTo>
                    <a:pt x="63" y="292"/>
                  </a:lnTo>
                  <a:lnTo>
                    <a:pt x="62" y="286"/>
                  </a:lnTo>
                  <a:lnTo>
                    <a:pt x="59" y="280"/>
                  </a:lnTo>
                  <a:lnTo>
                    <a:pt x="57" y="272"/>
                  </a:lnTo>
                  <a:lnTo>
                    <a:pt x="59" y="272"/>
                  </a:lnTo>
                  <a:lnTo>
                    <a:pt x="60" y="274"/>
                  </a:lnTo>
                  <a:lnTo>
                    <a:pt x="60" y="274"/>
                  </a:lnTo>
                  <a:lnTo>
                    <a:pt x="60" y="275"/>
                  </a:lnTo>
                  <a:lnTo>
                    <a:pt x="59" y="277"/>
                  </a:lnTo>
                  <a:lnTo>
                    <a:pt x="60" y="278"/>
                  </a:lnTo>
                  <a:lnTo>
                    <a:pt x="62" y="280"/>
                  </a:lnTo>
                  <a:lnTo>
                    <a:pt x="65" y="281"/>
                  </a:lnTo>
                  <a:lnTo>
                    <a:pt x="66" y="280"/>
                  </a:lnTo>
                  <a:lnTo>
                    <a:pt x="66" y="278"/>
                  </a:lnTo>
                  <a:lnTo>
                    <a:pt x="66" y="274"/>
                  </a:lnTo>
                  <a:lnTo>
                    <a:pt x="63" y="271"/>
                  </a:lnTo>
                  <a:lnTo>
                    <a:pt x="60" y="268"/>
                  </a:lnTo>
                  <a:lnTo>
                    <a:pt x="59" y="265"/>
                  </a:lnTo>
                  <a:lnTo>
                    <a:pt x="56" y="245"/>
                  </a:lnTo>
                  <a:lnTo>
                    <a:pt x="57" y="226"/>
                  </a:lnTo>
                  <a:lnTo>
                    <a:pt x="59" y="226"/>
                  </a:lnTo>
                  <a:lnTo>
                    <a:pt x="60" y="226"/>
                  </a:lnTo>
                  <a:lnTo>
                    <a:pt x="62" y="227"/>
                  </a:lnTo>
                  <a:lnTo>
                    <a:pt x="62" y="229"/>
                  </a:lnTo>
                  <a:lnTo>
                    <a:pt x="63" y="224"/>
                  </a:lnTo>
                  <a:lnTo>
                    <a:pt x="65" y="220"/>
                  </a:lnTo>
                  <a:lnTo>
                    <a:pt x="66" y="215"/>
                  </a:lnTo>
                  <a:lnTo>
                    <a:pt x="68" y="211"/>
                  </a:lnTo>
                  <a:lnTo>
                    <a:pt x="71" y="208"/>
                  </a:lnTo>
                  <a:lnTo>
                    <a:pt x="75" y="206"/>
                  </a:lnTo>
                  <a:lnTo>
                    <a:pt x="75" y="206"/>
                  </a:lnTo>
                  <a:lnTo>
                    <a:pt x="77" y="208"/>
                  </a:lnTo>
                  <a:lnTo>
                    <a:pt x="77" y="208"/>
                  </a:lnTo>
                  <a:lnTo>
                    <a:pt x="80" y="206"/>
                  </a:lnTo>
                  <a:lnTo>
                    <a:pt x="80" y="203"/>
                  </a:lnTo>
                  <a:lnTo>
                    <a:pt x="81" y="202"/>
                  </a:lnTo>
                  <a:lnTo>
                    <a:pt x="81" y="199"/>
                  </a:lnTo>
                  <a:lnTo>
                    <a:pt x="81" y="196"/>
                  </a:lnTo>
                  <a:lnTo>
                    <a:pt x="81" y="194"/>
                  </a:lnTo>
                  <a:lnTo>
                    <a:pt x="83" y="193"/>
                  </a:lnTo>
                  <a:lnTo>
                    <a:pt x="84" y="191"/>
                  </a:lnTo>
                  <a:lnTo>
                    <a:pt x="89" y="193"/>
                  </a:lnTo>
                  <a:lnTo>
                    <a:pt x="89" y="194"/>
                  </a:lnTo>
                  <a:lnTo>
                    <a:pt x="89" y="196"/>
                  </a:lnTo>
                  <a:lnTo>
                    <a:pt x="90" y="197"/>
                  </a:lnTo>
                  <a:lnTo>
                    <a:pt x="93" y="196"/>
                  </a:lnTo>
                  <a:lnTo>
                    <a:pt x="93" y="194"/>
                  </a:lnTo>
                  <a:lnTo>
                    <a:pt x="93" y="193"/>
                  </a:lnTo>
                  <a:lnTo>
                    <a:pt x="93" y="191"/>
                  </a:lnTo>
                  <a:lnTo>
                    <a:pt x="93" y="190"/>
                  </a:lnTo>
                  <a:lnTo>
                    <a:pt x="92" y="188"/>
                  </a:lnTo>
                  <a:lnTo>
                    <a:pt x="90" y="187"/>
                  </a:lnTo>
                  <a:lnTo>
                    <a:pt x="87" y="187"/>
                  </a:lnTo>
                  <a:lnTo>
                    <a:pt x="84" y="187"/>
                  </a:lnTo>
                  <a:lnTo>
                    <a:pt x="83" y="185"/>
                  </a:lnTo>
                  <a:lnTo>
                    <a:pt x="80" y="184"/>
                  </a:lnTo>
                  <a:lnTo>
                    <a:pt x="90" y="185"/>
                  </a:lnTo>
                  <a:lnTo>
                    <a:pt x="98" y="181"/>
                  </a:lnTo>
                  <a:lnTo>
                    <a:pt x="107" y="176"/>
                  </a:lnTo>
                  <a:lnTo>
                    <a:pt x="117" y="175"/>
                  </a:lnTo>
                  <a:lnTo>
                    <a:pt x="120" y="175"/>
                  </a:lnTo>
                  <a:lnTo>
                    <a:pt x="123" y="173"/>
                  </a:lnTo>
                  <a:lnTo>
                    <a:pt x="126" y="170"/>
                  </a:lnTo>
                  <a:lnTo>
                    <a:pt x="129" y="169"/>
                  </a:lnTo>
                  <a:lnTo>
                    <a:pt x="132" y="167"/>
                  </a:lnTo>
                  <a:lnTo>
                    <a:pt x="135" y="166"/>
                  </a:lnTo>
                  <a:lnTo>
                    <a:pt x="140" y="166"/>
                  </a:lnTo>
                  <a:lnTo>
                    <a:pt x="143" y="167"/>
                  </a:lnTo>
                  <a:lnTo>
                    <a:pt x="146" y="166"/>
                  </a:lnTo>
                  <a:lnTo>
                    <a:pt x="147" y="166"/>
                  </a:lnTo>
                  <a:lnTo>
                    <a:pt x="149" y="164"/>
                  </a:lnTo>
                  <a:lnTo>
                    <a:pt x="150" y="164"/>
                  </a:lnTo>
                  <a:lnTo>
                    <a:pt x="153" y="166"/>
                  </a:lnTo>
                  <a:lnTo>
                    <a:pt x="155" y="167"/>
                  </a:lnTo>
                  <a:lnTo>
                    <a:pt x="155" y="170"/>
                  </a:lnTo>
                  <a:lnTo>
                    <a:pt x="156" y="173"/>
                  </a:lnTo>
                  <a:lnTo>
                    <a:pt x="156" y="175"/>
                  </a:lnTo>
                  <a:lnTo>
                    <a:pt x="158" y="175"/>
                  </a:lnTo>
                  <a:lnTo>
                    <a:pt x="161" y="175"/>
                  </a:lnTo>
                  <a:lnTo>
                    <a:pt x="161" y="173"/>
                  </a:lnTo>
                  <a:lnTo>
                    <a:pt x="161" y="172"/>
                  </a:lnTo>
                  <a:lnTo>
                    <a:pt x="161" y="169"/>
                  </a:lnTo>
                  <a:lnTo>
                    <a:pt x="161" y="166"/>
                  </a:lnTo>
                  <a:lnTo>
                    <a:pt x="161" y="163"/>
                  </a:lnTo>
                  <a:lnTo>
                    <a:pt x="162" y="161"/>
                  </a:lnTo>
                  <a:lnTo>
                    <a:pt x="162" y="160"/>
                  </a:lnTo>
                  <a:lnTo>
                    <a:pt x="162" y="158"/>
                  </a:lnTo>
                  <a:lnTo>
                    <a:pt x="161" y="158"/>
                  </a:lnTo>
                  <a:lnTo>
                    <a:pt x="159" y="158"/>
                  </a:lnTo>
                  <a:lnTo>
                    <a:pt x="158" y="160"/>
                  </a:lnTo>
                  <a:lnTo>
                    <a:pt x="156" y="160"/>
                  </a:lnTo>
                  <a:lnTo>
                    <a:pt x="156" y="160"/>
                  </a:lnTo>
                  <a:lnTo>
                    <a:pt x="162" y="154"/>
                  </a:lnTo>
                  <a:lnTo>
                    <a:pt x="170" y="148"/>
                  </a:lnTo>
                  <a:lnTo>
                    <a:pt x="177" y="143"/>
                  </a:lnTo>
                  <a:lnTo>
                    <a:pt x="179" y="143"/>
                  </a:lnTo>
                  <a:lnTo>
                    <a:pt x="180" y="143"/>
                  </a:lnTo>
                  <a:lnTo>
                    <a:pt x="182" y="145"/>
                  </a:lnTo>
                  <a:lnTo>
                    <a:pt x="183" y="148"/>
                  </a:lnTo>
                  <a:lnTo>
                    <a:pt x="183" y="149"/>
                  </a:lnTo>
                  <a:lnTo>
                    <a:pt x="185" y="151"/>
                  </a:lnTo>
                  <a:lnTo>
                    <a:pt x="188" y="152"/>
                  </a:lnTo>
                  <a:lnTo>
                    <a:pt x="188" y="152"/>
                  </a:lnTo>
                  <a:lnTo>
                    <a:pt x="189" y="151"/>
                  </a:lnTo>
                  <a:lnTo>
                    <a:pt x="189" y="148"/>
                  </a:lnTo>
                  <a:lnTo>
                    <a:pt x="191" y="149"/>
                  </a:lnTo>
                  <a:lnTo>
                    <a:pt x="192" y="151"/>
                  </a:lnTo>
                  <a:lnTo>
                    <a:pt x="194" y="151"/>
                  </a:lnTo>
                  <a:lnTo>
                    <a:pt x="195" y="149"/>
                  </a:lnTo>
                  <a:lnTo>
                    <a:pt x="197" y="148"/>
                  </a:lnTo>
                  <a:lnTo>
                    <a:pt x="197" y="148"/>
                  </a:lnTo>
                  <a:lnTo>
                    <a:pt x="197" y="146"/>
                  </a:lnTo>
                  <a:lnTo>
                    <a:pt x="195" y="145"/>
                  </a:lnTo>
                  <a:lnTo>
                    <a:pt x="195" y="142"/>
                  </a:lnTo>
                  <a:lnTo>
                    <a:pt x="194" y="140"/>
                  </a:lnTo>
                  <a:lnTo>
                    <a:pt x="194" y="139"/>
                  </a:lnTo>
                  <a:lnTo>
                    <a:pt x="192" y="137"/>
                  </a:lnTo>
                  <a:lnTo>
                    <a:pt x="189" y="137"/>
                  </a:lnTo>
                  <a:lnTo>
                    <a:pt x="192" y="136"/>
                  </a:lnTo>
                  <a:lnTo>
                    <a:pt x="194" y="134"/>
                  </a:lnTo>
                  <a:lnTo>
                    <a:pt x="195" y="131"/>
                  </a:lnTo>
                  <a:lnTo>
                    <a:pt x="195" y="128"/>
                  </a:lnTo>
                  <a:lnTo>
                    <a:pt x="197" y="127"/>
                  </a:lnTo>
                  <a:lnTo>
                    <a:pt x="198" y="124"/>
                  </a:lnTo>
                  <a:lnTo>
                    <a:pt x="201" y="122"/>
                  </a:lnTo>
                  <a:lnTo>
                    <a:pt x="204" y="122"/>
                  </a:lnTo>
                  <a:lnTo>
                    <a:pt x="203" y="124"/>
                  </a:lnTo>
                  <a:lnTo>
                    <a:pt x="203" y="125"/>
                  </a:lnTo>
                  <a:lnTo>
                    <a:pt x="203" y="127"/>
                  </a:lnTo>
                  <a:lnTo>
                    <a:pt x="204" y="130"/>
                  </a:lnTo>
                  <a:lnTo>
                    <a:pt x="206" y="130"/>
                  </a:lnTo>
                  <a:lnTo>
                    <a:pt x="206" y="130"/>
                  </a:lnTo>
                  <a:lnTo>
                    <a:pt x="207" y="128"/>
                  </a:lnTo>
                  <a:lnTo>
                    <a:pt x="209" y="127"/>
                  </a:lnTo>
                  <a:lnTo>
                    <a:pt x="209" y="125"/>
                  </a:lnTo>
                  <a:lnTo>
                    <a:pt x="210" y="125"/>
                  </a:lnTo>
                  <a:lnTo>
                    <a:pt x="210" y="127"/>
                  </a:lnTo>
                  <a:lnTo>
                    <a:pt x="212" y="130"/>
                  </a:lnTo>
                  <a:lnTo>
                    <a:pt x="212" y="130"/>
                  </a:lnTo>
                  <a:lnTo>
                    <a:pt x="215" y="128"/>
                  </a:lnTo>
                  <a:lnTo>
                    <a:pt x="215" y="125"/>
                  </a:lnTo>
                  <a:lnTo>
                    <a:pt x="217" y="122"/>
                  </a:lnTo>
                  <a:lnTo>
                    <a:pt x="215" y="119"/>
                  </a:lnTo>
                  <a:lnTo>
                    <a:pt x="215" y="118"/>
                  </a:lnTo>
                  <a:lnTo>
                    <a:pt x="215" y="115"/>
                  </a:lnTo>
                  <a:lnTo>
                    <a:pt x="220" y="115"/>
                  </a:lnTo>
                  <a:lnTo>
                    <a:pt x="223" y="116"/>
                  </a:lnTo>
                  <a:lnTo>
                    <a:pt x="226" y="116"/>
                  </a:lnTo>
                  <a:lnTo>
                    <a:pt x="230" y="115"/>
                  </a:lnTo>
                  <a:lnTo>
                    <a:pt x="232" y="115"/>
                  </a:lnTo>
                  <a:lnTo>
                    <a:pt x="233" y="113"/>
                  </a:lnTo>
                  <a:lnTo>
                    <a:pt x="235" y="110"/>
                  </a:lnTo>
                  <a:lnTo>
                    <a:pt x="235" y="107"/>
                  </a:lnTo>
                  <a:lnTo>
                    <a:pt x="233" y="106"/>
                  </a:lnTo>
                  <a:lnTo>
                    <a:pt x="232" y="104"/>
                  </a:lnTo>
                  <a:lnTo>
                    <a:pt x="230" y="104"/>
                  </a:lnTo>
                  <a:lnTo>
                    <a:pt x="227" y="104"/>
                  </a:lnTo>
                  <a:lnTo>
                    <a:pt x="226" y="104"/>
                  </a:lnTo>
                  <a:lnTo>
                    <a:pt x="224" y="103"/>
                  </a:lnTo>
                  <a:lnTo>
                    <a:pt x="223" y="101"/>
                  </a:lnTo>
                  <a:lnTo>
                    <a:pt x="223" y="100"/>
                  </a:lnTo>
                  <a:lnTo>
                    <a:pt x="224" y="98"/>
                  </a:lnTo>
                  <a:lnTo>
                    <a:pt x="227" y="98"/>
                  </a:lnTo>
                  <a:lnTo>
                    <a:pt x="230" y="97"/>
                  </a:lnTo>
                  <a:lnTo>
                    <a:pt x="233" y="97"/>
                  </a:lnTo>
                  <a:lnTo>
                    <a:pt x="236" y="97"/>
                  </a:lnTo>
                  <a:lnTo>
                    <a:pt x="236" y="95"/>
                  </a:lnTo>
                  <a:lnTo>
                    <a:pt x="238" y="94"/>
                  </a:lnTo>
                  <a:lnTo>
                    <a:pt x="236" y="90"/>
                  </a:lnTo>
                  <a:lnTo>
                    <a:pt x="236" y="87"/>
                  </a:lnTo>
                  <a:lnTo>
                    <a:pt x="235" y="86"/>
                  </a:lnTo>
                  <a:lnTo>
                    <a:pt x="235" y="83"/>
                  </a:lnTo>
                  <a:lnTo>
                    <a:pt x="235" y="80"/>
                  </a:lnTo>
                  <a:lnTo>
                    <a:pt x="236" y="78"/>
                  </a:lnTo>
                  <a:lnTo>
                    <a:pt x="235" y="77"/>
                  </a:lnTo>
                  <a:lnTo>
                    <a:pt x="235" y="75"/>
                  </a:lnTo>
                  <a:lnTo>
                    <a:pt x="233" y="74"/>
                  </a:lnTo>
                  <a:lnTo>
                    <a:pt x="233" y="72"/>
                  </a:lnTo>
                  <a:lnTo>
                    <a:pt x="232" y="71"/>
                  </a:lnTo>
                  <a:lnTo>
                    <a:pt x="230" y="69"/>
                  </a:lnTo>
                  <a:lnTo>
                    <a:pt x="229" y="69"/>
                  </a:lnTo>
                  <a:lnTo>
                    <a:pt x="230" y="69"/>
                  </a:lnTo>
                  <a:lnTo>
                    <a:pt x="233" y="69"/>
                  </a:lnTo>
                  <a:lnTo>
                    <a:pt x="233" y="68"/>
                  </a:lnTo>
                  <a:lnTo>
                    <a:pt x="238" y="72"/>
                  </a:lnTo>
                  <a:lnTo>
                    <a:pt x="242" y="77"/>
                  </a:lnTo>
                  <a:lnTo>
                    <a:pt x="247" y="80"/>
                  </a:lnTo>
                  <a:lnTo>
                    <a:pt x="248" y="77"/>
                  </a:lnTo>
                  <a:lnTo>
                    <a:pt x="248" y="72"/>
                  </a:lnTo>
                  <a:lnTo>
                    <a:pt x="250" y="69"/>
                  </a:lnTo>
                  <a:lnTo>
                    <a:pt x="253" y="66"/>
                  </a:lnTo>
                  <a:lnTo>
                    <a:pt x="254" y="63"/>
                  </a:lnTo>
                  <a:lnTo>
                    <a:pt x="259" y="62"/>
                  </a:lnTo>
                  <a:lnTo>
                    <a:pt x="263" y="62"/>
                  </a:lnTo>
                  <a:lnTo>
                    <a:pt x="268" y="62"/>
                  </a:lnTo>
                  <a:lnTo>
                    <a:pt x="271" y="60"/>
                  </a:lnTo>
                  <a:lnTo>
                    <a:pt x="271" y="53"/>
                  </a:lnTo>
                  <a:lnTo>
                    <a:pt x="271" y="44"/>
                  </a:lnTo>
                  <a:lnTo>
                    <a:pt x="272" y="36"/>
                  </a:lnTo>
                  <a:lnTo>
                    <a:pt x="272" y="38"/>
                  </a:lnTo>
                  <a:lnTo>
                    <a:pt x="272" y="39"/>
                  </a:lnTo>
                  <a:lnTo>
                    <a:pt x="271" y="41"/>
                  </a:lnTo>
                  <a:lnTo>
                    <a:pt x="271" y="41"/>
                  </a:lnTo>
                  <a:lnTo>
                    <a:pt x="269" y="44"/>
                  </a:lnTo>
                  <a:lnTo>
                    <a:pt x="271" y="45"/>
                  </a:lnTo>
                  <a:lnTo>
                    <a:pt x="272" y="47"/>
                  </a:lnTo>
                  <a:lnTo>
                    <a:pt x="275" y="47"/>
                  </a:lnTo>
                  <a:lnTo>
                    <a:pt x="277" y="45"/>
                  </a:lnTo>
                  <a:lnTo>
                    <a:pt x="278" y="44"/>
                  </a:lnTo>
                  <a:lnTo>
                    <a:pt x="278" y="41"/>
                  </a:lnTo>
                  <a:lnTo>
                    <a:pt x="278" y="36"/>
                  </a:lnTo>
                  <a:lnTo>
                    <a:pt x="280" y="36"/>
                  </a:lnTo>
                  <a:lnTo>
                    <a:pt x="283" y="35"/>
                  </a:lnTo>
                  <a:lnTo>
                    <a:pt x="283" y="33"/>
                  </a:lnTo>
                  <a:lnTo>
                    <a:pt x="280" y="30"/>
                  </a:lnTo>
                  <a:lnTo>
                    <a:pt x="278" y="27"/>
                  </a:lnTo>
                  <a:lnTo>
                    <a:pt x="277" y="24"/>
                  </a:lnTo>
                  <a:lnTo>
                    <a:pt x="275" y="21"/>
                  </a:lnTo>
                  <a:lnTo>
                    <a:pt x="277" y="18"/>
                  </a:lnTo>
                  <a:lnTo>
                    <a:pt x="278" y="15"/>
                  </a:lnTo>
                  <a:lnTo>
                    <a:pt x="280" y="11"/>
                  </a:lnTo>
                  <a:lnTo>
                    <a:pt x="281" y="8"/>
                  </a:lnTo>
                  <a:lnTo>
                    <a:pt x="284" y="5"/>
                  </a:lnTo>
                  <a:lnTo>
                    <a:pt x="287" y="2"/>
                  </a:lnTo>
                  <a:lnTo>
                    <a:pt x="290" y="0"/>
                  </a:lnTo>
                  <a:lnTo>
                    <a:pt x="295" y="15"/>
                  </a:lnTo>
                  <a:lnTo>
                    <a:pt x="302" y="29"/>
                  </a:lnTo>
                  <a:lnTo>
                    <a:pt x="308" y="41"/>
                  </a:lnTo>
                  <a:lnTo>
                    <a:pt x="314" y="62"/>
                  </a:lnTo>
                  <a:lnTo>
                    <a:pt x="316" y="84"/>
                  </a:lnTo>
                  <a:lnTo>
                    <a:pt x="316" y="106"/>
                  </a:lnTo>
                  <a:lnTo>
                    <a:pt x="319" y="127"/>
                  </a:lnTo>
                  <a:lnTo>
                    <a:pt x="322" y="136"/>
                  </a:lnTo>
                  <a:lnTo>
                    <a:pt x="325" y="145"/>
                  </a:lnTo>
                  <a:lnTo>
                    <a:pt x="322" y="154"/>
                  </a:lnTo>
                  <a:lnTo>
                    <a:pt x="319" y="157"/>
                  </a:lnTo>
                  <a:lnTo>
                    <a:pt x="317" y="161"/>
                  </a:lnTo>
                  <a:lnTo>
                    <a:pt x="317" y="164"/>
                  </a:lnTo>
                  <a:lnTo>
                    <a:pt x="319" y="167"/>
                  </a:lnTo>
                  <a:lnTo>
                    <a:pt x="314" y="167"/>
                  </a:lnTo>
                  <a:lnTo>
                    <a:pt x="310" y="169"/>
                  </a:lnTo>
                  <a:lnTo>
                    <a:pt x="307" y="167"/>
                  </a:lnTo>
                  <a:lnTo>
                    <a:pt x="302" y="167"/>
                  </a:lnTo>
                  <a:lnTo>
                    <a:pt x="302" y="166"/>
                  </a:lnTo>
                  <a:lnTo>
                    <a:pt x="302" y="164"/>
                  </a:lnTo>
                  <a:lnTo>
                    <a:pt x="302" y="161"/>
                  </a:lnTo>
                  <a:lnTo>
                    <a:pt x="302" y="160"/>
                  </a:lnTo>
                  <a:lnTo>
                    <a:pt x="302" y="158"/>
                  </a:lnTo>
                  <a:lnTo>
                    <a:pt x="301" y="155"/>
                  </a:lnTo>
                  <a:lnTo>
                    <a:pt x="298" y="154"/>
                  </a:lnTo>
                  <a:lnTo>
                    <a:pt x="296" y="155"/>
                  </a:lnTo>
                  <a:lnTo>
                    <a:pt x="296" y="155"/>
                  </a:lnTo>
                  <a:lnTo>
                    <a:pt x="295" y="158"/>
                  </a:lnTo>
                  <a:lnTo>
                    <a:pt x="293" y="160"/>
                  </a:lnTo>
                  <a:lnTo>
                    <a:pt x="292" y="161"/>
                  </a:lnTo>
                  <a:lnTo>
                    <a:pt x="290" y="163"/>
                  </a:lnTo>
                  <a:lnTo>
                    <a:pt x="289" y="163"/>
                  </a:lnTo>
                  <a:lnTo>
                    <a:pt x="287" y="163"/>
                  </a:lnTo>
                  <a:lnTo>
                    <a:pt x="287" y="173"/>
                  </a:lnTo>
                  <a:lnTo>
                    <a:pt x="290" y="182"/>
                  </a:lnTo>
                  <a:lnTo>
                    <a:pt x="296" y="190"/>
                  </a:lnTo>
                  <a:lnTo>
                    <a:pt x="301" y="199"/>
                  </a:lnTo>
                  <a:lnTo>
                    <a:pt x="302" y="208"/>
                  </a:lnTo>
                  <a:lnTo>
                    <a:pt x="298" y="212"/>
                  </a:lnTo>
                  <a:lnTo>
                    <a:pt x="292" y="217"/>
                  </a:lnTo>
                  <a:lnTo>
                    <a:pt x="284" y="221"/>
                  </a:lnTo>
                  <a:lnTo>
                    <a:pt x="277" y="226"/>
                  </a:lnTo>
                  <a:lnTo>
                    <a:pt x="275" y="232"/>
                  </a:lnTo>
                  <a:lnTo>
                    <a:pt x="277" y="238"/>
                  </a:lnTo>
                  <a:lnTo>
                    <a:pt x="281" y="244"/>
                  </a:lnTo>
                  <a:lnTo>
                    <a:pt x="283" y="250"/>
                  </a:lnTo>
                  <a:lnTo>
                    <a:pt x="281" y="253"/>
                  </a:lnTo>
                  <a:lnTo>
                    <a:pt x="272" y="259"/>
                  </a:lnTo>
                  <a:lnTo>
                    <a:pt x="269" y="265"/>
                  </a:lnTo>
                  <a:lnTo>
                    <a:pt x="272" y="271"/>
                  </a:lnTo>
                  <a:lnTo>
                    <a:pt x="275" y="277"/>
                  </a:lnTo>
                  <a:lnTo>
                    <a:pt x="275" y="284"/>
                  </a:lnTo>
                  <a:lnTo>
                    <a:pt x="271" y="292"/>
                  </a:lnTo>
                  <a:lnTo>
                    <a:pt x="271" y="292"/>
                  </a:lnTo>
                  <a:lnTo>
                    <a:pt x="269" y="290"/>
                  </a:lnTo>
                  <a:lnTo>
                    <a:pt x="268" y="289"/>
                  </a:lnTo>
                  <a:lnTo>
                    <a:pt x="268" y="287"/>
                  </a:lnTo>
                  <a:lnTo>
                    <a:pt x="266" y="284"/>
                  </a:lnTo>
                  <a:lnTo>
                    <a:pt x="266" y="28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" name="Freeform 63"/>
            <p:cNvSpPr/>
            <p:nvPr/>
          </p:nvSpPr>
          <p:spPr bwMode="gray">
            <a:xfrm>
              <a:off x="4469" y="3137"/>
              <a:ext cx="420" cy="657"/>
            </a:xfrm>
            <a:custGeom>
              <a:avLst/>
              <a:gdLst>
                <a:gd name="T0" fmla="*/ 87 w 454"/>
                <a:gd name="T1" fmla="*/ 650 h 710"/>
                <a:gd name="T2" fmla="*/ 189 w 454"/>
                <a:gd name="T3" fmla="*/ 604 h 710"/>
                <a:gd name="T4" fmla="*/ 207 w 454"/>
                <a:gd name="T5" fmla="*/ 544 h 710"/>
                <a:gd name="T6" fmla="*/ 203 w 454"/>
                <a:gd name="T7" fmla="*/ 510 h 710"/>
                <a:gd name="T8" fmla="*/ 191 w 454"/>
                <a:gd name="T9" fmla="*/ 456 h 710"/>
                <a:gd name="T10" fmla="*/ 186 w 454"/>
                <a:gd name="T11" fmla="*/ 430 h 710"/>
                <a:gd name="T12" fmla="*/ 225 w 454"/>
                <a:gd name="T13" fmla="*/ 385 h 710"/>
                <a:gd name="T14" fmla="*/ 269 w 454"/>
                <a:gd name="T15" fmla="*/ 341 h 710"/>
                <a:gd name="T16" fmla="*/ 299 w 454"/>
                <a:gd name="T17" fmla="*/ 313 h 710"/>
                <a:gd name="T18" fmla="*/ 382 w 454"/>
                <a:gd name="T19" fmla="*/ 268 h 710"/>
                <a:gd name="T20" fmla="*/ 398 w 454"/>
                <a:gd name="T21" fmla="*/ 262 h 710"/>
                <a:gd name="T22" fmla="*/ 404 w 454"/>
                <a:gd name="T23" fmla="*/ 254 h 710"/>
                <a:gd name="T24" fmla="*/ 436 w 454"/>
                <a:gd name="T25" fmla="*/ 218 h 710"/>
                <a:gd name="T26" fmla="*/ 448 w 454"/>
                <a:gd name="T27" fmla="*/ 187 h 710"/>
                <a:gd name="T28" fmla="*/ 443 w 454"/>
                <a:gd name="T29" fmla="*/ 135 h 710"/>
                <a:gd name="T30" fmla="*/ 448 w 454"/>
                <a:gd name="T31" fmla="*/ 2 h 710"/>
                <a:gd name="T32" fmla="*/ 425 w 454"/>
                <a:gd name="T33" fmla="*/ 6 h 710"/>
                <a:gd name="T34" fmla="*/ 410 w 454"/>
                <a:gd name="T35" fmla="*/ 20 h 710"/>
                <a:gd name="T36" fmla="*/ 365 w 454"/>
                <a:gd name="T37" fmla="*/ 39 h 710"/>
                <a:gd name="T38" fmla="*/ 335 w 454"/>
                <a:gd name="T39" fmla="*/ 38 h 710"/>
                <a:gd name="T40" fmla="*/ 307 w 454"/>
                <a:gd name="T41" fmla="*/ 51 h 710"/>
                <a:gd name="T42" fmla="*/ 269 w 454"/>
                <a:gd name="T43" fmla="*/ 56 h 710"/>
                <a:gd name="T44" fmla="*/ 246 w 454"/>
                <a:gd name="T45" fmla="*/ 45 h 710"/>
                <a:gd name="T46" fmla="*/ 198 w 454"/>
                <a:gd name="T47" fmla="*/ 54 h 710"/>
                <a:gd name="T48" fmla="*/ 188 w 454"/>
                <a:gd name="T49" fmla="*/ 69 h 710"/>
                <a:gd name="T50" fmla="*/ 200 w 454"/>
                <a:gd name="T51" fmla="*/ 143 h 710"/>
                <a:gd name="T52" fmla="*/ 230 w 454"/>
                <a:gd name="T53" fmla="*/ 193 h 710"/>
                <a:gd name="T54" fmla="*/ 234 w 454"/>
                <a:gd name="T55" fmla="*/ 214 h 710"/>
                <a:gd name="T56" fmla="*/ 218 w 454"/>
                <a:gd name="T57" fmla="*/ 236 h 710"/>
                <a:gd name="T58" fmla="*/ 203 w 454"/>
                <a:gd name="T59" fmla="*/ 256 h 710"/>
                <a:gd name="T60" fmla="*/ 201 w 454"/>
                <a:gd name="T61" fmla="*/ 286 h 710"/>
                <a:gd name="T62" fmla="*/ 200 w 454"/>
                <a:gd name="T63" fmla="*/ 277 h 710"/>
                <a:gd name="T64" fmla="*/ 183 w 454"/>
                <a:gd name="T65" fmla="*/ 250 h 710"/>
                <a:gd name="T66" fmla="*/ 179 w 454"/>
                <a:gd name="T67" fmla="*/ 227 h 710"/>
                <a:gd name="T68" fmla="*/ 197 w 454"/>
                <a:gd name="T69" fmla="*/ 188 h 710"/>
                <a:gd name="T70" fmla="*/ 164 w 454"/>
                <a:gd name="T71" fmla="*/ 190 h 710"/>
                <a:gd name="T72" fmla="*/ 134 w 454"/>
                <a:gd name="T73" fmla="*/ 161 h 710"/>
                <a:gd name="T74" fmla="*/ 122 w 454"/>
                <a:gd name="T75" fmla="*/ 158 h 710"/>
                <a:gd name="T76" fmla="*/ 34 w 454"/>
                <a:gd name="T77" fmla="*/ 245 h 710"/>
                <a:gd name="T78" fmla="*/ 60 w 454"/>
                <a:gd name="T79" fmla="*/ 253 h 710"/>
                <a:gd name="T80" fmla="*/ 105 w 454"/>
                <a:gd name="T81" fmla="*/ 271 h 710"/>
                <a:gd name="T82" fmla="*/ 111 w 454"/>
                <a:gd name="T83" fmla="*/ 290 h 710"/>
                <a:gd name="T84" fmla="*/ 108 w 454"/>
                <a:gd name="T85" fmla="*/ 323 h 710"/>
                <a:gd name="T86" fmla="*/ 108 w 454"/>
                <a:gd name="T87" fmla="*/ 344 h 710"/>
                <a:gd name="T88" fmla="*/ 96 w 454"/>
                <a:gd name="T89" fmla="*/ 364 h 710"/>
                <a:gd name="T90" fmla="*/ 102 w 454"/>
                <a:gd name="T91" fmla="*/ 397 h 710"/>
                <a:gd name="T92" fmla="*/ 98 w 454"/>
                <a:gd name="T93" fmla="*/ 424 h 710"/>
                <a:gd name="T94" fmla="*/ 83 w 454"/>
                <a:gd name="T95" fmla="*/ 444 h 710"/>
                <a:gd name="T96" fmla="*/ 78 w 454"/>
                <a:gd name="T97" fmla="*/ 465 h 710"/>
                <a:gd name="T98" fmla="*/ 49 w 454"/>
                <a:gd name="T99" fmla="*/ 490 h 710"/>
                <a:gd name="T100" fmla="*/ 39 w 454"/>
                <a:gd name="T101" fmla="*/ 505 h 710"/>
                <a:gd name="T102" fmla="*/ 43 w 454"/>
                <a:gd name="T103" fmla="*/ 538 h 710"/>
                <a:gd name="T104" fmla="*/ 57 w 454"/>
                <a:gd name="T105" fmla="*/ 626 h 710"/>
                <a:gd name="T106" fmla="*/ 42 w 454"/>
                <a:gd name="T107" fmla="*/ 644 h 710"/>
                <a:gd name="T108" fmla="*/ 40 w 454"/>
                <a:gd name="T109" fmla="*/ 702 h 710"/>
                <a:gd name="T110" fmla="*/ 55 w 454"/>
                <a:gd name="T111" fmla="*/ 708 h 710"/>
                <a:gd name="T112" fmla="*/ 93 w 454"/>
                <a:gd name="T113" fmla="*/ 695 h 7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54" h="710">
                  <a:moveTo>
                    <a:pt x="92" y="678"/>
                  </a:moveTo>
                  <a:lnTo>
                    <a:pt x="89" y="674"/>
                  </a:lnTo>
                  <a:lnTo>
                    <a:pt x="86" y="671"/>
                  </a:lnTo>
                  <a:lnTo>
                    <a:pt x="84" y="668"/>
                  </a:lnTo>
                  <a:lnTo>
                    <a:pt x="84" y="663"/>
                  </a:lnTo>
                  <a:lnTo>
                    <a:pt x="86" y="660"/>
                  </a:lnTo>
                  <a:lnTo>
                    <a:pt x="87" y="656"/>
                  </a:lnTo>
                  <a:lnTo>
                    <a:pt x="89" y="653"/>
                  </a:lnTo>
                  <a:lnTo>
                    <a:pt x="87" y="650"/>
                  </a:lnTo>
                  <a:lnTo>
                    <a:pt x="84" y="647"/>
                  </a:lnTo>
                  <a:lnTo>
                    <a:pt x="104" y="633"/>
                  </a:lnTo>
                  <a:lnTo>
                    <a:pt x="126" y="624"/>
                  </a:lnTo>
                  <a:lnTo>
                    <a:pt x="149" y="618"/>
                  </a:lnTo>
                  <a:lnTo>
                    <a:pt x="173" y="612"/>
                  </a:lnTo>
                  <a:lnTo>
                    <a:pt x="176" y="612"/>
                  </a:lnTo>
                  <a:lnTo>
                    <a:pt x="182" y="609"/>
                  </a:lnTo>
                  <a:lnTo>
                    <a:pt x="186" y="608"/>
                  </a:lnTo>
                  <a:lnTo>
                    <a:pt x="189" y="604"/>
                  </a:lnTo>
                  <a:lnTo>
                    <a:pt x="194" y="598"/>
                  </a:lnTo>
                  <a:lnTo>
                    <a:pt x="195" y="592"/>
                  </a:lnTo>
                  <a:lnTo>
                    <a:pt x="198" y="586"/>
                  </a:lnTo>
                  <a:lnTo>
                    <a:pt x="203" y="580"/>
                  </a:lnTo>
                  <a:lnTo>
                    <a:pt x="204" y="574"/>
                  </a:lnTo>
                  <a:lnTo>
                    <a:pt x="203" y="567"/>
                  </a:lnTo>
                  <a:lnTo>
                    <a:pt x="201" y="559"/>
                  </a:lnTo>
                  <a:lnTo>
                    <a:pt x="203" y="553"/>
                  </a:lnTo>
                  <a:lnTo>
                    <a:pt x="207" y="544"/>
                  </a:lnTo>
                  <a:lnTo>
                    <a:pt x="209" y="534"/>
                  </a:lnTo>
                  <a:lnTo>
                    <a:pt x="207" y="523"/>
                  </a:lnTo>
                  <a:lnTo>
                    <a:pt x="209" y="514"/>
                  </a:lnTo>
                  <a:lnTo>
                    <a:pt x="215" y="507"/>
                  </a:lnTo>
                  <a:lnTo>
                    <a:pt x="212" y="505"/>
                  </a:lnTo>
                  <a:lnTo>
                    <a:pt x="209" y="505"/>
                  </a:lnTo>
                  <a:lnTo>
                    <a:pt x="207" y="507"/>
                  </a:lnTo>
                  <a:lnTo>
                    <a:pt x="204" y="508"/>
                  </a:lnTo>
                  <a:lnTo>
                    <a:pt x="203" y="510"/>
                  </a:lnTo>
                  <a:lnTo>
                    <a:pt x="203" y="511"/>
                  </a:lnTo>
                  <a:lnTo>
                    <a:pt x="201" y="511"/>
                  </a:lnTo>
                  <a:lnTo>
                    <a:pt x="200" y="510"/>
                  </a:lnTo>
                  <a:lnTo>
                    <a:pt x="197" y="484"/>
                  </a:lnTo>
                  <a:lnTo>
                    <a:pt x="201" y="456"/>
                  </a:lnTo>
                  <a:lnTo>
                    <a:pt x="198" y="457"/>
                  </a:lnTo>
                  <a:lnTo>
                    <a:pt x="195" y="457"/>
                  </a:lnTo>
                  <a:lnTo>
                    <a:pt x="194" y="457"/>
                  </a:lnTo>
                  <a:lnTo>
                    <a:pt x="191" y="456"/>
                  </a:lnTo>
                  <a:lnTo>
                    <a:pt x="188" y="453"/>
                  </a:lnTo>
                  <a:lnTo>
                    <a:pt x="188" y="450"/>
                  </a:lnTo>
                  <a:lnTo>
                    <a:pt x="188" y="445"/>
                  </a:lnTo>
                  <a:lnTo>
                    <a:pt x="189" y="441"/>
                  </a:lnTo>
                  <a:lnTo>
                    <a:pt x="189" y="438"/>
                  </a:lnTo>
                  <a:lnTo>
                    <a:pt x="191" y="433"/>
                  </a:lnTo>
                  <a:lnTo>
                    <a:pt x="189" y="433"/>
                  </a:lnTo>
                  <a:lnTo>
                    <a:pt x="186" y="432"/>
                  </a:lnTo>
                  <a:lnTo>
                    <a:pt x="186" y="430"/>
                  </a:lnTo>
                  <a:lnTo>
                    <a:pt x="183" y="420"/>
                  </a:lnTo>
                  <a:lnTo>
                    <a:pt x="186" y="412"/>
                  </a:lnTo>
                  <a:lnTo>
                    <a:pt x="194" y="406"/>
                  </a:lnTo>
                  <a:lnTo>
                    <a:pt x="204" y="403"/>
                  </a:lnTo>
                  <a:lnTo>
                    <a:pt x="213" y="399"/>
                  </a:lnTo>
                  <a:lnTo>
                    <a:pt x="222" y="394"/>
                  </a:lnTo>
                  <a:lnTo>
                    <a:pt x="230" y="386"/>
                  </a:lnTo>
                  <a:lnTo>
                    <a:pt x="227" y="386"/>
                  </a:lnTo>
                  <a:lnTo>
                    <a:pt x="225" y="385"/>
                  </a:lnTo>
                  <a:lnTo>
                    <a:pt x="224" y="383"/>
                  </a:lnTo>
                  <a:lnTo>
                    <a:pt x="224" y="382"/>
                  </a:lnTo>
                  <a:lnTo>
                    <a:pt x="224" y="380"/>
                  </a:lnTo>
                  <a:lnTo>
                    <a:pt x="225" y="379"/>
                  </a:lnTo>
                  <a:lnTo>
                    <a:pt x="237" y="371"/>
                  </a:lnTo>
                  <a:lnTo>
                    <a:pt x="246" y="361"/>
                  </a:lnTo>
                  <a:lnTo>
                    <a:pt x="257" y="352"/>
                  </a:lnTo>
                  <a:lnTo>
                    <a:pt x="267" y="343"/>
                  </a:lnTo>
                  <a:lnTo>
                    <a:pt x="269" y="341"/>
                  </a:lnTo>
                  <a:lnTo>
                    <a:pt x="270" y="340"/>
                  </a:lnTo>
                  <a:lnTo>
                    <a:pt x="272" y="337"/>
                  </a:lnTo>
                  <a:lnTo>
                    <a:pt x="275" y="334"/>
                  </a:lnTo>
                  <a:lnTo>
                    <a:pt x="276" y="332"/>
                  </a:lnTo>
                  <a:lnTo>
                    <a:pt x="281" y="331"/>
                  </a:lnTo>
                  <a:lnTo>
                    <a:pt x="284" y="329"/>
                  </a:lnTo>
                  <a:lnTo>
                    <a:pt x="286" y="328"/>
                  </a:lnTo>
                  <a:lnTo>
                    <a:pt x="295" y="320"/>
                  </a:lnTo>
                  <a:lnTo>
                    <a:pt x="299" y="313"/>
                  </a:lnTo>
                  <a:lnTo>
                    <a:pt x="305" y="305"/>
                  </a:lnTo>
                  <a:lnTo>
                    <a:pt x="313" y="301"/>
                  </a:lnTo>
                  <a:lnTo>
                    <a:pt x="322" y="299"/>
                  </a:lnTo>
                  <a:lnTo>
                    <a:pt x="352" y="287"/>
                  </a:lnTo>
                  <a:lnTo>
                    <a:pt x="362" y="286"/>
                  </a:lnTo>
                  <a:lnTo>
                    <a:pt x="371" y="283"/>
                  </a:lnTo>
                  <a:lnTo>
                    <a:pt x="377" y="277"/>
                  </a:lnTo>
                  <a:lnTo>
                    <a:pt x="380" y="266"/>
                  </a:lnTo>
                  <a:lnTo>
                    <a:pt x="382" y="268"/>
                  </a:lnTo>
                  <a:lnTo>
                    <a:pt x="383" y="269"/>
                  </a:lnTo>
                  <a:lnTo>
                    <a:pt x="383" y="272"/>
                  </a:lnTo>
                  <a:lnTo>
                    <a:pt x="388" y="271"/>
                  </a:lnTo>
                  <a:lnTo>
                    <a:pt x="391" y="269"/>
                  </a:lnTo>
                  <a:lnTo>
                    <a:pt x="392" y="266"/>
                  </a:lnTo>
                  <a:lnTo>
                    <a:pt x="394" y="263"/>
                  </a:lnTo>
                  <a:lnTo>
                    <a:pt x="397" y="259"/>
                  </a:lnTo>
                  <a:lnTo>
                    <a:pt x="398" y="260"/>
                  </a:lnTo>
                  <a:lnTo>
                    <a:pt x="398" y="262"/>
                  </a:lnTo>
                  <a:lnTo>
                    <a:pt x="398" y="265"/>
                  </a:lnTo>
                  <a:lnTo>
                    <a:pt x="400" y="263"/>
                  </a:lnTo>
                  <a:lnTo>
                    <a:pt x="401" y="262"/>
                  </a:lnTo>
                  <a:lnTo>
                    <a:pt x="403" y="262"/>
                  </a:lnTo>
                  <a:lnTo>
                    <a:pt x="406" y="260"/>
                  </a:lnTo>
                  <a:lnTo>
                    <a:pt x="406" y="259"/>
                  </a:lnTo>
                  <a:lnTo>
                    <a:pt x="407" y="257"/>
                  </a:lnTo>
                  <a:lnTo>
                    <a:pt x="406" y="256"/>
                  </a:lnTo>
                  <a:lnTo>
                    <a:pt x="404" y="254"/>
                  </a:lnTo>
                  <a:lnTo>
                    <a:pt x="410" y="250"/>
                  </a:lnTo>
                  <a:lnTo>
                    <a:pt x="416" y="242"/>
                  </a:lnTo>
                  <a:lnTo>
                    <a:pt x="422" y="236"/>
                  </a:lnTo>
                  <a:lnTo>
                    <a:pt x="430" y="232"/>
                  </a:lnTo>
                  <a:lnTo>
                    <a:pt x="430" y="232"/>
                  </a:lnTo>
                  <a:lnTo>
                    <a:pt x="430" y="230"/>
                  </a:lnTo>
                  <a:lnTo>
                    <a:pt x="430" y="227"/>
                  </a:lnTo>
                  <a:lnTo>
                    <a:pt x="430" y="226"/>
                  </a:lnTo>
                  <a:lnTo>
                    <a:pt x="436" y="218"/>
                  </a:lnTo>
                  <a:lnTo>
                    <a:pt x="442" y="211"/>
                  </a:lnTo>
                  <a:lnTo>
                    <a:pt x="445" y="203"/>
                  </a:lnTo>
                  <a:lnTo>
                    <a:pt x="443" y="194"/>
                  </a:lnTo>
                  <a:lnTo>
                    <a:pt x="445" y="193"/>
                  </a:lnTo>
                  <a:lnTo>
                    <a:pt x="445" y="191"/>
                  </a:lnTo>
                  <a:lnTo>
                    <a:pt x="445" y="190"/>
                  </a:lnTo>
                  <a:lnTo>
                    <a:pt x="446" y="188"/>
                  </a:lnTo>
                  <a:lnTo>
                    <a:pt x="446" y="187"/>
                  </a:lnTo>
                  <a:lnTo>
                    <a:pt x="448" y="187"/>
                  </a:lnTo>
                  <a:lnTo>
                    <a:pt x="449" y="187"/>
                  </a:lnTo>
                  <a:lnTo>
                    <a:pt x="451" y="188"/>
                  </a:lnTo>
                  <a:lnTo>
                    <a:pt x="451" y="191"/>
                  </a:lnTo>
                  <a:lnTo>
                    <a:pt x="451" y="193"/>
                  </a:lnTo>
                  <a:lnTo>
                    <a:pt x="451" y="194"/>
                  </a:lnTo>
                  <a:lnTo>
                    <a:pt x="451" y="184"/>
                  </a:lnTo>
                  <a:lnTo>
                    <a:pt x="449" y="175"/>
                  </a:lnTo>
                  <a:lnTo>
                    <a:pt x="446" y="165"/>
                  </a:lnTo>
                  <a:lnTo>
                    <a:pt x="443" y="135"/>
                  </a:lnTo>
                  <a:lnTo>
                    <a:pt x="443" y="105"/>
                  </a:lnTo>
                  <a:lnTo>
                    <a:pt x="443" y="104"/>
                  </a:lnTo>
                  <a:lnTo>
                    <a:pt x="446" y="104"/>
                  </a:lnTo>
                  <a:lnTo>
                    <a:pt x="448" y="102"/>
                  </a:lnTo>
                  <a:lnTo>
                    <a:pt x="445" y="54"/>
                  </a:lnTo>
                  <a:lnTo>
                    <a:pt x="454" y="8"/>
                  </a:lnTo>
                  <a:lnTo>
                    <a:pt x="452" y="5"/>
                  </a:lnTo>
                  <a:lnTo>
                    <a:pt x="451" y="3"/>
                  </a:lnTo>
                  <a:lnTo>
                    <a:pt x="448" y="2"/>
                  </a:lnTo>
                  <a:lnTo>
                    <a:pt x="445" y="0"/>
                  </a:lnTo>
                  <a:lnTo>
                    <a:pt x="440" y="0"/>
                  </a:lnTo>
                  <a:lnTo>
                    <a:pt x="437" y="0"/>
                  </a:lnTo>
                  <a:lnTo>
                    <a:pt x="434" y="0"/>
                  </a:lnTo>
                  <a:lnTo>
                    <a:pt x="433" y="2"/>
                  </a:lnTo>
                  <a:lnTo>
                    <a:pt x="431" y="3"/>
                  </a:lnTo>
                  <a:lnTo>
                    <a:pt x="430" y="3"/>
                  </a:lnTo>
                  <a:lnTo>
                    <a:pt x="427" y="5"/>
                  </a:lnTo>
                  <a:lnTo>
                    <a:pt x="425" y="6"/>
                  </a:lnTo>
                  <a:lnTo>
                    <a:pt x="425" y="8"/>
                  </a:lnTo>
                  <a:lnTo>
                    <a:pt x="425" y="11"/>
                  </a:lnTo>
                  <a:lnTo>
                    <a:pt x="424" y="14"/>
                  </a:lnTo>
                  <a:lnTo>
                    <a:pt x="424" y="15"/>
                  </a:lnTo>
                  <a:lnTo>
                    <a:pt x="422" y="18"/>
                  </a:lnTo>
                  <a:lnTo>
                    <a:pt x="421" y="20"/>
                  </a:lnTo>
                  <a:lnTo>
                    <a:pt x="418" y="20"/>
                  </a:lnTo>
                  <a:lnTo>
                    <a:pt x="413" y="20"/>
                  </a:lnTo>
                  <a:lnTo>
                    <a:pt x="410" y="20"/>
                  </a:lnTo>
                  <a:lnTo>
                    <a:pt x="407" y="20"/>
                  </a:lnTo>
                  <a:lnTo>
                    <a:pt x="397" y="26"/>
                  </a:lnTo>
                  <a:lnTo>
                    <a:pt x="388" y="30"/>
                  </a:lnTo>
                  <a:lnTo>
                    <a:pt x="383" y="32"/>
                  </a:lnTo>
                  <a:lnTo>
                    <a:pt x="379" y="33"/>
                  </a:lnTo>
                  <a:lnTo>
                    <a:pt x="374" y="33"/>
                  </a:lnTo>
                  <a:lnTo>
                    <a:pt x="371" y="35"/>
                  </a:lnTo>
                  <a:lnTo>
                    <a:pt x="368" y="38"/>
                  </a:lnTo>
                  <a:lnTo>
                    <a:pt x="365" y="39"/>
                  </a:lnTo>
                  <a:lnTo>
                    <a:pt x="365" y="42"/>
                  </a:lnTo>
                  <a:lnTo>
                    <a:pt x="364" y="41"/>
                  </a:lnTo>
                  <a:lnTo>
                    <a:pt x="362" y="41"/>
                  </a:lnTo>
                  <a:lnTo>
                    <a:pt x="361" y="39"/>
                  </a:lnTo>
                  <a:lnTo>
                    <a:pt x="355" y="39"/>
                  </a:lnTo>
                  <a:lnTo>
                    <a:pt x="350" y="38"/>
                  </a:lnTo>
                  <a:lnTo>
                    <a:pt x="344" y="36"/>
                  </a:lnTo>
                  <a:lnTo>
                    <a:pt x="340" y="36"/>
                  </a:lnTo>
                  <a:lnTo>
                    <a:pt x="335" y="38"/>
                  </a:lnTo>
                  <a:lnTo>
                    <a:pt x="332" y="39"/>
                  </a:lnTo>
                  <a:lnTo>
                    <a:pt x="331" y="42"/>
                  </a:lnTo>
                  <a:lnTo>
                    <a:pt x="329" y="45"/>
                  </a:lnTo>
                  <a:lnTo>
                    <a:pt x="328" y="48"/>
                  </a:lnTo>
                  <a:lnTo>
                    <a:pt x="325" y="51"/>
                  </a:lnTo>
                  <a:lnTo>
                    <a:pt x="323" y="53"/>
                  </a:lnTo>
                  <a:lnTo>
                    <a:pt x="319" y="53"/>
                  </a:lnTo>
                  <a:lnTo>
                    <a:pt x="313" y="53"/>
                  </a:lnTo>
                  <a:lnTo>
                    <a:pt x="307" y="51"/>
                  </a:lnTo>
                  <a:lnTo>
                    <a:pt x="301" y="48"/>
                  </a:lnTo>
                  <a:lnTo>
                    <a:pt x="298" y="48"/>
                  </a:lnTo>
                  <a:lnTo>
                    <a:pt x="293" y="50"/>
                  </a:lnTo>
                  <a:lnTo>
                    <a:pt x="290" y="51"/>
                  </a:lnTo>
                  <a:lnTo>
                    <a:pt x="287" y="53"/>
                  </a:lnTo>
                  <a:lnTo>
                    <a:pt x="281" y="54"/>
                  </a:lnTo>
                  <a:lnTo>
                    <a:pt x="276" y="56"/>
                  </a:lnTo>
                  <a:lnTo>
                    <a:pt x="272" y="57"/>
                  </a:lnTo>
                  <a:lnTo>
                    <a:pt x="269" y="56"/>
                  </a:lnTo>
                  <a:lnTo>
                    <a:pt x="267" y="56"/>
                  </a:lnTo>
                  <a:lnTo>
                    <a:pt x="266" y="54"/>
                  </a:lnTo>
                  <a:lnTo>
                    <a:pt x="261" y="50"/>
                  </a:lnTo>
                  <a:lnTo>
                    <a:pt x="258" y="47"/>
                  </a:lnTo>
                  <a:lnTo>
                    <a:pt x="254" y="44"/>
                  </a:lnTo>
                  <a:lnTo>
                    <a:pt x="252" y="44"/>
                  </a:lnTo>
                  <a:lnTo>
                    <a:pt x="251" y="44"/>
                  </a:lnTo>
                  <a:lnTo>
                    <a:pt x="248" y="45"/>
                  </a:lnTo>
                  <a:lnTo>
                    <a:pt x="246" y="45"/>
                  </a:lnTo>
                  <a:lnTo>
                    <a:pt x="236" y="48"/>
                  </a:lnTo>
                  <a:lnTo>
                    <a:pt x="224" y="47"/>
                  </a:lnTo>
                  <a:lnTo>
                    <a:pt x="212" y="48"/>
                  </a:lnTo>
                  <a:lnTo>
                    <a:pt x="207" y="50"/>
                  </a:lnTo>
                  <a:lnTo>
                    <a:pt x="206" y="51"/>
                  </a:lnTo>
                  <a:lnTo>
                    <a:pt x="204" y="51"/>
                  </a:lnTo>
                  <a:lnTo>
                    <a:pt x="203" y="53"/>
                  </a:lnTo>
                  <a:lnTo>
                    <a:pt x="200" y="53"/>
                  </a:lnTo>
                  <a:lnTo>
                    <a:pt x="198" y="54"/>
                  </a:lnTo>
                  <a:lnTo>
                    <a:pt x="197" y="56"/>
                  </a:lnTo>
                  <a:lnTo>
                    <a:pt x="195" y="57"/>
                  </a:lnTo>
                  <a:lnTo>
                    <a:pt x="195" y="59"/>
                  </a:lnTo>
                  <a:lnTo>
                    <a:pt x="194" y="60"/>
                  </a:lnTo>
                  <a:lnTo>
                    <a:pt x="194" y="60"/>
                  </a:lnTo>
                  <a:lnTo>
                    <a:pt x="192" y="62"/>
                  </a:lnTo>
                  <a:lnTo>
                    <a:pt x="191" y="63"/>
                  </a:lnTo>
                  <a:lnTo>
                    <a:pt x="189" y="63"/>
                  </a:lnTo>
                  <a:lnTo>
                    <a:pt x="188" y="69"/>
                  </a:lnTo>
                  <a:lnTo>
                    <a:pt x="188" y="77"/>
                  </a:lnTo>
                  <a:lnTo>
                    <a:pt x="188" y="83"/>
                  </a:lnTo>
                  <a:lnTo>
                    <a:pt x="188" y="86"/>
                  </a:lnTo>
                  <a:lnTo>
                    <a:pt x="189" y="89"/>
                  </a:lnTo>
                  <a:lnTo>
                    <a:pt x="192" y="90"/>
                  </a:lnTo>
                  <a:lnTo>
                    <a:pt x="192" y="93"/>
                  </a:lnTo>
                  <a:lnTo>
                    <a:pt x="192" y="113"/>
                  </a:lnTo>
                  <a:lnTo>
                    <a:pt x="195" y="134"/>
                  </a:lnTo>
                  <a:lnTo>
                    <a:pt x="200" y="143"/>
                  </a:lnTo>
                  <a:lnTo>
                    <a:pt x="207" y="152"/>
                  </a:lnTo>
                  <a:lnTo>
                    <a:pt x="218" y="159"/>
                  </a:lnTo>
                  <a:lnTo>
                    <a:pt x="227" y="169"/>
                  </a:lnTo>
                  <a:lnTo>
                    <a:pt x="230" y="172"/>
                  </a:lnTo>
                  <a:lnTo>
                    <a:pt x="231" y="176"/>
                  </a:lnTo>
                  <a:lnTo>
                    <a:pt x="233" y="179"/>
                  </a:lnTo>
                  <a:lnTo>
                    <a:pt x="233" y="184"/>
                  </a:lnTo>
                  <a:lnTo>
                    <a:pt x="231" y="188"/>
                  </a:lnTo>
                  <a:lnTo>
                    <a:pt x="230" y="193"/>
                  </a:lnTo>
                  <a:lnTo>
                    <a:pt x="231" y="197"/>
                  </a:lnTo>
                  <a:lnTo>
                    <a:pt x="233" y="200"/>
                  </a:lnTo>
                  <a:lnTo>
                    <a:pt x="231" y="203"/>
                  </a:lnTo>
                  <a:lnTo>
                    <a:pt x="230" y="206"/>
                  </a:lnTo>
                  <a:lnTo>
                    <a:pt x="230" y="208"/>
                  </a:lnTo>
                  <a:lnTo>
                    <a:pt x="230" y="209"/>
                  </a:lnTo>
                  <a:lnTo>
                    <a:pt x="231" y="211"/>
                  </a:lnTo>
                  <a:lnTo>
                    <a:pt x="233" y="212"/>
                  </a:lnTo>
                  <a:lnTo>
                    <a:pt x="234" y="214"/>
                  </a:lnTo>
                  <a:lnTo>
                    <a:pt x="236" y="220"/>
                  </a:lnTo>
                  <a:lnTo>
                    <a:pt x="234" y="226"/>
                  </a:lnTo>
                  <a:lnTo>
                    <a:pt x="233" y="232"/>
                  </a:lnTo>
                  <a:lnTo>
                    <a:pt x="231" y="238"/>
                  </a:lnTo>
                  <a:lnTo>
                    <a:pt x="230" y="238"/>
                  </a:lnTo>
                  <a:lnTo>
                    <a:pt x="227" y="238"/>
                  </a:lnTo>
                  <a:lnTo>
                    <a:pt x="224" y="238"/>
                  </a:lnTo>
                  <a:lnTo>
                    <a:pt x="221" y="238"/>
                  </a:lnTo>
                  <a:lnTo>
                    <a:pt x="218" y="236"/>
                  </a:lnTo>
                  <a:lnTo>
                    <a:pt x="215" y="236"/>
                  </a:lnTo>
                  <a:lnTo>
                    <a:pt x="212" y="238"/>
                  </a:lnTo>
                  <a:lnTo>
                    <a:pt x="210" y="241"/>
                  </a:lnTo>
                  <a:lnTo>
                    <a:pt x="210" y="242"/>
                  </a:lnTo>
                  <a:lnTo>
                    <a:pt x="209" y="245"/>
                  </a:lnTo>
                  <a:lnTo>
                    <a:pt x="207" y="248"/>
                  </a:lnTo>
                  <a:lnTo>
                    <a:pt x="204" y="251"/>
                  </a:lnTo>
                  <a:lnTo>
                    <a:pt x="203" y="253"/>
                  </a:lnTo>
                  <a:lnTo>
                    <a:pt x="203" y="256"/>
                  </a:lnTo>
                  <a:lnTo>
                    <a:pt x="203" y="257"/>
                  </a:lnTo>
                  <a:lnTo>
                    <a:pt x="203" y="259"/>
                  </a:lnTo>
                  <a:lnTo>
                    <a:pt x="201" y="262"/>
                  </a:lnTo>
                  <a:lnTo>
                    <a:pt x="200" y="265"/>
                  </a:lnTo>
                  <a:lnTo>
                    <a:pt x="200" y="268"/>
                  </a:lnTo>
                  <a:lnTo>
                    <a:pt x="201" y="269"/>
                  </a:lnTo>
                  <a:lnTo>
                    <a:pt x="203" y="275"/>
                  </a:lnTo>
                  <a:lnTo>
                    <a:pt x="203" y="281"/>
                  </a:lnTo>
                  <a:lnTo>
                    <a:pt x="201" y="286"/>
                  </a:lnTo>
                  <a:lnTo>
                    <a:pt x="200" y="287"/>
                  </a:lnTo>
                  <a:lnTo>
                    <a:pt x="198" y="287"/>
                  </a:lnTo>
                  <a:lnTo>
                    <a:pt x="197" y="287"/>
                  </a:lnTo>
                  <a:lnTo>
                    <a:pt x="195" y="286"/>
                  </a:lnTo>
                  <a:lnTo>
                    <a:pt x="194" y="284"/>
                  </a:lnTo>
                  <a:lnTo>
                    <a:pt x="195" y="283"/>
                  </a:lnTo>
                  <a:lnTo>
                    <a:pt x="197" y="280"/>
                  </a:lnTo>
                  <a:lnTo>
                    <a:pt x="198" y="278"/>
                  </a:lnTo>
                  <a:lnTo>
                    <a:pt x="200" y="277"/>
                  </a:lnTo>
                  <a:lnTo>
                    <a:pt x="200" y="274"/>
                  </a:lnTo>
                  <a:lnTo>
                    <a:pt x="198" y="271"/>
                  </a:lnTo>
                  <a:lnTo>
                    <a:pt x="195" y="266"/>
                  </a:lnTo>
                  <a:lnTo>
                    <a:pt x="194" y="262"/>
                  </a:lnTo>
                  <a:lnTo>
                    <a:pt x="191" y="259"/>
                  </a:lnTo>
                  <a:lnTo>
                    <a:pt x="188" y="256"/>
                  </a:lnTo>
                  <a:lnTo>
                    <a:pt x="183" y="253"/>
                  </a:lnTo>
                  <a:lnTo>
                    <a:pt x="183" y="251"/>
                  </a:lnTo>
                  <a:lnTo>
                    <a:pt x="183" y="250"/>
                  </a:lnTo>
                  <a:lnTo>
                    <a:pt x="183" y="247"/>
                  </a:lnTo>
                  <a:lnTo>
                    <a:pt x="183" y="244"/>
                  </a:lnTo>
                  <a:lnTo>
                    <a:pt x="182" y="241"/>
                  </a:lnTo>
                  <a:lnTo>
                    <a:pt x="179" y="238"/>
                  </a:lnTo>
                  <a:lnTo>
                    <a:pt x="177" y="236"/>
                  </a:lnTo>
                  <a:lnTo>
                    <a:pt x="176" y="233"/>
                  </a:lnTo>
                  <a:lnTo>
                    <a:pt x="176" y="232"/>
                  </a:lnTo>
                  <a:lnTo>
                    <a:pt x="177" y="229"/>
                  </a:lnTo>
                  <a:lnTo>
                    <a:pt x="179" y="227"/>
                  </a:lnTo>
                  <a:lnTo>
                    <a:pt x="182" y="227"/>
                  </a:lnTo>
                  <a:lnTo>
                    <a:pt x="185" y="224"/>
                  </a:lnTo>
                  <a:lnTo>
                    <a:pt x="189" y="217"/>
                  </a:lnTo>
                  <a:lnTo>
                    <a:pt x="191" y="209"/>
                  </a:lnTo>
                  <a:lnTo>
                    <a:pt x="194" y="200"/>
                  </a:lnTo>
                  <a:lnTo>
                    <a:pt x="195" y="197"/>
                  </a:lnTo>
                  <a:lnTo>
                    <a:pt x="197" y="194"/>
                  </a:lnTo>
                  <a:lnTo>
                    <a:pt x="197" y="191"/>
                  </a:lnTo>
                  <a:lnTo>
                    <a:pt x="197" y="188"/>
                  </a:lnTo>
                  <a:lnTo>
                    <a:pt x="195" y="185"/>
                  </a:lnTo>
                  <a:lnTo>
                    <a:pt x="192" y="184"/>
                  </a:lnTo>
                  <a:lnTo>
                    <a:pt x="188" y="182"/>
                  </a:lnTo>
                  <a:lnTo>
                    <a:pt x="185" y="182"/>
                  </a:lnTo>
                  <a:lnTo>
                    <a:pt x="180" y="182"/>
                  </a:lnTo>
                  <a:lnTo>
                    <a:pt x="176" y="185"/>
                  </a:lnTo>
                  <a:lnTo>
                    <a:pt x="173" y="187"/>
                  </a:lnTo>
                  <a:lnTo>
                    <a:pt x="168" y="188"/>
                  </a:lnTo>
                  <a:lnTo>
                    <a:pt x="164" y="190"/>
                  </a:lnTo>
                  <a:lnTo>
                    <a:pt x="161" y="190"/>
                  </a:lnTo>
                  <a:lnTo>
                    <a:pt x="158" y="190"/>
                  </a:lnTo>
                  <a:lnTo>
                    <a:pt x="150" y="182"/>
                  </a:lnTo>
                  <a:lnTo>
                    <a:pt x="144" y="173"/>
                  </a:lnTo>
                  <a:lnTo>
                    <a:pt x="135" y="164"/>
                  </a:lnTo>
                  <a:lnTo>
                    <a:pt x="135" y="164"/>
                  </a:lnTo>
                  <a:lnTo>
                    <a:pt x="134" y="164"/>
                  </a:lnTo>
                  <a:lnTo>
                    <a:pt x="134" y="162"/>
                  </a:lnTo>
                  <a:lnTo>
                    <a:pt x="134" y="161"/>
                  </a:lnTo>
                  <a:lnTo>
                    <a:pt x="134" y="159"/>
                  </a:lnTo>
                  <a:lnTo>
                    <a:pt x="132" y="158"/>
                  </a:lnTo>
                  <a:lnTo>
                    <a:pt x="131" y="158"/>
                  </a:lnTo>
                  <a:lnTo>
                    <a:pt x="129" y="158"/>
                  </a:lnTo>
                  <a:lnTo>
                    <a:pt x="126" y="156"/>
                  </a:lnTo>
                  <a:lnTo>
                    <a:pt x="125" y="156"/>
                  </a:lnTo>
                  <a:lnTo>
                    <a:pt x="123" y="155"/>
                  </a:lnTo>
                  <a:lnTo>
                    <a:pt x="122" y="155"/>
                  </a:lnTo>
                  <a:lnTo>
                    <a:pt x="122" y="158"/>
                  </a:lnTo>
                  <a:lnTo>
                    <a:pt x="0" y="196"/>
                  </a:lnTo>
                  <a:lnTo>
                    <a:pt x="7" y="212"/>
                  </a:lnTo>
                  <a:lnTo>
                    <a:pt x="7" y="217"/>
                  </a:lnTo>
                  <a:lnTo>
                    <a:pt x="7" y="226"/>
                  </a:lnTo>
                  <a:lnTo>
                    <a:pt x="7" y="236"/>
                  </a:lnTo>
                  <a:lnTo>
                    <a:pt x="7" y="244"/>
                  </a:lnTo>
                  <a:lnTo>
                    <a:pt x="12" y="244"/>
                  </a:lnTo>
                  <a:lnTo>
                    <a:pt x="21" y="244"/>
                  </a:lnTo>
                  <a:lnTo>
                    <a:pt x="34" y="245"/>
                  </a:lnTo>
                  <a:lnTo>
                    <a:pt x="49" y="251"/>
                  </a:lnTo>
                  <a:lnTo>
                    <a:pt x="51" y="251"/>
                  </a:lnTo>
                  <a:lnTo>
                    <a:pt x="52" y="253"/>
                  </a:lnTo>
                  <a:lnTo>
                    <a:pt x="54" y="253"/>
                  </a:lnTo>
                  <a:lnTo>
                    <a:pt x="57" y="254"/>
                  </a:lnTo>
                  <a:lnTo>
                    <a:pt x="60" y="253"/>
                  </a:lnTo>
                  <a:lnTo>
                    <a:pt x="60" y="253"/>
                  </a:lnTo>
                  <a:lnTo>
                    <a:pt x="60" y="253"/>
                  </a:lnTo>
                  <a:lnTo>
                    <a:pt x="60" y="253"/>
                  </a:lnTo>
                  <a:lnTo>
                    <a:pt x="62" y="254"/>
                  </a:lnTo>
                  <a:lnTo>
                    <a:pt x="65" y="256"/>
                  </a:lnTo>
                  <a:lnTo>
                    <a:pt x="69" y="259"/>
                  </a:lnTo>
                  <a:lnTo>
                    <a:pt x="77" y="262"/>
                  </a:lnTo>
                  <a:lnTo>
                    <a:pt x="87" y="266"/>
                  </a:lnTo>
                  <a:lnTo>
                    <a:pt x="102" y="268"/>
                  </a:lnTo>
                  <a:lnTo>
                    <a:pt x="102" y="268"/>
                  </a:lnTo>
                  <a:lnTo>
                    <a:pt x="104" y="269"/>
                  </a:lnTo>
                  <a:lnTo>
                    <a:pt x="105" y="271"/>
                  </a:lnTo>
                  <a:lnTo>
                    <a:pt x="108" y="272"/>
                  </a:lnTo>
                  <a:lnTo>
                    <a:pt x="110" y="272"/>
                  </a:lnTo>
                  <a:lnTo>
                    <a:pt x="110" y="274"/>
                  </a:lnTo>
                  <a:lnTo>
                    <a:pt x="110" y="277"/>
                  </a:lnTo>
                  <a:lnTo>
                    <a:pt x="107" y="281"/>
                  </a:lnTo>
                  <a:lnTo>
                    <a:pt x="107" y="281"/>
                  </a:lnTo>
                  <a:lnTo>
                    <a:pt x="107" y="283"/>
                  </a:lnTo>
                  <a:lnTo>
                    <a:pt x="107" y="286"/>
                  </a:lnTo>
                  <a:lnTo>
                    <a:pt x="111" y="290"/>
                  </a:lnTo>
                  <a:lnTo>
                    <a:pt x="111" y="292"/>
                  </a:lnTo>
                  <a:lnTo>
                    <a:pt x="111" y="295"/>
                  </a:lnTo>
                  <a:lnTo>
                    <a:pt x="111" y="299"/>
                  </a:lnTo>
                  <a:lnTo>
                    <a:pt x="111" y="305"/>
                  </a:lnTo>
                  <a:lnTo>
                    <a:pt x="111" y="311"/>
                  </a:lnTo>
                  <a:lnTo>
                    <a:pt x="111" y="313"/>
                  </a:lnTo>
                  <a:lnTo>
                    <a:pt x="110" y="316"/>
                  </a:lnTo>
                  <a:lnTo>
                    <a:pt x="110" y="319"/>
                  </a:lnTo>
                  <a:lnTo>
                    <a:pt x="108" y="323"/>
                  </a:lnTo>
                  <a:lnTo>
                    <a:pt x="108" y="328"/>
                  </a:lnTo>
                  <a:lnTo>
                    <a:pt x="110" y="331"/>
                  </a:lnTo>
                  <a:lnTo>
                    <a:pt x="110" y="334"/>
                  </a:lnTo>
                  <a:lnTo>
                    <a:pt x="113" y="335"/>
                  </a:lnTo>
                  <a:lnTo>
                    <a:pt x="116" y="337"/>
                  </a:lnTo>
                  <a:lnTo>
                    <a:pt x="114" y="337"/>
                  </a:lnTo>
                  <a:lnTo>
                    <a:pt x="113" y="338"/>
                  </a:lnTo>
                  <a:lnTo>
                    <a:pt x="110" y="341"/>
                  </a:lnTo>
                  <a:lnTo>
                    <a:pt x="108" y="344"/>
                  </a:lnTo>
                  <a:lnTo>
                    <a:pt x="105" y="347"/>
                  </a:lnTo>
                  <a:lnTo>
                    <a:pt x="104" y="352"/>
                  </a:lnTo>
                  <a:lnTo>
                    <a:pt x="102" y="355"/>
                  </a:lnTo>
                  <a:lnTo>
                    <a:pt x="101" y="356"/>
                  </a:lnTo>
                  <a:lnTo>
                    <a:pt x="101" y="358"/>
                  </a:lnTo>
                  <a:lnTo>
                    <a:pt x="99" y="359"/>
                  </a:lnTo>
                  <a:lnTo>
                    <a:pt x="98" y="361"/>
                  </a:lnTo>
                  <a:lnTo>
                    <a:pt x="96" y="362"/>
                  </a:lnTo>
                  <a:lnTo>
                    <a:pt x="96" y="364"/>
                  </a:lnTo>
                  <a:lnTo>
                    <a:pt x="98" y="367"/>
                  </a:lnTo>
                  <a:lnTo>
                    <a:pt x="98" y="370"/>
                  </a:lnTo>
                  <a:lnTo>
                    <a:pt x="98" y="373"/>
                  </a:lnTo>
                  <a:lnTo>
                    <a:pt x="99" y="376"/>
                  </a:lnTo>
                  <a:lnTo>
                    <a:pt x="99" y="379"/>
                  </a:lnTo>
                  <a:lnTo>
                    <a:pt x="99" y="383"/>
                  </a:lnTo>
                  <a:lnTo>
                    <a:pt x="99" y="390"/>
                  </a:lnTo>
                  <a:lnTo>
                    <a:pt x="101" y="393"/>
                  </a:lnTo>
                  <a:lnTo>
                    <a:pt x="102" y="397"/>
                  </a:lnTo>
                  <a:lnTo>
                    <a:pt x="104" y="399"/>
                  </a:lnTo>
                  <a:lnTo>
                    <a:pt x="105" y="402"/>
                  </a:lnTo>
                  <a:lnTo>
                    <a:pt x="107" y="403"/>
                  </a:lnTo>
                  <a:lnTo>
                    <a:pt x="107" y="405"/>
                  </a:lnTo>
                  <a:lnTo>
                    <a:pt x="107" y="406"/>
                  </a:lnTo>
                  <a:lnTo>
                    <a:pt x="107" y="408"/>
                  </a:lnTo>
                  <a:lnTo>
                    <a:pt x="107" y="411"/>
                  </a:lnTo>
                  <a:lnTo>
                    <a:pt x="98" y="424"/>
                  </a:lnTo>
                  <a:lnTo>
                    <a:pt x="98" y="424"/>
                  </a:lnTo>
                  <a:lnTo>
                    <a:pt x="96" y="426"/>
                  </a:lnTo>
                  <a:lnTo>
                    <a:pt x="95" y="427"/>
                  </a:lnTo>
                  <a:lnTo>
                    <a:pt x="93" y="430"/>
                  </a:lnTo>
                  <a:lnTo>
                    <a:pt x="92" y="430"/>
                  </a:lnTo>
                  <a:lnTo>
                    <a:pt x="89" y="432"/>
                  </a:lnTo>
                  <a:lnTo>
                    <a:pt x="87" y="435"/>
                  </a:lnTo>
                  <a:lnTo>
                    <a:pt x="84" y="436"/>
                  </a:lnTo>
                  <a:lnTo>
                    <a:pt x="83" y="441"/>
                  </a:lnTo>
                  <a:lnTo>
                    <a:pt x="83" y="444"/>
                  </a:lnTo>
                  <a:lnTo>
                    <a:pt x="83" y="447"/>
                  </a:lnTo>
                  <a:lnTo>
                    <a:pt x="81" y="450"/>
                  </a:lnTo>
                  <a:lnTo>
                    <a:pt x="80" y="451"/>
                  </a:lnTo>
                  <a:lnTo>
                    <a:pt x="78" y="453"/>
                  </a:lnTo>
                  <a:lnTo>
                    <a:pt x="78" y="454"/>
                  </a:lnTo>
                  <a:lnTo>
                    <a:pt x="77" y="457"/>
                  </a:lnTo>
                  <a:lnTo>
                    <a:pt x="77" y="460"/>
                  </a:lnTo>
                  <a:lnTo>
                    <a:pt x="78" y="463"/>
                  </a:lnTo>
                  <a:lnTo>
                    <a:pt x="78" y="465"/>
                  </a:lnTo>
                  <a:lnTo>
                    <a:pt x="78" y="466"/>
                  </a:lnTo>
                  <a:lnTo>
                    <a:pt x="78" y="466"/>
                  </a:lnTo>
                  <a:lnTo>
                    <a:pt x="77" y="468"/>
                  </a:lnTo>
                  <a:lnTo>
                    <a:pt x="75" y="471"/>
                  </a:lnTo>
                  <a:lnTo>
                    <a:pt x="71" y="474"/>
                  </a:lnTo>
                  <a:lnTo>
                    <a:pt x="66" y="478"/>
                  </a:lnTo>
                  <a:lnTo>
                    <a:pt x="59" y="484"/>
                  </a:lnTo>
                  <a:lnTo>
                    <a:pt x="52" y="489"/>
                  </a:lnTo>
                  <a:lnTo>
                    <a:pt x="49" y="490"/>
                  </a:lnTo>
                  <a:lnTo>
                    <a:pt x="46" y="492"/>
                  </a:lnTo>
                  <a:lnTo>
                    <a:pt x="46" y="492"/>
                  </a:lnTo>
                  <a:lnTo>
                    <a:pt x="45" y="493"/>
                  </a:lnTo>
                  <a:lnTo>
                    <a:pt x="45" y="493"/>
                  </a:lnTo>
                  <a:lnTo>
                    <a:pt x="45" y="495"/>
                  </a:lnTo>
                  <a:lnTo>
                    <a:pt x="45" y="495"/>
                  </a:lnTo>
                  <a:lnTo>
                    <a:pt x="43" y="498"/>
                  </a:lnTo>
                  <a:lnTo>
                    <a:pt x="40" y="501"/>
                  </a:lnTo>
                  <a:lnTo>
                    <a:pt x="39" y="505"/>
                  </a:lnTo>
                  <a:lnTo>
                    <a:pt x="37" y="508"/>
                  </a:lnTo>
                  <a:lnTo>
                    <a:pt x="36" y="511"/>
                  </a:lnTo>
                  <a:lnTo>
                    <a:pt x="36" y="513"/>
                  </a:lnTo>
                  <a:lnTo>
                    <a:pt x="36" y="516"/>
                  </a:lnTo>
                  <a:lnTo>
                    <a:pt x="37" y="519"/>
                  </a:lnTo>
                  <a:lnTo>
                    <a:pt x="40" y="523"/>
                  </a:lnTo>
                  <a:lnTo>
                    <a:pt x="42" y="526"/>
                  </a:lnTo>
                  <a:lnTo>
                    <a:pt x="42" y="529"/>
                  </a:lnTo>
                  <a:lnTo>
                    <a:pt x="43" y="538"/>
                  </a:lnTo>
                  <a:lnTo>
                    <a:pt x="45" y="550"/>
                  </a:lnTo>
                  <a:lnTo>
                    <a:pt x="45" y="559"/>
                  </a:lnTo>
                  <a:lnTo>
                    <a:pt x="46" y="568"/>
                  </a:lnTo>
                  <a:lnTo>
                    <a:pt x="48" y="583"/>
                  </a:lnTo>
                  <a:lnTo>
                    <a:pt x="51" y="600"/>
                  </a:lnTo>
                  <a:lnTo>
                    <a:pt x="54" y="615"/>
                  </a:lnTo>
                  <a:lnTo>
                    <a:pt x="59" y="626"/>
                  </a:lnTo>
                  <a:lnTo>
                    <a:pt x="59" y="626"/>
                  </a:lnTo>
                  <a:lnTo>
                    <a:pt x="57" y="626"/>
                  </a:lnTo>
                  <a:lnTo>
                    <a:pt x="54" y="626"/>
                  </a:lnTo>
                  <a:lnTo>
                    <a:pt x="52" y="624"/>
                  </a:lnTo>
                  <a:lnTo>
                    <a:pt x="51" y="624"/>
                  </a:lnTo>
                  <a:lnTo>
                    <a:pt x="49" y="624"/>
                  </a:lnTo>
                  <a:lnTo>
                    <a:pt x="48" y="624"/>
                  </a:lnTo>
                  <a:lnTo>
                    <a:pt x="46" y="627"/>
                  </a:lnTo>
                  <a:lnTo>
                    <a:pt x="45" y="629"/>
                  </a:lnTo>
                  <a:lnTo>
                    <a:pt x="43" y="633"/>
                  </a:lnTo>
                  <a:lnTo>
                    <a:pt x="42" y="644"/>
                  </a:lnTo>
                  <a:lnTo>
                    <a:pt x="43" y="660"/>
                  </a:lnTo>
                  <a:lnTo>
                    <a:pt x="48" y="693"/>
                  </a:lnTo>
                  <a:lnTo>
                    <a:pt x="48" y="693"/>
                  </a:lnTo>
                  <a:lnTo>
                    <a:pt x="46" y="693"/>
                  </a:lnTo>
                  <a:lnTo>
                    <a:pt x="45" y="695"/>
                  </a:lnTo>
                  <a:lnTo>
                    <a:pt x="45" y="696"/>
                  </a:lnTo>
                  <a:lnTo>
                    <a:pt x="42" y="699"/>
                  </a:lnTo>
                  <a:lnTo>
                    <a:pt x="40" y="701"/>
                  </a:lnTo>
                  <a:lnTo>
                    <a:pt x="40" y="702"/>
                  </a:lnTo>
                  <a:lnTo>
                    <a:pt x="42" y="704"/>
                  </a:lnTo>
                  <a:lnTo>
                    <a:pt x="42" y="705"/>
                  </a:lnTo>
                  <a:lnTo>
                    <a:pt x="43" y="707"/>
                  </a:lnTo>
                  <a:lnTo>
                    <a:pt x="46" y="708"/>
                  </a:lnTo>
                  <a:lnTo>
                    <a:pt x="49" y="710"/>
                  </a:lnTo>
                  <a:lnTo>
                    <a:pt x="49" y="710"/>
                  </a:lnTo>
                  <a:lnTo>
                    <a:pt x="51" y="710"/>
                  </a:lnTo>
                  <a:lnTo>
                    <a:pt x="52" y="710"/>
                  </a:lnTo>
                  <a:lnTo>
                    <a:pt x="55" y="708"/>
                  </a:lnTo>
                  <a:lnTo>
                    <a:pt x="59" y="705"/>
                  </a:lnTo>
                  <a:lnTo>
                    <a:pt x="59" y="705"/>
                  </a:lnTo>
                  <a:lnTo>
                    <a:pt x="62" y="704"/>
                  </a:lnTo>
                  <a:lnTo>
                    <a:pt x="63" y="702"/>
                  </a:lnTo>
                  <a:lnTo>
                    <a:pt x="68" y="702"/>
                  </a:lnTo>
                  <a:lnTo>
                    <a:pt x="80" y="707"/>
                  </a:lnTo>
                  <a:lnTo>
                    <a:pt x="83" y="705"/>
                  </a:lnTo>
                  <a:lnTo>
                    <a:pt x="89" y="701"/>
                  </a:lnTo>
                  <a:lnTo>
                    <a:pt x="93" y="695"/>
                  </a:lnTo>
                  <a:lnTo>
                    <a:pt x="96" y="687"/>
                  </a:lnTo>
                  <a:lnTo>
                    <a:pt x="92" y="67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" name="Freeform 64"/>
            <p:cNvSpPr/>
            <p:nvPr/>
          </p:nvSpPr>
          <p:spPr bwMode="gray">
            <a:xfrm>
              <a:off x="4613" y="1351"/>
              <a:ext cx="174" cy="216"/>
            </a:xfrm>
            <a:custGeom>
              <a:avLst/>
              <a:gdLst>
                <a:gd name="T0" fmla="*/ 10 w 188"/>
                <a:gd name="T1" fmla="*/ 233 h 233"/>
                <a:gd name="T2" fmla="*/ 52 w 188"/>
                <a:gd name="T3" fmla="*/ 230 h 233"/>
                <a:gd name="T4" fmla="*/ 82 w 188"/>
                <a:gd name="T5" fmla="*/ 229 h 233"/>
                <a:gd name="T6" fmla="*/ 88 w 188"/>
                <a:gd name="T7" fmla="*/ 224 h 233"/>
                <a:gd name="T8" fmla="*/ 90 w 188"/>
                <a:gd name="T9" fmla="*/ 221 h 233"/>
                <a:gd name="T10" fmla="*/ 91 w 188"/>
                <a:gd name="T11" fmla="*/ 221 h 233"/>
                <a:gd name="T12" fmla="*/ 106 w 188"/>
                <a:gd name="T13" fmla="*/ 206 h 233"/>
                <a:gd name="T14" fmla="*/ 123 w 188"/>
                <a:gd name="T15" fmla="*/ 184 h 233"/>
                <a:gd name="T16" fmla="*/ 131 w 188"/>
                <a:gd name="T17" fmla="*/ 173 h 233"/>
                <a:gd name="T18" fmla="*/ 128 w 188"/>
                <a:gd name="T19" fmla="*/ 158 h 233"/>
                <a:gd name="T20" fmla="*/ 115 w 188"/>
                <a:gd name="T21" fmla="*/ 139 h 233"/>
                <a:gd name="T22" fmla="*/ 105 w 188"/>
                <a:gd name="T23" fmla="*/ 125 h 233"/>
                <a:gd name="T24" fmla="*/ 121 w 188"/>
                <a:gd name="T25" fmla="*/ 116 h 233"/>
                <a:gd name="T26" fmla="*/ 168 w 188"/>
                <a:gd name="T27" fmla="*/ 101 h 233"/>
                <a:gd name="T28" fmla="*/ 182 w 188"/>
                <a:gd name="T29" fmla="*/ 96 h 233"/>
                <a:gd name="T30" fmla="*/ 188 w 188"/>
                <a:gd name="T31" fmla="*/ 90 h 233"/>
                <a:gd name="T32" fmla="*/ 188 w 188"/>
                <a:gd name="T33" fmla="*/ 86 h 233"/>
                <a:gd name="T34" fmla="*/ 188 w 188"/>
                <a:gd name="T35" fmla="*/ 84 h 233"/>
                <a:gd name="T36" fmla="*/ 186 w 188"/>
                <a:gd name="T37" fmla="*/ 83 h 233"/>
                <a:gd name="T38" fmla="*/ 177 w 188"/>
                <a:gd name="T39" fmla="*/ 71 h 233"/>
                <a:gd name="T40" fmla="*/ 161 w 188"/>
                <a:gd name="T41" fmla="*/ 50 h 233"/>
                <a:gd name="T42" fmla="*/ 144 w 188"/>
                <a:gd name="T43" fmla="*/ 32 h 233"/>
                <a:gd name="T44" fmla="*/ 137 w 188"/>
                <a:gd name="T45" fmla="*/ 23 h 233"/>
                <a:gd name="T46" fmla="*/ 129 w 188"/>
                <a:gd name="T47" fmla="*/ 11 h 233"/>
                <a:gd name="T48" fmla="*/ 124 w 188"/>
                <a:gd name="T49" fmla="*/ 5 h 233"/>
                <a:gd name="T50" fmla="*/ 123 w 188"/>
                <a:gd name="T51" fmla="*/ 0 h 233"/>
                <a:gd name="T52" fmla="*/ 123 w 188"/>
                <a:gd name="T53" fmla="*/ 0 h 233"/>
                <a:gd name="T54" fmla="*/ 54 w 188"/>
                <a:gd name="T55" fmla="*/ 59 h 233"/>
                <a:gd name="T56" fmla="*/ 28 w 188"/>
                <a:gd name="T57" fmla="*/ 59 h 233"/>
                <a:gd name="T58" fmla="*/ 15 w 188"/>
                <a:gd name="T59" fmla="*/ 50 h 233"/>
                <a:gd name="T60" fmla="*/ 12 w 188"/>
                <a:gd name="T61" fmla="*/ 45 h 233"/>
                <a:gd name="T62" fmla="*/ 4 w 188"/>
                <a:gd name="T63" fmla="*/ 42 h 233"/>
                <a:gd name="T64" fmla="*/ 1 w 188"/>
                <a:gd name="T65" fmla="*/ 39 h 233"/>
                <a:gd name="T66" fmla="*/ 9 w 188"/>
                <a:gd name="T67" fmla="*/ 140 h 233"/>
                <a:gd name="T68" fmla="*/ 9 w 188"/>
                <a:gd name="T69" fmla="*/ 140 h 233"/>
                <a:gd name="T70" fmla="*/ 6 w 188"/>
                <a:gd name="T71" fmla="*/ 142 h 233"/>
                <a:gd name="T72" fmla="*/ 4 w 188"/>
                <a:gd name="T73" fmla="*/ 148 h 233"/>
                <a:gd name="T74" fmla="*/ 3 w 188"/>
                <a:gd name="T75" fmla="*/ 160 h 233"/>
                <a:gd name="T76" fmla="*/ 3 w 188"/>
                <a:gd name="T77" fmla="*/ 191 h 233"/>
                <a:gd name="T78" fmla="*/ 3 w 188"/>
                <a:gd name="T79" fmla="*/ 22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8" h="233">
                  <a:moveTo>
                    <a:pt x="4" y="232"/>
                  </a:moveTo>
                  <a:lnTo>
                    <a:pt x="10" y="233"/>
                  </a:lnTo>
                  <a:lnTo>
                    <a:pt x="31" y="232"/>
                  </a:lnTo>
                  <a:lnTo>
                    <a:pt x="52" y="230"/>
                  </a:lnTo>
                  <a:lnTo>
                    <a:pt x="70" y="229"/>
                  </a:lnTo>
                  <a:lnTo>
                    <a:pt x="82" y="229"/>
                  </a:lnTo>
                  <a:lnTo>
                    <a:pt x="87" y="227"/>
                  </a:lnTo>
                  <a:lnTo>
                    <a:pt x="88" y="224"/>
                  </a:lnTo>
                  <a:lnTo>
                    <a:pt x="88" y="223"/>
                  </a:lnTo>
                  <a:lnTo>
                    <a:pt x="90" y="221"/>
                  </a:lnTo>
                  <a:lnTo>
                    <a:pt x="91" y="221"/>
                  </a:lnTo>
                  <a:lnTo>
                    <a:pt x="91" y="221"/>
                  </a:lnTo>
                  <a:lnTo>
                    <a:pt x="99" y="215"/>
                  </a:lnTo>
                  <a:lnTo>
                    <a:pt x="106" y="206"/>
                  </a:lnTo>
                  <a:lnTo>
                    <a:pt x="115" y="196"/>
                  </a:lnTo>
                  <a:lnTo>
                    <a:pt x="123" y="184"/>
                  </a:lnTo>
                  <a:lnTo>
                    <a:pt x="128" y="176"/>
                  </a:lnTo>
                  <a:lnTo>
                    <a:pt x="131" y="173"/>
                  </a:lnTo>
                  <a:lnTo>
                    <a:pt x="131" y="167"/>
                  </a:lnTo>
                  <a:lnTo>
                    <a:pt x="128" y="158"/>
                  </a:lnTo>
                  <a:lnTo>
                    <a:pt x="121" y="149"/>
                  </a:lnTo>
                  <a:lnTo>
                    <a:pt x="115" y="139"/>
                  </a:lnTo>
                  <a:lnTo>
                    <a:pt x="109" y="131"/>
                  </a:lnTo>
                  <a:lnTo>
                    <a:pt x="105" y="125"/>
                  </a:lnTo>
                  <a:lnTo>
                    <a:pt x="102" y="122"/>
                  </a:lnTo>
                  <a:lnTo>
                    <a:pt x="121" y="116"/>
                  </a:lnTo>
                  <a:lnTo>
                    <a:pt x="144" y="108"/>
                  </a:lnTo>
                  <a:lnTo>
                    <a:pt x="168" y="101"/>
                  </a:lnTo>
                  <a:lnTo>
                    <a:pt x="176" y="98"/>
                  </a:lnTo>
                  <a:lnTo>
                    <a:pt x="182" y="96"/>
                  </a:lnTo>
                  <a:lnTo>
                    <a:pt x="185" y="93"/>
                  </a:lnTo>
                  <a:lnTo>
                    <a:pt x="188" y="90"/>
                  </a:lnTo>
                  <a:lnTo>
                    <a:pt x="188" y="89"/>
                  </a:lnTo>
                  <a:lnTo>
                    <a:pt x="188" y="86"/>
                  </a:lnTo>
                  <a:lnTo>
                    <a:pt x="188" y="84"/>
                  </a:lnTo>
                  <a:lnTo>
                    <a:pt x="188" y="84"/>
                  </a:lnTo>
                  <a:lnTo>
                    <a:pt x="186" y="83"/>
                  </a:lnTo>
                  <a:lnTo>
                    <a:pt x="186" y="83"/>
                  </a:lnTo>
                  <a:lnTo>
                    <a:pt x="183" y="78"/>
                  </a:lnTo>
                  <a:lnTo>
                    <a:pt x="177" y="71"/>
                  </a:lnTo>
                  <a:lnTo>
                    <a:pt x="170" y="60"/>
                  </a:lnTo>
                  <a:lnTo>
                    <a:pt x="161" y="50"/>
                  </a:lnTo>
                  <a:lnTo>
                    <a:pt x="152" y="41"/>
                  </a:lnTo>
                  <a:lnTo>
                    <a:pt x="144" y="32"/>
                  </a:lnTo>
                  <a:lnTo>
                    <a:pt x="140" y="26"/>
                  </a:lnTo>
                  <a:lnTo>
                    <a:pt x="137" y="23"/>
                  </a:lnTo>
                  <a:lnTo>
                    <a:pt x="134" y="17"/>
                  </a:lnTo>
                  <a:lnTo>
                    <a:pt x="129" y="11"/>
                  </a:lnTo>
                  <a:lnTo>
                    <a:pt x="128" y="8"/>
                  </a:lnTo>
                  <a:lnTo>
                    <a:pt x="124" y="5"/>
                  </a:lnTo>
                  <a:lnTo>
                    <a:pt x="124" y="2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72" y="53"/>
                  </a:lnTo>
                  <a:lnTo>
                    <a:pt x="54" y="59"/>
                  </a:lnTo>
                  <a:lnTo>
                    <a:pt x="39" y="60"/>
                  </a:lnTo>
                  <a:lnTo>
                    <a:pt x="28" y="59"/>
                  </a:lnTo>
                  <a:lnTo>
                    <a:pt x="21" y="54"/>
                  </a:lnTo>
                  <a:lnTo>
                    <a:pt x="15" y="50"/>
                  </a:lnTo>
                  <a:lnTo>
                    <a:pt x="12" y="47"/>
                  </a:lnTo>
                  <a:lnTo>
                    <a:pt x="12" y="45"/>
                  </a:lnTo>
                  <a:lnTo>
                    <a:pt x="7" y="44"/>
                  </a:lnTo>
                  <a:lnTo>
                    <a:pt x="4" y="42"/>
                  </a:lnTo>
                  <a:lnTo>
                    <a:pt x="1" y="41"/>
                  </a:lnTo>
                  <a:lnTo>
                    <a:pt x="1" y="39"/>
                  </a:lnTo>
                  <a:lnTo>
                    <a:pt x="0" y="39"/>
                  </a:lnTo>
                  <a:lnTo>
                    <a:pt x="9" y="140"/>
                  </a:lnTo>
                  <a:lnTo>
                    <a:pt x="9" y="140"/>
                  </a:lnTo>
                  <a:lnTo>
                    <a:pt x="9" y="140"/>
                  </a:lnTo>
                  <a:lnTo>
                    <a:pt x="7" y="142"/>
                  </a:lnTo>
                  <a:lnTo>
                    <a:pt x="6" y="142"/>
                  </a:lnTo>
                  <a:lnTo>
                    <a:pt x="4" y="145"/>
                  </a:lnTo>
                  <a:lnTo>
                    <a:pt x="4" y="148"/>
                  </a:lnTo>
                  <a:lnTo>
                    <a:pt x="3" y="152"/>
                  </a:lnTo>
                  <a:lnTo>
                    <a:pt x="3" y="160"/>
                  </a:lnTo>
                  <a:lnTo>
                    <a:pt x="3" y="175"/>
                  </a:lnTo>
                  <a:lnTo>
                    <a:pt x="3" y="191"/>
                  </a:lnTo>
                  <a:lnTo>
                    <a:pt x="3" y="209"/>
                  </a:lnTo>
                  <a:lnTo>
                    <a:pt x="3" y="223"/>
                  </a:lnTo>
                  <a:lnTo>
                    <a:pt x="4" y="23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86" name="Group 3"/>
          <p:cNvGrpSpPr/>
          <p:nvPr/>
        </p:nvGrpSpPr>
        <p:grpSpPr bwMode="auto">
          <a:xfrm>
            <a:off x="7787413" y="4158234"/>
            <a:ext cx="2027428" cy="2490310"/>
            <a:chOff x="1829" y="1137"/>
            <a:chExt cx="1918" cy="2355"/>
          </a:xfrm>
          <a:solidFill>
            <a:schemeClr val="bg1">
              <a:lumMod val="75000"/>
            </a:schemeClr>
          </a:solidFill>
        </p:grpSpPr>
        <p:sp>
          <p:nvSpPr>
            <p:cNvPr id="87" name="Freeform 4"/>
            <p:cNvSpPr/>
            <p:nvPr/>
          </p:nvSpPr>
          <p:spPr bwMode="gray">
            <a:xfrm>
              <a:off x="2917" y="1137"/>
              <a:ext cx="77" cy="66"/>
            </a:xfrm>
            <a:custGeom>
              <a:avLst/>
              <a:gdLst>
                <a:gd name="T0" fmla="*/ 0 w 154"/>
                <a:gd name="T1" fmla="*/ 85 h 132"/>
                <a:gd name="T2" fmla="*/ 6 w 154"/>
                <a:gd name="T3" fmla="*/ 18 h 132"/>
                <a:gd name="T4" fmla="*/ 41 w 154"/>
                <a:gd name="T5" fmla="*/ 0 h 132"/>
                <a:gd name="T6" fmla="*/ 73 w 154"/>
                <a:gd name="T7" fmla="*/ 14 h 132"/>
                <a:gd name="T8" fmla="*/ 90 w 154"/>
                <a:gd name="T9" fmla="*/ 43 h 132"/>
                <a:gd name="T10" fmla="*/ 68 w 154"/>
                <a:gd name="T11" fmla="*/ 71 h 132"/>
                <a:gd name="T12" fmla="*/ 84 w 154"/>
                <a:gd name="T13" fmla="*/ 75 h 132"/>
                <a:gd name="T14" fmla="*/ 114 w 154"/>
                <a:gd name="T15" fmla="*/ 59 h 132"/>
                <a:gd name="T16" fmla="*/ 115 w 154"/>
                <a:gd name="T17" fmla="*/ 61 h 132"/>
                <a:gd name="T18" fmla="*/ 120 w 154"/>
                <a:gd name="T19" fmla="*/ 66 h 132"/>
                <a:gd name="T20" fmla="*/ 126 w 154"/>
                <a:gd name="T21" fmla="*/ 74 h 132"/>
                <a:gd name="T22" fmla="*/ 133 w 154"/>
                <a:gd name="T23" fmla="*/ 83 h 132"/>
                <a:gd name="T24" fmla="*/ 140 w 154"/>
                <a:gd name="T25" fmla="*/ 92 h 132"/>
                <a:gd name="T26" fmla="*/ 146 w 154"/>
                <a:gd name="T27" fmla="*/ 100 h 132"/>
                <a:gd name="T28" fmla="*/ 151 w 154"/>
                <a:gd name="T29" fmla="*/ 107 h 132"/>
                <a:gd name="T30" fmla="*/ 154 w 154"/>
                <a:gd name="T31" fmla="*/ 111 h 132"/>
                <a:gd name="T32" fmla="*/ 152 w 154"/>
                <a:gd name="T33" fmla="*/ 115 h 132"/>
                <a:gd name="T34" fmla="*/ 148 w 154"/>
                <a:gd name="T35" fmla="*/ 120 h 132"/>
                <a:gd name="T36" fmla="*/ 140 w 154"/>
                <a:gd name="T37" fmla="*/ 126 h 132"/>
                <a:gd name="T38" fmla="*/ 133 w 154"/>
                <a:gd name="T39" fmla="*/ 130 h 132"/>
                <a:gd name="T40" fmla="*/ 125 w 154"/>
                <a:gd name="T41" fmla="*/ 132 h 132"/>
                <a:gd name="T42" fmla="*/ 120 w 154"/>
                <a:gd name="T43" fmla="*/ 132 h 132"/>
                <a:gd name="T44" fmla="*/ 112 w 154"/>
                <a:gd name="T45" fmla="*/ 127 h 132"/>
                <a:gd name="T46" fmla="*/ 104 w 154"/>
                <a:gd name="T47" fmla="*/ 120 h 132"/>
                <a:gd name="T48" fmla="*/ 96 w 154"/>
                <a:gd name="T49" fmla="*/ 112 h 132"/>
                <a:gd name="T50" fmla="*/ 86 w 154"/>
                <a:gd name="T51" fmla="*/ 109 h 132"/>
                <a:gd name="T52" fmla="*/ 76 w 154"/>
                <a:gd name="T53" fmla="*/ 110 h 132"/>
                <a:gd name="T54" fmla="*/ 64 w 154"/>
                <a:gd name="T55" fmla="*/ 115 h 132"/>
                <a:gd name="T56" fmla="*/ 52 w 154"/>
                <a:gd name="T57" fmla="*/ 116 h 132"/>
                <a:gd name="T58" fmla="*/ 43 w 154"/>
                <a:gd name="T59" fmla="*/ 115 h 132"/>
                <a:gd name="T60" fmla="*/ 38 w 154"/>
                <a:gd name="T61" fmla="*/ 112 h 132"/>
                <a:gd name="T62" fmla="*/ 38 w 154"/>
                <a:gd name="T63" fmla="*/ 108 h 132"/>
                <a:gd name="T64" fmla="*/ 38 w 154"/>
                <a:gd name="T65" fmla="*/ 101 h 132"/>
                <a:gd name="T66" fmla="*/ 39 w 154"/>
                <a:gd name="T67" fmla="*/ 93 h 132"/>
                <a:gd name="T68" fmla="*/ 41 w 154"/>
                <a:gd name="T69" fmla="*/ 84 h 132"/>
                <a:gd name="T70" fmla="*/ 42 w 154"/>
                <a:gd name="T71" fmla="*/ 75 h 132"/>
                <a:gd name="T72" fmla="*/ 42 w 154"/>
                <a:gd name="T73" fmla="*/ 69 h 132"/>
                <a:gd name="T74" fmla="*/ 41 w 154"/>
                <a:gd name="T75" fmla="*/ 64 h 132"/>
                <a:gd name="T76" fmla="*/ 39 w 154"/>
                <a:gd name="T77" fmla="*/ 63 h 132"/>
                <a:gd name="T78" fmla="*/ 34 w 154"/>
                <a:gd name="T79" fmla="*/ 68 h 132"/>
                <a:gd name="T80" fmla="*/ 30 w 154"/>
                <a:gd name="T81" fmla="*/ 75 h 132"/>
                <a:gd name="T82" fmla="*/ 27 w 154"/>
                <a:gd name="T83" fmla="*/ 84 h 132"/>
                <a:gd name="T84" fmla="*/ 23 w 154"/>
                <a:gd name="T85" fmla="*/ 93 h 132"/>
                <a:gd name="T86" fmla="*/ 19 w 154"/>
                <a:gd name="T87" fmla="*/ 97 h 132"/>
                <a:gd name="T88" fmla="*/ 15 w 154"/>
                <a:gd name="T89" fmla="*/ 98 h 132"/>
                <a:gd name="T90" fmla="*/ 10 w 154"/>
                <a:gd name="T91" fmla="*/ 95 h 132"/>
                <a:gd name="T92" fmla="*/ 6 w 154"/>
                <a:gd name="T93" fmla="*/ 92 h 132"/>
                <a:gd name="T94" fmla="*/ 4 w 154"/>
                <a:gd name="T95" fmla="*/ 89 h 132"/>
                <a:gd name="T96" fmla="*/ 1 w 154"/>
                <a:gd name="T97" fmla="*/ 87 h 132"/>
                <a:gd name="T98" fmla="*/ 0 w 154"/>
                <a:gd name="T99" fmla="*/ 86 h 132"/>
                <a:gd name="T100" fmla="*/ 0 w 154"/>
                <a:gd name="T101" fmla="*/ 85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4" h="132">
                  <a:moveTo>
                    <a:pt x="0" y="85"/>
                  </a:moveTo>
                  <a:lnTo>
                    <a:pt x="6" y="18"/>
                  </a:lnTo>
                  <a:lnTo>
                    <a:pt x="41" y="0"/>
                  </a:lnTo>
                  <a:lnTo>
                    <a:pt x="73" y="14"/>
                  </a:lnTo>
                  <a:lnTo>
                    <a:pt x="90" y="43"/>
                  </a:lnTo>
                  <a:lnTo>
                    <a:pt x="68" y="71"/>
                  </a:lnTo>
                  <a:lnTo>
                    <a:pt x="84" y="75"/>
                  </a:lnTo>
                  <a:lnTo>
                    <a:pt x="114" y="59"/>
                  </a:lnTo>
                  <a:lnTo>
                    <a:pt x="115" y="61"/>
                  </a:lnTo>
                  <a:lnTo>
                    <a:pt x="120" y="66"/>
                  </a:lnTo>
                  <a:lnTo>
                    <a:pt x="126" y="74"/>
                  </a:lnTo>
                  <a:lnTo>
                    <a:pt x="133" y="83"/>
                  </a:lnTo>
                  <a:lnTo>
                    <a:pt x="140" y="92"/>
                  </a:lnTo>
                  <a:lnTo>
                    <a:pt x="146" y="100"/>
                  </a:lnTo>
                  <a:lnTo>
                    <a:pt x="151" y="107"/>
                  </a:lnTo>
                  <a:lnTo>
                    <a:pt x="154" y="111"/>
                  </a:lnTo>
                  <a:lnTo>
                    <a:pt x="152" y="115"/>
                  </a:lnTo>
                  <a:lnTo>
                    <a:pt x="148" y="120"/>
                  </a:lnTo>
                  <a:lnTo>
                    <a:pt x="140" y="126"/>
                  </a:lnTo>
                  <a:lnTo>
                    <a:pt x="133" y="130"/>
                  </a:lnTo>
                  <a:lnTo>
                    <a:pt x="125" y="132"/>
                  </a:lnTo>
                  <a:lnTo>
                    <a:pt x="120" y="132"/>
                  </a:lnTo>
                  <a:lnTo>
                    <a:pt x="112" y="127"/>
                  </a:lnTo>
                  <a:lnTo>
                    <a:pt x="104" y="120"/>
                  </a:lnTo>
                  <a:lnTo>
                    <a:pt x="96" y="112"/>
                  </a:lnTo>
                  <a:lnTo>
                    <a:pt x="86" y="109"/>
                  </a:lnTo>
                  <a:lnTo>
                    <a:pt x="76" y="110"/>
                  </a:lnTo>
                  <a:lnTo>
                    <a:pt x="64" y="115"/>
                  </a:lnTo>
                  <a:lnTo>
                    <a:pt x="52" y="116"/>
                  </a:lnTo>
                  <a:lnTo>
                    <a:pt x="43" y="115"/>
                  </a:lnTo>
                  <a:lnTo>
                    <a:pt x="38" y="112"/>
                  </a:lnTo>
                  <a:lnTo>
                    <a:pt x="38" y="108"/>
                  </a:lnTo>
                  <a:lnTo>
                    <a:pt x="38" y="101"/>
                  </a:lnTo>
                  <a:lnTo>
                    <a:pt x="39" y="93"/>
                  </a:lnTo>
                  <a:lnTo>
                    <a:pt x="41" y="84"/>
                  </a:lnTo>
                  <a:lnTo>
                    <a:pt x="42" y="75"/>
                  </a:lnTo>
                  <a:lnTo>
                    <a:pt x="42" y="69"/>
                  </a:lnTo>
                  <a:lnTo>
                    <a:pt x="41" y="64"/>
                  </a:lnTo>
                  <a:lnTo>
                    <a:pt x="39" y="63"/>
                  </a:lnTo>
                  <a:lnTo>
                    <a:pt x="34" y="68"/>
                  </a:lnTo>
                  <a:lnTo>
                    <a:pt x="30" y="75"/>
                  </a:lnTo>
                  <a:lnTo>
                    <a:pt x="27" y="84"/>
                  </a:lnTo>
                  <a:lnTo>
                    <a:pt x="23" y="93"/>
                  </a:lnTo>
                  <a:lnTo>
                    <a:pt x="19" y="97"/>
                  </a:lnTo>
                  <a:lnTo>
                    <a:pt x="15" y="98"/>
                  </a:lnTo>
                  <a:lnTo>
                    <a:pt x="10" y="95"/>
                  </a:lnTo>
                  <a:lnTo>
                    <a:pt x="6" y="92"/>
                  </a:lnTo>
                  <a:lnTo>
                    <a:pt x="4" y="89"/>
                  </a:lnTo>
                  <a:lnTo>
                    <a:pt x="1" y="87"/>
                  </a:lnTo>
                  <a:lnTo>
                    <a:pt x="0" y="86"/>
                  </a:lnTo>
                  <a:lnTo>
                    <a:pt x="0" y="85"/>
                  </a:lnTo>
                </a:path>
              </a:pathLst>
            </a:custGeom>
            <a:grpFill/>
            <a:ln w="4127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88" name="Freeform 5"/>
            <p:cNvSpPr/>
            <p:nvPr/>
          </p:nvSpPr>
          <p:spPr bwMode="gray">
            <a:xfrm>
              <a:off x="2908" y="1194"/>
              <a:ext cx="34" cy="42"/>
            </a:xfrm>
            <a:custGeom>
              <a:avLst/>
              <a:gdLst>
                <a:gd name="T0" fmla="*/ 1 w 68"/>
                <a:gd name="T1" fmla="*/ 12 h 85"/>
                <a:gd name="T2" fmla="*/ 4 w 68"/>
                <a:gd name="T3" fmla="*/ 21 h 85"/>
                <a:gd name="T4" fmla="*/ 11 w 68"/>
                <a:gd name="T5" fmla="*/ 31 h 85"/>
                <a:gd name="T6" fmla="*/ 18 w 68"/>
                <a:gd name="T7" fmla="*/ 42 h 85"/>
                <a:gd name="T8" fmla="*/ 26 w 68"/>
                <a:gd name="T9" fmla="*/ 56 h 85"/>
                <a:gd name="T10" fmla="*/ 33 w 68"/>
                <a:gd name="T11" fmla="*/ 68 h 85"/>
                <a:gd name="T12" fmla="*/ 40 w 68"/>
                <a:gd name="T13" fmla="*/ 77 h 85"/>
                <a:gd name="T14" fmla="*/ 48 w 68"/>
                <a:gd name="T15" fmla="*/ 84 h 85"/>
                <a:gd name="T16" fmla="*/ 56 w 68"/>
                <a:gd name="T17" fmla="*/ 85 h 85"/>
                <a:gd name="T18" fmla="*/ 63 w 68"/>
                <a:gd name="T19" fmla="*/ 82 h 85"/>
                <a:gd name="T20" fmla="*/ 66 w 68"/>
                <a:gd name="T21" fmla="*/ 73 h 85"/>
                <a:gd name="T22" fmla="*/ 68 w 68"/>
                <a:gd name="T23" fmla="*/ 62 h 85"/>
                <a:gd name="T24" fmla="*/ 68 w 68"/>
                <a:gd name="T25" fmla="*/ 50 h 85"/>
                <a:gd name="T26" fmla="*/ 63 w 68"/>
                <a:gd name="T27" fmla="*/ 37 h 85"/>
                <a:gd name="T28" fmla="*/ 58 w 68"/>
                <a:gd name="T29" fmla="*/ 26 h 85"/>
                <a:gd name="T30" fmla="*/ 50 w 68"/>
                <a:gd name="T31" fmla="*/ 18 h 85"/>
                <a:gd name="T32" fmla="*/ 37 w 68"/>
                <a:gd name="T33" fmla="*/ 9 h 85"/>
                <a:gd name="T34" fmla="*/ 26 w 68"/>
                <a:gd name="T35" fmla="*/ 3 h 85"/>
                <a:gd name="T36" fmla="*/ 16 w 68"/>
                <a:gd name="T37" fmla="*/ 0 h 85"/>
                <a:gd name="T38" fmla="*/ 8 w 68"/>
                <a:gd name="T39" fmla="*/ 0 h 85"/>
                <a:gd name="T40" fmla="*/ 5 w 68"/>
                <a:gd name="T41" fmla="*/ 1 h 85"/>
                <a:gd name="T42" fmla="*/ 3 w 68"/>
                <a:gd name="T43" fmla="*/ 3 h 85"/>
                <a:gd name="T44" fmla="*/ 1 w 68"/>
                <a:gd name="T45" fmla="*/ 5 h 85"/>
                <a:gd name="T46" fmla="*/ 1 w 68"/>
                <a:gd name="T47" fmla="*/ 6 h 85"/>
                <a:gd name="T48" fmla="*/ 0 w 68"/>
                <a:gd name="T49" fmla="*/ 8 h 85"/>
                <a:gd name="T50" fmla="*/ 1 w 68"/>
                <a:gd name="T51" fmla="*/ 10 h 85"/>
                <a:gd name="T52" fmla="*/ 1 w 68"/>
                <a:gd name="T53" fmla="*/ 12 h 85"/>
                <a:gd name="T54" fmla="*/ 1 w 68"/>
                <a:gd name="T55" fmla="*/ 1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8" h="85">
                  <a:moveTo>
                    <a:pt x="1" y="12"/>
                  </a:moveTo>
                  <a:lnTo>
                    <a:pt x="4" y="21"/>
                  </a:lnTo>
                  <a:lnTo>
                    <a:pt x="11" y="31"/>
                  </a:lnTo>
                  <a:lnTo>
                    <a:pt x="18" y="42"/>
                  </a:lnTo>
                  <a:lnTo>
                    <a:pt x="26" y="56"/>
                  </a:lnTo>
                  <a:lnTo>
                    <a:pt x="33" y="68"/>
                  </a:lnTo>
                  <a:lnTo>
                    <a:pt x="40" y="77"/>
                  </a:lnTo>
                  <a:lnTo>
                    <a:pt x="48" y="84"/>
                  </a:lnTo>
                  <a:lnTo>
                    <a:pt x="56" y="85"/>
                  </a:lnTo>
                  <a:lnTo>
                    <a:pt x="63" y="82"/>
                  </a:lnTo>
                  <a:lnTo>
                    <a:pt x="66" y="73"/>
                  </a:lnTo>
                  <a:lnTo>
                    <a:pt x="68" y="62"/>
                  </a:lnTo>
                  <a:lnTo>
                    <a:pt x="68" y="50"/>
                  </a:lnTo>
                  <a:lnTo>
                    <a:pt x="63" y="37"/>
                  </a:lnTo>
                  <a:lnTo>
                    <a:pt x="58" y="26"/>
                  </a:lnTo>
                  <a:lnTo>
                    <a:pt x="50" y="18"/>
                  </a:lnTo>
                  <a:lnTo>
                    <a:pt x="37" y="9"/>
                  </a:lnTo>
                  <a:lnTo>
                    <a:pt x="26" y="3"/>
                  </a:lnTo>
                  <a:lnTo>
                    <a:pt x="16" y="0"/>
                  </a:lnTo>
                  <a:lnTo>
                    <a:pt x="8" y="0"/>
                  </a:lnTo>
                  <a:lnTo>
                    <a:pt x="5" y="1"/>
                  </a:lnTo>
                  <a:lnTo>
                    <a:pt x="3" y="3"/>
                  </a:lnTo>
                  <a:lnTo>
                    <a:pt x="1" y="5"/>
                  </a:lnTo>
                  <a:lnTo>
                    <a:pt x="1" y="6"/>
                  </a:lnTo>
                  <a:lnTo>
                    <a:pt x="0" y="8"/>
                  </a:lnTo>
                  <a:lnTo>
                    <a:pt x="1" y="10"/>
                  </a:lnTo>
                  <a:lnTo>
                    <a:pt x="1" y="12"/>
                  </a:lnTo>
                  <a:lnTo>
                    <a:pt x="1" y="12"/>
                  </a:lnTo>
                </a:path>
              </a:pathLst>
            </a:custGeom>
            <a:grpFill/>
            <a:ln w="4127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89" name="Freeform 6"/>
            <p:cNvSpPr/>
            <p:nvPr/>
          </p:nvSpPr>
          <p:spPr bwMode="gray">
            <a:xfrm>
              <a:off x="2523" y="1262"/>
              <a:ext cx="1224" cy="2230"/>
            </a:xfrm>
            <a:custGeom>
              <a:avLst/>
              <a:gdLst>
                <a:gd name="T0" fmla="*/ 549 w 2448"/>
                <a:gd name="T1" fmla="*/ 64 h 4459"/>
                <a:gd name="T2" fmla="*/ 244 w 2448"/>
                <a:gd name="T3" fmla="*/ 381 h 4459"/>
                <a:gd name="T4" fmla="*/ 162 w 2448"/>
                <a:gd name="T5" fmla="*/ 564 h 4459"/>
                <a:gd name="T6" fmla="*/ 199 w 2448"/>
                <a:gd name="T7" fmla="*/ 666 h 4459"/>
                <a:gd name="T8" fmla="*/ 180 w 2448"/>
                <a:gd name="T9" fmla="*/ 787 h 4459"/>
                <a:gd name="T10" fmla="*/ 93 w 2448"/>
                <a:gd name="T11" fmla="*/ 896 h 4459"/>
                <a:gd name="T12" fmla="*/ 26 w 2448"/>
                <a:gd name="T13" fmla="*/ 972 h 4459"/>
                <a:gd name="T14" fmla="*/ 79 w 2448"/>
                <a:gd name="T15" fmla="*/ 1059 h 4459"/>
                <a:gd name="T16" fmla="*/ 288 w 2448"/>
                <a:gd name="T17" fmla="*/ 1014 h 4459"/>
                <a:gd name="T18" fmla="*/ 200 w 2448"/>
                <a:gd name="T19" fmla="*/ 1169 h 4459"/>
                <a:gd name="T20" fmla="*/ 145 w 2448"/>
                <a:gd name="T21" fmla="*/ 1370 h 4459"/>
                <a:gd name="T22" fmla="*/ 148 w 2448"/>
                <a:gd name="T23" fmla="*/ 1543 h 4459"/>
                <a:gd name="T24" fmla="*/ 207 w 2448"/>
                <a:gd name="T25" fmla="*/ 1580 h 4459"/>
                <a:gd name="T26" fmla="*/ 314 w 2448"/>
                <a:gd name="T27" fmla="*/ 1284 h 4459"/>
                <a:gd name="T28" fmla="*/ 325 w 2448"/>
                <a:gd name="T29" fmla="*/ 1396 h 4459"/>
                <a:gd name="T30" fmla="*/ 481 w 2448"/>
                <a:gd name="T31" fmla="*/ 1409 h 4459"/>
                <a:gd name="T32" fmla="*/ 446 w 2448"/>
                <a:gd name="T33" fmla="*/ 1629 h 4459"/>
                <a:gd name="T34" fmla="*/ 307 w 2448"/>
                <a:gd name="T35" fmla="*/ 1963 h 4459"/>
                <a:gd name="T36" fmla="*/ 528 w 2448"/>
                <a:gd name="T37" fmla="*/ 2041 h 4459"/>
                <a:gd name="T38" fmla="*/ 644 w 2448"/>
                <a:gd name="T39" fmla="*/ 1995 h 4459"/>
                <a:gd name="T40" fmla="*/ 904 w 2448"/>
                <a:gd name="T41" fmla="*/ 1892 h 4459"/>
                <a:gd name="T42" fmla="*/ 803 w 2448"/>
                <a:gd name="T43" fmla="*/ 2007 h 4459"/>
                <a:gd name="T44" fmla="*/ 866 w 2448"/>
                <a:gd name="T45" fmla="*/ 2291 h 4459"/>
                <a:gd name="T46" fmla="*/ 973 w 2448"/>
                <a:gd name="T47" fmla="*/ 2377 h 4459"/>
                <a:gd name="T48" fmla="*/ 912 w 2448"/>
                <a:gd name="T49" fmla="*/ 2627 h 4459"/>
                <a:gd name="T50" fmla="*/ 834 w 2448"/>
                <a:gd name="T51" fmla="*/ 2727 h 4459"/>
                <a:gd name="T52" fmla="*/ 452 w 2448"/>
                <a:gd name="T53" fmla="*/ 2947 h 4459"/>
                <a:gd name="T54" fmla="*/ 608 w 2448"/>
                <a:gd name="T55" fmla="*/ 2981 h 4459"/>
                <a:gd name="T56" fmla="*/ 634 w 2448"/>
                <a:gd name="T57" fmla="*/ 3169 h 4459"/>
                <a:gd name="T58" fmla="*/ 291 w 2448"/>
                <a:gd name="T59" fmla="*/ 3447 h 4459"/>
                <a:gd name="T60" fmla="*/ 360 w 2448"/>
                <a:gd name="T61" fmla="*/ 3558 h 4459"/>
                <a:gd name="T62" fmla="*/ 545 w 2448"/>
                <a:gd name="T63" fmla="*/ 3572 h 4459"/>
                <a:gd name="T64" fmla="*/ 724 w 2448"/>
                <a:gd name="T65" fmla="*/ 3656 h 4459"/>
                <a:gd name="T66" fmla="*/ 1111 w 2448"/>
                <a:gd name="T67" fmla="*/ 3574 h 4459"/>
                <a:gd name="T68" fmla="*/ 858 w 2448"/>
                <a:gd name="T69" fmla="*/ 3836 h 4459"/>
                <a:gd name="T70" fmla="*/ 526 w 2448"/>
                <a:gd name="T71" fmla="*/ 3922 h 4459"/>
                <a:gd name="T72" fmla="*/ 314 w 2448"/>
                <a:gd name="T73" fmla="*/ 4191 h 4459"/>
                <a:gd name="T74" fmla="*/ 90 w 2448"/>
                <a:gd name="T75" fmla="*/ 4370 h 4459"/>
                <a:gd name="T76" fmla="*/ 295 w 2448"/>
                <a:gd name="T77" fmla="*/ 4393 h 4459"/>
                <a:gd name="T78" fmla="*/ 603 w 2448"/>
                <a:gd name="T79" fmla="*/ 4268 h 4459"/>
                <a:gd name="T80" fmla="*/ 818 w 2448"/>
                <a:gd name="T81" fmla="*/ 4199 h 4459"/>
                <a:gd name="T82" fmla="*/ 1225 w 2448"/>
                <a:gd name="T83" fmla="*/ 4110 h 4459"/>
                <a:gd name="T84" fmla="*/ 1564 w 2448"/>
                <a:gd name="T85" fmla="*/ 4005 h 4459"/>
                <a:gd name="T86" fmla="*/ 2015 w 2448"/>
                <a:gd name="T87" fmla="*/ 3999 h 4459"/>
                <a:gd name="T88" fmla="*/ 2373 w 2448"/>
                <a:gd name="T89" fmla="*/ 3784 h 4459"/>
                <a:gd name="T90" fmla="*/ 2132 w 2448"/>
                <a:gd name="T91" fmla="*/ 3665 h 4459"/>
                <a:gd name="T92" fmla="*/ 2208 w 2448"/>
                <a:gd name="T93" fmla="*/ 3510 h 4459"/>
                <a:gd name="T94" fmla="*/ 2320 w 2448"/>
                <a:gd name="T95" fmla="*/ 3374 h 4459"/>
                <a:gd name="T96" fmla="*/ 2423 w 2448"/>
                <a:gd name="T97" fmla="*/ 2969 h 4459"/>
                <a:gd name="T98" fmla="*/ 1968 w 2448"/>
                <a:gd name="T99" fmla="*/ 2951 h 4459"/>
                <a:gd name="T100" fmla="*/ 1849 w 2448"/>
                <a:gd name="T101" fmla="*/ 2568 h 4459"/>
                <a:gd name="T102" fmla="*/ 1855 w 2448"/>
                <a:gd name="T103" fmla="*/ 2471 h 4459"/>
                <a:gd name="T104" fmla="*/ 1720 w 2448"/>
                <a:gd name="T105" fmla="*/ 2229 h 4459"/>
                <a:gd name="T106" fmla="*/ 1441 w 2448"/>
                <a:gd name="T107" fmla="*/ 1972 h 4459"/>
                <a:gd name="T108" fmla="*/ 1270 w 2448"/>
                <a:gd name="T109" fmla="*/ 1545 h 4459"/>
                <a:gd name="T110" fmla="*/ 884 w 2448"/>
                <a:gd name="T111" fmla="*/ 1384 h 4459"/>
                <a:gd name="T112" fmla="*/ 955 w 2448"/>
                <a:gd name="T113" fmla="*/ 1259 h 4459"/>
                <a:gd name="T114" fmla="*/ 910 w 2448"/>
                <a:gd name="T115" fmla="*/ 1129 h 4459"/>
                <a:gd name="T116" fmla="*/ 1170 w 2448"/>
                <a:gd name="T117" fmla="*/ 809 h 4459"/>
                <a:gd name="T118" fmla="*/ 1006 w 2448"/>
                <a:gd name="T119" fmla="*/ 493 h 4459"/>
                <a:gd name="T120" fmla="*/ 673 w 2448"/>
                <a:gd name="T121" fmla="*/ 542 h 4459"/>
                <a:gd name="T122" fmla="*/ 678 w 2448"/>
                <a:gd name="T123" fmla="*/ 430 h 4459"/>
                <a:gd name="T124" fmla="*/ 857 w 2448"/>
                <a:gd name="T125" fmla="*/ 160 h 4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48" h="4459">
                  <a:moveTo>
                    <a:pt x="881" y="6"/>
                  </a:moveTo>
                  <a:lnTo>
                    <a:pt x="869" y="4"/>
                  </a:lnTo>
                  <a:lnTo>
                    <a:pt x="855" y="4"/>
                  </a:lnTo>
                  <a:lnTo>
                    <a:pt x="840" y="5"/>
                  </a:lnTo>
                  <a:lnTo>
                    <a:pt x="826" y="3"/>
                  </a:lnTo>
                  <a:lnTo>
                    <a:pt x="814" y="0"/>
                  </a:lnTo>
                  <a:lnTo>
                    <a:pt x="804" y="0"/>
                  </a:lnTo>
                  <a:lnTo>
                    <a:pt x="796" y="4"/>
                  </a:lnTo>
                  <a:lnTo>
                    <a:pt x="789" y="11"/>
                  </a:lnTo>
                  <a:lnTo>
                    <a:pt x="784" y="18"/>
                  </a:lnTo>
                  <a:lnTo>
                    <a:pt x="778" y="23"/>
                  </a:lnTo>
                  <a:lnTo>
                    <a:pt x="772" y="25"/>
                  </a:lnTo>
                  <a:lnTo>
                    <a:pt x="761" y="28"/>
                  </a:lnTo>
                  <a:lnTo>
                    <a:pt x="745" y="27"/>
                  </a:lnTo>
                  <a:lnTo>
                    <a:pt x="731" y="25"/>
                  </a:lnTo>
                  <a:lnTo>
                    <a:pt x="723" y="24"/>
                  </a:lnTo>
                  <a:lnTo>
                    <a:pt x="716" y="24"/>
                  </a:lnTo>
                  <a:lnTo>
                    <a:pt x="710" y="25"/>
                  </a:lnTo>
                  <a:lnTo>
                    <a:pt x="702" y="29"/>
                  </a:lnTo>
                  <a:lnTo>
                    <a:pt x="692" y="35"/>
                  </a:lnTo>
                  <a:lnTo>
                    <a:pt x="681" y="42"/>
                  </a:lnTo>
                  <a:lnTo>
                    <a:pt x="673" y="47"/>
                  </a:lnTo>
                  <a:lnTo>
                    <a:pt x="667" y="50"/>
                  </a:lnTo>
                  <a:lnTo>
                    <a:pt x="659" y="52"/>
                  </a:lnTo>
                  <a:lnTo>
                    <a:pt x="650" y="52"/>
                  </a:lnTo>
                  <a:lnTo>
                    <a:pt x="638" y="51"/>
                  </a:lnTo>
                  <a:lnTo>
                    <a:pt x="622" y="50"/>
                  </a:lnTo>
                  <a:lnTo>
                    <a:pt x="610" y="47"/>
                  </a:lnTo>
                  <a:lnTo>
                    <a:pt x="600" y="48"/>
                  </a:lnTo>
                  <a:lnTo>
                    <a:pt x="591" y="52"/>
                  </a:lnTo>
                  <a:lnTo>
                    <a:pt x="580" y="58"/>
                  </a:lnTo>
                  <a:lnTo>
                    <a:pt x="572" y="64"/>
                  </a:lnTo>
                  <a:lnTo>
                    <a:pt x="563" y="66"/>
                  </a:lnTo>
                  <a:lnTo>
                    <a:pt x="555" y="65"/>
                  </a:lnTo>
                  <a:lnTo>
                    <a:pt x="549" y="64"/>
                  </a:lnTo>
                  <a:lnTo>
                    <a:pt x="542" y="63"/>
                  </a:lnTo>
                  <a:lnTo>
                    <a:pt x="535" y="65"/>
                  </a:lnTo>
                  <a:lnTo>
                    <a:pt x="520" y="75"/>
                  </a:lnTo>
                  <a:lnTo>
                    <a:pt x="510" y="84"/>
                  </a:lnTo>
                  <a:lnTo>
                    <a:pt x="507" y="84"/>
                  </a:lnTo>
                  <a:lnTo>
                    <a:pt x="506" y="79"/>
                  </a:lnTo>
                  <a:lnTo>
                    <a:pt x="506" y="74"/>
                  </a:lnTo>
                  <a:lnTo>
                    <a:pt x="506" y="67"/>
                  </a:lnTo>
                  <a:lnTo>
                    <a:pt x="506" y="62"/>
                  </a:lnTo>
                  <a:lnTo>
                    <a:pt x="506" y="59"/>
                  </a:lnTo>
                  <a:lnTo>
                    <a:pt x="482" y="48"/>
                  </a:lnTo>
                  <a:lnTo>
                    <a:pt x="425" y="106"/>
                  </a:lnTo>
                  <a:lnTo>
                    <a:pt x="442" y="57"/>
                  </a:lnTo>
                  <a:lnTo>
                    <a:pt x="418" y="43"/>
                  </a:lnTo>
                  <a:lnTo>
                    <a:pt x="408" y="63"/>
                  </a:lnTo>
                  <a:lnTo>
                    <a:pt x="387" y="36"/>
                  </a:lnTo>
                  <a:lnTo>
                    <a:pt x="355" y="24"/>
                  </a:lnTo>
                  <a:lnTo>
                    <a:pt x="349" y="69"/>
                  </a:lnTo>
                  <a:lnTo>
                    <a:pt x="326" y="85"/>
                  </a:lnTo>
                  <a:lnTo>
                    <a:pt x="331" y="120"/>
                  </a:lnTo>
                  <a:lnTo>
                    <a:pt x="334" y="144"/>
                  </a:lnTo>
                  <a:lnTo>
                    <a:pt x="311" y="134"/>
                  </a:lnTo>
                  <a:lnTo>
                    <a:pt x="314" y="173"/>
                  </a:lnTo>
                  <a:lnTo>
                    <a:pt x="332" y="215"/>
                  </a:lnTo>
                  <a:lnTo>
                    <a:pt x="294" y="215"/>
                  </a:lnTo>
                  <a:lnTo>
                    <a:pt x="252" y="208"/>
                  </a:lnTo>
                  <a:lnTo>
                    <a:pt x="260" y="239"/>
                  </a:lnTo>
                  <a:lnTo>
                    <a:pt x="285" y="270"/>
                  </a:lnTo>
                  <a:lnTo>
                    <a:pt x="278" y="301"/>
                  </a:lnTo>
                  <a:lnTo>
                    <a:pt x="255" y="316"/>
                  </a:lnTo>
                  <a:lnTo>
                    <a:pt x="232" y="291"/>
                  </a:lnTo>
                  <a:lnTo>
                    <a:pt x="234" y="320"/>
                  </a:lnTo>
                  <a:lnTo>
                    <a:pt x="274" y="354"/>
                  </a:lnTo>
                  <a:lnTo>
                    <a:pt x="309" y="401"/>
                  </a:lnTo>
                  <a:lnTo>
                    <a:pt x="244" y="381"/>
                  </a:lnTo>
                  <a:lnTo>
                    <a:pt x="232" y="403"/>
                  </a:lnTo>
                  <a:lnTo>
                    <a:pt x="209" y="409"/>
                  </a:lnTo>
                  <a:lnTo>
                    <a:pt x="185" y="381"/>
                  </a:lnTo>
                  <a:lnTo>
                    <a:pt x="174" y="404"/>
                  </a:lnTo>
                  <a:lnTo>
                    <a:pt x="196" y="441"/>
                  </a:lnTo>
                  <a:lnTo>
                    <a:pt x="175" y="463"/>
                  </a:lnTo>
                  <a:lnTo>
                    <a:pt x="161" y="412"/>
                  </a:lnTo>
                  <a:lnTo>
                    <a:pt x="159" y="412"/>
                  </a:lnTo>
                  <a:lnTo>
                    <a:pt x="153" y="412"/>
                  </a:lnTo>
                  <a:lnTo>
                    <a:pt x="146" y="413"/>
                  </a:lnTo>
                  <a:lnTo>
                    <a:pt x="138" y="415"/>
                  </a:lnTo>
                  <a:lnTo>
                    <a:pt x="132" y="418"/>
                  </a:lnTo>
                  <a:lnTo>
                    <a:pt x="128" y="425"/>
                  </a:lnTo>
                  <a:lnTo>
                    <a:pt x="127" y="434"/>
                  </a:lnTo>
                  <a:lnTo>
                    <a:pt x="133" y="450"/>
                  </a:lnTo>
                  <a:lnTo>
                    <a:pt x="139" y="463"/>
                  </a:lnTo>
                  <a:lnTo>
                    <a:pt x="147" y="474"/>
                  </a:lnTo>
                  <a:lnTo>
                    <a:pt x="156" y="483"/>
                  </a:lnTo>
                  <a:lnTo>
                    <a:pt x="160" y="491"/>
                  </a:lnTo>
                  <a:lnTo>
                    <a:pt x="161" y="497"/>
                  </a:lnTo>
                  <a:lnTo>
                    <a:pt x="161" y="502"/>
                  </a:lnTo>
                  <a:lnTo>
                    <a:pt x="160" y="504"/>
                  </a:lnTo>
                  <a:lnTo>
                    <a:pt x="158" y="504"/>
                  </a:lnTo>
                  <a:lnTo>
                    <a:pt x="153" y="503"/>
                  </a:lnTo>
                  <a:lnTo>
                    <a:pt x="147" y="503"/>
                  </a:lnTo>
                  <a:lnTo>
                    <a:pt x="140" y="503"/>
                  </a:lnTo>
                  <a:lnTo>
                    <a:pt x="134" y="504"/>
                  </a:lnTo>
                  <a:lnTo>
                    <a:pt x="129" y="506"/>
                  </a:lnTo>
                  <a:lnTo>
                    <a:pt x="127" y="510"/>
                  </a:lnTo>
                  <a:lnTo>
                    <a:pt x="129" y="518"/>
                  </a:lnTo>
                  <a:lnTo>
                    <a:pt x="137" y="531"/>
                  </a:lnTo>
                  <a:lnTo>
                    <a:pt x="145" y="543"/>
                  </a:lnTo>
                  <a:lnTo>
                    <a:pt x="152" y="553"/>
                  </a:lnTo>
                  <a:lnTo>
                    <a:pt x="158" y="560"/>
                  </a:lnTo>
                  <a:lnTo>
                    <a:pt x="162" y="564"/>
                  </a:lnTo>
                  <a:lnTo>
                    <a:pt x="168" y="566"/>
                  </a:lnTo>
                  <a:lnTo>
                    <a:pt x="175" y="568"/>
                  </a:lnTo>
                  <a:lnTo>
                    <a:pt x="186" y="569"/>
                  </a:lnTo>
                  <a:lnTo>
                    <a:pt x="196" y="572"/>
                  </a:lnTo>
                  <a:lnTo>
                    <a:pt x="206" y="573"/>
                  </a:lnTo>
                  <a:lnTo>
                    <a:pt x="213" y="574"/>
                  </a:lnTo>
                  <a:lnTo>
                    <a:pt x="216" y="575"/>
                  </a:lnTo>
                  <a:lnTo>
                    <a:pt x="154" y="582"/>
                  </a:lnTo>
                  <a:lnTo>
                    <a:pt x="153" y="580"/>
                  </a:lnTo>
                  <a:lnTo>
                    <a:pt x="150" y="578"/>
                  </a:lnTo>
                  <a:lnTo>
                    <a:pt x="145" y="574"/>
                  </a:lnTo>
                  <a:lnTo>
                    <a:pt x="139" y="569"/>
                  </a:lnTo>
                  <a:lnTo>
                    <a:pt x="134" y="565"/>
                  </a:lnTo>
                  <a:lnTo>
                    <a:pt x="128" y="563"/>
                  </a:lnTo>
                  <a:lnTo>
                    <a:pt x="123" y="563"/>
                  </a:lnTo>
                  <a:lnTo>
                    <a:pt x="119" y="565"/>
                  </a:lnTo>
                  <a:lnTo>
                    <a:pt x="118" y="571"/>
                  </a:lnTo>
                  <a:lnTo>
                    <a:pt x="117" y="587"/>
                  </a:lnTo>
                  <a:lnTo>
                    <a:pt x="117" y="604"/>
                  </a:lnTo>
                  <a:lnTo>
                    <a:pt x="118" y="621"/>
                  </a:lnTo>
                  <a:lnTo>
                    <a:pt x="118" y="636"/>
                  </a:lnTo>
                  <a:lnTo>
                    <a:pt x="119" y="647"/>
                  </a:lnTo>
                  <a:lnTo>
                    <a:pt x="123" y="654"/>
                  </a:lnTo>
                  <a:lnTo>
                    <a:pt x="128" y="661"/>
                  </a:lnTo>
                  <a:lnTo>
                    <a:pt x="135" y="668"/>
                  </a:lnTo>
                  <a:lnTo>
                    <a:pt x="144" y="671"/>
                  </a:lnTo>
                  <a:lnTo>
                    <a:pt x="152" y="671"/>
                  </a:lnTo>
                  <a:lnTo>
                    <a:pt x="160" y="667"/>
                  </a:lnTo>
                  <a:lnTo>
                    <a:pt x="168" y="659"/>
                  </a:lnTo>
                  <a:lnTo>
                    <a:pt x="174" y="657"/>
                  </a:lnTo>
                  <a:lnTo>
                    <a:pt x="180" y="657"/>
                  </a:lnTo>
                  <a:lnTo>
                    <a:pt x="185" y="659"/>
                  </a:lnTo>
                  <a:lnTo>
                    <a:pt x="191" y="663"/>
                  </a:lnTo>
                  <a:lnTo>
                    <a:pt x="195" y="665"/>
                  </a:lnTo>
                  <a:lnTo>
                    <a:pt x="199" y="666"/>
                  </a:lnTo>
                  <a:lnTo>
                    <a:pt x="203" y="667"/>
                  </a:lnTo>
                  <a:lnTo>
                    <a:pt x="205" y="667"/>
                  </a:lnTo>
                  <a:lnTo>
                    <a:pt x="207" y="667"/>
                  </a:lnTo>
                  <a:lnTo>
                    <a:pt x="207" y="667"/>
                  </a:lnTo>
                  <a:lnTo>
                    <a:pt x="205" y="668"/>
                  </a:lnTo>
                  <a:lnTo>
                    <a:pt x="197" y="668"/>
                  </a:lnTo>
                  <a:lnTo>
                    <a:pt x="188" y="670"/>
                  </a:lnTo>
                  <a:lnTo>
                    <a:pt x="179" y="672"/>
                  </a:lnTo>
                  <a:lnTo>
                    <a:pt x="169" y="676"/>
                  </a:lnTo>
                  <a:lnTo>
                    <a:pt x="161" y="680"/>
                  </a:lnTo>
                  <a:lnTo>
                    <a:pt x="158" y="685"/>
                  </a:lnTo>
                  <a:lnTo>
                    <a:pt x="159" y="698"/>
                  </a:lnTo>
                  <a:lnTo>
                    <a:pt x="165" y="706"/>
                  </a:lnTo>
                  <a:lnTo>
                    <a:pt x="174" y="713"/>
                  </a:lnTo>
                  <a:lnTo>
                    <a:pt x="186" y="715"/>
                  </a:lnTo>
                  <a:lnTo>
                    <a:pt x="198" y="714"/>
                  </a:lnTo>
                  <a:lnTo>
                    <a:pt x="208" y="714"/>
                  </a:lnTo>
                  <a:lnTo>
                    <a:pt x="216" y="715"/>
                  </a:lnTo>
                  <a:lnTo>
                    <a:pt x="218" y="715"/>
                  </a:lnTo>
                  <a:lnTo>
                    <a:pt x="236" y="745"/>
                  </a:lnTo>
                  <a:lnTo>
                    <a:pt x="234" y="742"/>
                  </a:lnTo>
                  <a:lnTo>
                    <a:pt x="229" y="738"/>
                  </a:lnTo>
                  <a:lnTo>
                    <a:pt x="221" y="733"/>
                  </a:lnTo>
                  <a:lnTo>
                    <a:pt x="211" y="728"/>
                  </a:lnTo>
                  <a:lnTo>
                    <a:pt x="202" y="726"/>
                  </a:lnTo>
                  <a:lnTo>
                    <a:pt x="192" y="728"/>
                  </a:lnTo>
                  <a:lnTo>
                    <a:pt x="182" y="735"/>
                  </a:lnTo>
                  <a:lnTo>
                    <a:pt x="173" y="744"/>
                  </a:lnTo>
                  <a:lnTo>
                    <a:pt x="165" y="752"/>
                  </a:lnTo>
                  <a:lnTo>
                    <a:pt x="160" y="762"/>
                  </a:lnTo>
                  <a:lnTo>
                    <a:pt x="158" y="770"/>
                  </a:lnTo>
                  <a:lnTo>
                    <a:pt x="159" y="775"/>
                  </a:lnTo>
                  <a:lnTo>
                    <a:pt x="163" y="779"/>
                  </a:lnTo>
                  <a:lnTo>
                    <a:pt x="171" y="783"/>
                  </a:lnTo>
                  <a:lnTo>
                    <a:pt x="180" y="787"/>
                  </a:lnTo>
                  <a:lnTo>
                    <a:pt x="188" y="791"/>
                  </a:lnTo>
                  <a:lnTo>
                    <a:pt x="197" y="794"/>
                  </a:lnTo>
                  <a:lnTo>
                    <a:pt x="203" y="796"/>
                  </a:lnTo>
                  <a:lnTo>
                    <a:pt x="205" y="797"/>
                  </a:lnTo>
                  <a:lnTo>
                    <a:pt x="203" y="797"/>
                  </a:lnTo>
                  <a:lnTo>
                    <a:pt x="195" y="796"/>
                  </a:lnTo>
                  <a:lnTo>
                    <a:pt x="184" y="796"/>
                  </a:lnTo>
                  <a:lnTo>
                    <a:pt x="171" y="796"/>
                  </a:lnTo>
                  <a:lnTo>
                    <a:pt x="159" y="798"/>
                  </a:lnTo>
                  <a:lnTo>
                    <a:pt x="148" y="803"/>
                  </a:lnTo>
                  <a:lnTo>
                    <a:pt x="140" y="808"/>
                  </a:lnTo>
                  <a:lnTo>
                    <a:pt x="136" y="816"/>
                  </a:lnTo>
                  <a:lnTo>
                    <a:pt x="135" y="822"/>
                  </a:lnTo>
                  <a:lnTo>
                    <a:pt x="137" y="827"/>
                  </a:lnTo>
                  <a:lnTo>
                    <a:pt x="140" y="831"/>
                  </a:lnTo>
                  <a:lnTo>
                    <a:pt x="146" y="833"/>
                  </a:lnTo>
                  <a:lnTo>
                    <a:pt x="152" y="835"/>
                  </a:lnTo>
                  <a:lnTo>
                    <a:pt x="159" y="839"/>
                  </a:lnTo>
                  <a:lnTo>
                    <a:pt x="167" y="843"/>
                  </a:lnTo>
                  <a:lnTo>
                    <a:pt x="173" y="850"/>
                  </a:lnTo>
                  <a:lnTo>
                    <a:pt x="177" y="855"/>
                  </a:lnTo>
                  <a:lnTo>
                    <a:pt x="182" y="860"/>
                  </a:lnTo>
                  <a:lnTo>
                    <a:pt x="183" y="862"/>
                  </a:lnTo>
                  <a:lnTo>
                    <a:pt x="181" y="861"/>
                  </a:lnTo>
                  <a:lnTo>
                    <a:pt x="173" y="857"/>
                  </a:lnTo>
                  <a:lnTo>
                    <a:pt x="163" y="855"/>
                  </a:lnTo>
                  <a:lnTo>
                    <a:pt x="151" y="853"/>
                  </a:lnTo>
                  <a:lnTo>
                    <a:pt x="139" y="852"/>
                  </a:lnTo>
                  <a:lnTo>
                    <a:pt x="128" y="853"/>
                  </a:lnTo>
                  <a:lnTo>
                    <a:pt x="119" y="858"/>
                  </a:lnTo>
                  <a:lnTo>
                    <a:pt x="114" y="865"/>
                  </a:lnTo>
                  <a:lnTo>
                    <a:pt x="107" y="873"/>
                  </a:lnTo>
                  <a:lnTo>
                    <a:pt x="102" y="881"/>
                  </a:lnTo>
                  <a:lnTo>
                    <a:pt x="96" y="889"/>
                  </a:lnTo>
                  <a:lnTo>
                    <a:pt x="93" y="896"/>
                  </a:lnTo>
                  <a:lnTo>
                    <a:pt x="93" y="902"/>
                  </a:lnTo>
                  <a:lnTo>
                    <a:pt x="94" y="907"/>
                  </a:lnTo>
                  <a:lnTo>
                    <a:pt x="101" y="910"/>
                  </a:lnTo>
                  <a:lnTo>
                    <a:pt x="112" y="910"/>
                  </a:lnTo>
                  <a:lnTo>
                    <a:pt x="122" y="908"/>
                  </a:lnTo>
                  <a:lnTo>
                    <a:pt x="129" y="907"/>
                  </a:lnTo>
                  <a:lnTo>
                    <a:pt x="135" y="905"/>
                  </a:lnTo>
                  <a:lnTo>
                    <a:pt x="138" y="910"/>
                  </a:lnTo>
                  <a:lnTo>
                    <a:pt x="144" y="919"/>
                  </a:lnTo>
                  <a:lnTo>
                    <a:pt x="147" y="925"/>
                  </a:lnTo>
                  <a:lnTo>
                    <a:pt x="149" y="927"/>
                  </a:lnTo>
                  <a:lnTo>
                    <a:pt x="146" y="927"/>
                  </a:lnTo>
                  <a:lnTo>
                    <a:pt x="139" y="930"/>
                  </a:lnTo>
                  <a:lnTo>
                    <a:pt x="129" y="934"/>
                  </a:lnTo>
                  <a:lnTo>
                    <a:pt x="119" y="938"/>
                  </a:lnTo>
                  <a:lnTo>
                    <a:pt x="112" y="944"/>
                  </a:lnTo>
                  <a:lnTo>
                    <a:pt x="107" y="950"/>
                  </a:lnTo>
                  <a:lnTo>
                    <a:pt x="107" y="955"/>
                  </a:lnTo>
                  <a:lnTo>
                    <a:pt x="109" y="958"/>
                  </a:lnTo>
                  <a:lnTo>
                    <a:pt x="110" y="961"/>
                  </a:lnTo>
                  <a:lnTo>
                    <a:pt x="112" y="964"/>
                  </a:lnTo>
                  <a:lnTo>
                    <a:pt x="113" y="965"/>
                  </a:lnTo>
                  <a:lnTo>
                    <a:pt x="115" y="966"/>
                  </a:lnTo>
                  <a:lnTo>
                    <a:pt x="117" y="967"/>
                  </a:lnTo>
                  <a:lnTo>
                    <a:pt x="118" y="967"/>
                  </a:lnTo>
                  <a:lnTo>
                    <a:pt x="119" y="967"/>
                  </a:lnTo>
                  <a:lnTo>
                    <a:pt x="116" y="967"/>
                  </a:lnTo>
                  <a:lnTo>
                    <a:pt x="110" y="966"/>
                  </a:lnTo>
                  <a:lnTo>
                    <a:pt x="99" y="965"/>
                  </a:lnTo>
                  <a:lnTo>
                    <a:pt x="87" y="964"/>
                  </a:lnTo>
                  <a:lnTo>
                    <a:pt x="73" y="962"/>
                  </a:lnTo>
                  <a:lnTo>
                    <a:pt x="60" y="964"/>
                  </a:lnTo>
                  <a:lnTo>
                    <a:pt x="48" y="965"/>
                  </a:lnTo>
                  <a:lnTo>
                    <a:pt x="37" y="968"/>
                  </a:lnTo>
                  <a:lnTo>
                    <a:pt x="26" y="972"/>
                  </a:lnTo>
                  <a:lnTo>
                    <a:pt x="15" y="979"/>
                  </a:lnTo>
                  <a:lnTo>
                    <a:pt x="8" y="986"/>
                  </a:lnTo>
                  <a:lnTo>
                    <a:pt x="2" y="993"/>
                  </a:lnTo>
                  <a:lnTo>
                    <a:pt x="0" y="1000"/>
                  </a:lnTo>
                  <a:lnTo>
                    <a:pt x="3" y="1005"/>
                  </a:lnTo>
                  <a:lnTo>
                    <a:pt x="11" y="1009"/>
                  </a:lnTo>
                  <a:lnTo>
                    <a:pt x="22" y="1012"/>
                  </a:lnTo>
                  <a:lnTo>
                    <a:pt x="34" y="1013"/>
                  </a:lnTo>
                  <a:lnTo>
                    <a:pt x="47" y="1013"/>
                  </a:lnTo>
                  <a:lnTo>
                    <a:pt x="58" y="1012"/>
                  </a:lnTo>
                  <a:lnTo>
                    <a:pt x="67" y="1012"/>
                  </a:lnTo>
                  <a:lnTo>
                    <a:pt x="76" y="1012"/>
                  </a:lnTo>
                  <a:lnTo>
                    <a:pt x="87" y="1013"/>
                  </a:lnTo>
                  <a:lnTo>
                    <a:pt x="96" y="1014"/>
                  </a:lnTo>
                  <a:lnTo>
                    <a:pt x="106" y="1014"/>
                  </a:lnTo>
                  <a:lnTo>
                    <a:pt x="114" y="1012"/>
                  </a:lnTo>
                  <a:lnTo>
                    <a:pt x="118" y="1009"/>
                  </a:lnTo>
                  <a:lnTo>
                    <a:pt x="121" y="1008"/>
                  </a:lnTo>
                  <a:lnTo>
                    <a:pt x="123" y="1008"/>
                  </a:lnTo>
                  <a:lnTo>
                    <a:pt x="124" y="1007"/>
                  </a:lnTo>
                  <a:lnTo>
                    <a:pt x="125" y="1008"/>
                  </a:lnTo>
                  <a:lnTo>
                    <a:pt x="125" y="1008"/>
                  </a:lnTo>
                  <a:lnTo>
                    <a:pt x="125" y="1008"/>
                  </a:lnTo>
                  <a:lnTo>
                    <a:pt x="125" y="1008"/>
                  </a:lnTo>
                  <a:lnTo>
                    <a:pt x="105" y="1032"/>
                  </a:lnTo>
                  <a:lnTo>
                    <a:pt x="103" y="1031"/>
                  </a:lnTo>
                  <a:lnTo>
                    <a:pt x="96" y="1030"/>
                  </a:lnTo>
                  <a:lnTo>
                    <a:pt x="89" y="1030"/>
                  </a:lnTo>
                  <a:lnTo>
                    <a:pt x="80" y="1029"/>
                  </a:lnTo>
                  <a:lnTo>
                    <a:pt x="71" y="1030"/>
                  </a:lnTo>
                  <a:lnTo>
                    <a:pt x="66" y="1032"/>
                  </a:lnTo>
                  <a:lnTo>
                    <a:pt x="64" y="1036"/>
                  </a:lnTo>
                  <a:lnTo>
                    <a:pt x="66" y="1042"/>
                  </a:lnTo>
                  <a:lnTo>
                    <a:pt x="71" y="1050"/>
                  </a:lnTo>
                  <a:lnTo>
                    <a:pt x="79" y="1059"/>
                  </a:lnTo>
                  <a:lnTo>
                    <a:pt x="89" y="1067"/>
                  </a:lnTo>
                  <a:lnTo>
                    <a:pt x="99" y="1074"/>
                  </a:lnTo>
                  <a:lnTo>
                    <a:pt x="107" y="1080"/>
                  </a:lnTo>
                  <a:lnTo>
                    <a:pt x="119" y="1083"/>
                  </a:lnTo>
                  <a:lnTo>
                    <a:pt x="127" y="1084"/>
                  </a:lnTo>
                  <a:lnTo>
                    <a:pt x="133" y="1084"/>
                  </a:lnTo>
                  <a:lnTo>
                    <a:pt x="134" y="1083"/>
                  </a:lnTo>
                  <a:lnTo>
                    <a:pt x="134" y="1084"/>
                  </a:lnTo>
                  <a:lnTo>
                    <a:pt x="134" y="1087"/>
                  </a:lnTo>
                  <a:lnTo>
                    <a:pt x="135" y="1092"/>
                  </a:lnTo>
                  <a:lnTo>
                    <a:pt x="137" y="1095"/>
                  </a:lnTo>
                  <a:lnTo>
                    <a:pt x="142" y="1099"/>
                  </a:lnTo>
                  <a:lnTo>
                    <a:pt x="152" y="1100"/>
                  </a:lnTo>
                  <a:lnTo>
                    <a:pt x="167" y="1098"/>
                  </a:lnTo>
                  <a:lnTo>
                    <a:pt x="180" y="1090"/>
                  </a:lnTo>
                  <a:lnTo>
                    <a:pt x="193" y="1080"/>
                  </a:lnTo>
                  <a:lnTo>
                    <a:pt x="204" y="1066"/>
                  </a:lnTo>
                  <a:lnTo>
                    <a:pt x="214" y="1055"/>
                  </a:lnTo>
                  <a:lnTo>
                    <a:pt x="221" y="1047"/>
                  </a:lnTo>
                  <a:lnTo>
                    <a:pt x="230" y="1037"/>
                  </a:lnTo>
                  <a:lnTo>
                    <a:pt x="240" y="1027"/>
                  </a:lnTo>
                  <a:lnTo>
                    <a:pt x="251" y="1017"/>
                  </a:lnTo>
                  <a:lnTo>
                    <a:pt x="260" y="1008"/>
                  </a:lnTo>
                  <a:lnTo>
                    <a:pt x="268" y="1002"/>
                  </a:lnTo>
                  <a:lnTo>
                    <a:pt x="274" y="999"/>
                  </a:lnTo>
                  <a:lnTo>
                    <a:pt x="277" y="999"/>
                  </a:lnTo>
                  <a:lnTo>
                    <a:pt x="280" y="1000"/>
                  </a:lnTo>
                  <a:lnTo>
                    <a:pt x="283" y="1001"/>
                  </a:lnTo>
                  <a:lnTo>
                    <a:pt x="285" y="1003"/>
                  </a:lnTo>
                  <a:lnTo>
                    <a:pt x="287" y="1006"/>
                  </a:lnTo>
                  <a:lnTo>
                    <a:pt x="288" y="1008"/>
                  </a:lnTo>
                  <a:lnTo>
                    <a:pt x="289" y="1011"/>
                  </a:lnTo>
                  <a:lnTo>
                    <a:pt x="289" y="1012"/>
                  </a:lnTo>
                  <a:lnTo>
                    <a:pt x="290" y="1013"/>
                  </a:lnTo>
                  <a:lnTo>
                    <a:pt x="288" y="1014"/>
                  </a:lnTo>
                  <a:lnTo>
                    <a:pt x="283" y="1016"/>
                  </a:lnTo>
                  <a:lnTo>
                    <a:pt x="275" y="1019"/>
                  </a:lnTo>
                  <a:lnTo>
                    <a:pt x="267" y="1025"/>
                  </a:lnTo>
                  <a:lnTo>
                    <a:pt x="261" y="1031"/>
                  </a:lnTo>
                  <a:lnTo>
                    <a:pt x="255" y="1038"/>
                  </a:lnTo>
                  <a:lnTo>
                    <a:pt x="252" y="1044"/>
                  </a:lnTo>
                  <a:lnTo>
                    <a:pt x="246" y="1053"/>
                  </a:lnTo>
                  <a:lnTo>
                    <a:pt x="242" y="1062"/>
                  </a:lnTo>
                  <a:lnTo>
                    <a:pt x="238" y="1071"/>
                  </a:lnTo>
                  <a:lnTo>
                    <a:pt x="233" y="1080"/>
                  </a:lnTo>
                  <a:lnTo>
                    <a:pt x="232" y="1086"/>
                  </a:lnTo>
                  <a:lnTo>
                    <a:pt x="233" y="1089"/>
                  </a:lnTo>
                  <a:lnTo>
                    <a:pt x="233" y="1093"/>
                  </a:lnTo>
                  <a:lnTo>
                    <a:pt x="232" y="1098"/>
                  </a:lnTo>
                  <a:lnTo>
                    <a:pt x="229" y="1104"/>
                  </a:lnTo>
                  <a:lnTo>
                    <a:pt x="226" y="1109"/>
                  </a:lnTo>
                  <a:lnTo>
                    <a:pt x="223" y="1116"/>
                  </a:lnTo>
                  <a:lnTo>
                    <a:pt x="225" y="1120"/>
                  </a:lnTo>
                  <a:lnTo>
                    <a:pt x="229" y="1124"/>
                  </a:lnTo>
                  <a:lnTo>
                    <a:pt x="239" y="1127"/>
                  </a:lnTo>
                  <a:lnTo>
                    <a:pt x="251" y="1128"/>
                  </a:lnTo>
                  <a:lnTo>
                    <a:pt x="264" y="1128"/>
                  </a:lnTo>
                  <a:lnTo>
                    <a:pt x="276" y="1127"/>
                  </a:lnTo>
                  <a:lnTo>
                    <a:pt x="285" y="1127"/>
                  </a:lnTo>
                  <a:lnTo>
                    <a:pt x="288" y="1125"/>
                  </a:lnTo>
                  <a:lnTo>
                    <a:pt x="285" y="1125"/>
                  </a:lnTo>
                  <a:lnTo>
                    <a:pt x="276" y="1127"/>
                  </a:lnTo>
                  <a:lnTo>
                    <a:pt x="263" y="1129"/>
                  </a:lnTo>
                  <a:lnTo>
                    <a:pt x="250" y="1131"/>
                  </a:lnTo>
                  <a:lnTo>
                    <a:pt x="236" y="1134"/>
                  </a:lnTo>
                  <a:lnTo>
                    <a:pt x="223" y="1139"/>
                  </a:lnTo>
                  <a:lnTo>
                    <a:pt x="217" y="1144"/>
                  </a:lnTo>
                  <a:lnTo>
                    <a:pt x="210" y="1153"/>
                  </a:lnTo>
                  <a:lnTo>
                    <a:pt x="205" y="1161"/>
                  </a:lnTo>
                  <a:lnTo>
                    <a:pt x="200" y="1169"/>
                  </a:lnTo>
                  <a:lnTo>
                    <a:pt x="197" y="1177"/>
                  </a:lnTo>
                  <a:lnTo>
                    <a:pt x="196" y="1182"/>
                  </a:lnTo>
                  <a:lnTo>
                    <a:pt x="198" y="1186"/>
                  </a:lnTo>
                  <a:lnTo>
                    <a:pt x="198" y="1189"/>
                  </a:lnTo>
                  <a:lnTo>
                    <a:pt x="195" y="1194"/>
                  </a:lnTo>
                  <a:lnTo>
                    <a:pt x="190" y="1202"/>
                  </a:lnTo>
                  <a:lnTo>
                    <a:pt x="183" y="1210"/>
                  </a:lnTo>
                  <a:lnTo>
                    <a:pt x="177" y="1217"/>
                  </a:lnTo>
                  <a:lnTo>
                    <a:pt x="173" y="1225"/>
                  </a:lnTo>
                  <a:lnTo>
                    <a:pt x="172" y="1231"/>
                  </a:lnTo>
                  <a:lnTo>
                    <a:pt x="175" y="1235"/>
                  </a:lnTo>
                  <a:lnTo>
                    <a:pt x="181" y="1237"/>
                  </a:lnTo>
                  <a:lnTo>
                    <a:pt x="187" y="1238"/>
                  </a:lnTo>
                  <a:lnTo>
                    <a:pt x="194" y="1238"/>
                  </a:lnTo>
                  <a:lnTo>
                    <a:pt x="198" y="1238"/>
                  </a:lnTo>
                  <a:lnTo>
                    <a:pt x="200" y="1238"/>
                  </a:lnTo>
                  <a:lnTo>
                    <a:pt x="198" y="1239"/>
                  </a:lnTo>
                  <a:lnTo>
                    <a:pt x="194" y="1242"/>
                  </a:lnTo>
                  <a:lnTo>
                    <a:pt x="187" y="1246"/>
                  </a:lnTo>
                  <a:lnTo>
                    <a:pt x="180" y="1251"/>
                  </a:lnTo>
                  <a:lnTo>
                    <a:pt x="174" y="1257"/>
                  </a:lnTo>
                  <a:lnTo>
                    <a:pt x="172" y="1263"/>
                  </a:lnTo>
                  <a:lnTo>
                    <a:pt x="174" y="1270"/>
                  </a:lnTo>
                  <a:lnTo>
                    <a:pt x="179" y="1278"/>
                  </a:lnTo>
                  <a:lnTo>
                    <a:pt x="184" y="1287"/>
                  </a:lnTo>
                  <a:lnTo>
                    <a:pt x="190" y="1297"/>
                  </a:lnTo>
                  <a:lnTo>
                    <a:pt x="192" y="1306"/>
                  </a:lnTo>
                  <a:lnTo>
                    <a:pt x="193" y="1314"/>
                  </a:lnTo>
                  <a:lnTo>
                    <a:pt x="191" y="1318"/>
                  </a:lnTo>
                  <a:lnTo>
                    <a:pt x="185" y="1321"/>
                  </a:lnTo>
                  <a:lnTo>
                    <a:pt x="179" y="1328"/>
                  </a:lnTo>
                  <a:lnTo>
                    <a:pt x="169" y="1338"/>
                  </a:lnTo>
                  <a:lnTo>
                    <a:pt x="160" y="1348"/>
                  </a:lnTo>
                  <a:lnTo>
                    <a:pt x="151" y="1359"/>
                  </a:lnTo>
                  <a:lnTo>
                    <a:pt x="145" y="1370"/>
                  </a:lnTo>
                  <a:lnTo>
                    <a:pt x="140" y="1378"/>
                  </a:lnTo>
                  <a:lnTo>
                    <a:pt x="140" y="1386"/>
                  </a:lnTo>
                  <a:lnTo>
                    <a:pt x="144" y="1395"/>
                  </a:lnTo>
                  <a:lnTo>
                    <a:pt x="145" y="1401"/>
                  </a:lnTo>
                  <a:lnTo>
                    <a:pt x="145" y="1408"/>
                  </a:lnTo>
                  <a:lnTo>
                    <a:pt x="147" y="1411"/>
                  </a:lnTo>
                  <a:lnTo>
                    <a:pt x="150" y="1412"/>
                  </a:lnTo>
                  <a:lnTo>
                    <a:pt x="156" y="1411"/>
                  </a:lnTo>
                  <a:lnTo>
                    <a:pt x="162" y="1410"/>
                  </a:lnTo>
                  <a:lnTo>
                    <a:pt x="169" y="1408"/>
                  </a:lnTo>
                  <a:lnTo>
                    <a:pt x="174" y="1406"/>
                  </a:lnTo>
                  <a:lnTo>
                    <a:pt x="176" y="1405"/>
                  </a:lnTo>
                  <a:lnTo>
                    <a:pt x="174" y="1407"/>
                  </a:lnTo>
                  <a:lnTo>
                    <a:pt x="170" y="1413"/>
                  </a:lnTo>
                  <a:lnTo>
                    <a:pt x="164" y="1421"/>
                  </a:lnTo>
                  <a:lnTo>
                    <a:pt x="158" y="1431"/>
                  </a:lnTo>
                  <a:lnTo>
                    <a:pt x="152" y="1442"/>
                  </a:lnTo>
                  <a:lnTo>
                    <a:pt x="150" y="1452"/>
                  </a:lnTo>
                  <a:lnTo>
                    <a:pt x="151" y="1460"/>
                  </a:lnTo>
                  <a:lnTo>
                    <a:pt x="157" y="1467"/>
                  </a:lnTo>
                  <a:lnTo>
                    <a:pt x="164" y="1470"/>
                  </a:lnTo>
                  <a:lnTo>
                    <a:pt x="172" y="1472"/>
                  </a:lnTo>
                  <a:lnTo>
                    <a:pt x="179" y="1474"/>
                  </a:lnTo>
                  <a:lnTo>
                    <a:pt x="184" y="1474"/>
                  </a:lnTo>
                  <a:lnTo>
                    <a:pt x="186" y="1472"/>
                  </a:lnTo>
                  <a:lnTo>
                    <a:pt x="198" y="1463"/>
                  </a:lnTo>
                  <a:lnTo>
                    <a:pt x="197" y="1465"/>
                  </a:lnTo>
                  <a:lnTo>
                    <a:pt x="193" y="1470"/>
                  </a:lnTo>
                  <a:lnTo>
                    <a:pt x="186" y="1479"/>
                  </a:lnTo>
                  <a:lnTo>
                    <a:pt x="179" y="1489"/>
                  </a:lnTo>
                  <a:lnTo>
                    <a:pt x="171" y="1501"/>
                  </a:lnTo>
                  <a:lnTo>
                    <a:pt x="162" y="1512"/>
                  </a:lnTo>
                  <a:lnTo>
                    <a:pt x="156" y="1524"/>
                  </a:lnTo>
                  <a:lnTo>
                    <a:pt x="150" y="1534"/>
                  </a:lnTo>
                  <a:lnTo>
                    <a:pt x="148" y="1543"/>
                  </a:lnTo>
                  <a:lnTo>
                    <a:pt x="146" y="1555"/>
                  </a:lnTo>
                  <a:lnTo>
                    <a:pt x="145" y="1572"/>
                  </a:lnTo>
                  <a:lnTo>
                    <a:pt x="142" y="1592"/>
                  </a:lnTo>
                  <a:lnTo>
                    <a:pt x="140" y="1613"/>
                  </a:lnTo>
                  <a:lnTo>
                    <a:pt x="138" y="1631"/>
                  </a:lnTo>
                  <a:lnTo>
                    <a:pt x="136" y="1646"/>
                  </a:lnTo>
                  <a:lnTo>
                    <a:pt x="133" y="1655"/>
                  </a:lnTo>
                  <a:lnTo>
                    <a:pt x="129" y="1661"/>
                  </a:lnTo>
                  <a:lnTo>
                    <a:pt x="124" y="1669"/>
                  </a:lnTo>
                  <a:lnTo>
                    <a:pt x="118" y="1678"/>
                  </a:lnTo>
                  <a:lnTo>
                    <a:pt x="114" y="1689"/>
                  </a:lnTo>
                  <a:lnTo>
                    <a:pt x="111" y="1699"/>
                  </a:lnTo>
                  <a:lnTo>
                    <a:pt x="110" y="1708"/>
                  </a:lnTo>
                  <a:lnTo>
                    <a:pt x="112" y="1714"/>
                  </a:lnTo>
                  <a:lnTo>
                    <a:pt x="118" y="1719"/>
                  </a:lnTo>
                  <a:lnTo>
                    <a:pt x="128" y="1723"/>
                  </a:lnTo>
                  <a:lnTo>
                    <a:pt x="141" y="1725"/>
                  </a:lnTo>
                  <a:lnTo>
                    <a:pt x="154" y="1725"/>
                  </a:lnTo>
                  <a:lnTo>
                    <a:pt x="168" y="1724"/>
                  </a:lnTo>
                  <a:lnTo>
                    <a:pt x="177" y="1720"/>
                  </a:lnTo>
                  <a:lnTo>
                    <a:pt x="184" y="1714"/>
                  </a:lnTo>
                  <a:lnTo>
                    <a:pt x="187" y="1706"/>
                  </a:lnTo>
                  <a:lnTo>
                    <a:pt x="188" y="1695"/>
                  </a:lnTo>
                  <a:lnTo>
                    <a:pt x="187" y="1683"/>
                  </a:lnTo>
                  <a:lnTo>
                    <a:pt x="187" y="1672"/>
                  </a:lnTo>
                  <a:lnTo>
                    <a:pt x="185" y="1662"/>
                  </a:lnTo>
                  <a:lnTo>
                    <a:pt x="184" y="1655"/>
                  </a:lnTo>
                  <a:lnTo>
                    <a:pt x="184" y="1653"/>
                  </a:lnTo>
                  <a:lnTo>
                    <a:pt x="185" y="1650"/>
                  </a:lnTo>
                  <a:lnTo>
                    <a:pt x="188" y="1643"/>
                  </a:lnTo>
                  <a:lnTo>
                    <a:pt x="192" y="1632"/>
                  </a:lnTo>
                  <a:lnTo>
                    <a:pt x="197" y="1619"/>
                  </a:lnTo>
                  <a:lnTo>
                    <a:pt x="202" y="1606"/>
                  </a:lnTo>
                  <a:lnTo>
                    <a:pt x="205" y="1592"/>
                  </a:lnTo>
                  <a:lnTo>
                    <a:pt x="207" y="1580"/>
                  </a:lnTo>
                  <a:lnTo>
                    <a:pt x="209" y="1563"/>
                  </a:lnTo>
                  <a:lnTo>
                    <a:pt x="211" y="1546"/>
                  </a:lnTo>
                  <a:lnTo>
                    <a:pt x="214" y="1530"/>
                  </a:lnTo>
                  <a:lnTo>
                    <a:pt x="217" y="1516"/>
                  </a:lnTo>
                  <a:lnTo>
                    <a:pt x="221" y="1505"/>
                  </a:lnTo>
                  <a:lnTo>
                    <a:pt x="228" y="1498"/>
                  </a:lnTo>
                  <a:lnTo>
                    <a:pt x="237" y="1491"/>
                  </a:lnTo>
                  <a:lnTo>
                    <a:pt x="245" y="1484"/>
                  </a:lnTo>
                  <a:lnTo>
                    <a:pt x="252" y="1478"/>
                  </a:lnTo>
                  <a:lnTo>
                    <a:pt x="253" y="1470"/>
                  </a:lnTo>
                  <a:lnTo>
                    <a:pt x="250" y="1460"/>
                  </a:lnTo>
                  <a:lnTo>
                    <a:pt x="243" y="1448"/>
                  </a:lnTo>
                  <a:lnTo>
                    <a:pt x="236" y="1436"/>
                  </a:lnTo>
                  <a:lnTo>
                    <a:pt x="228" y="1422"/>
                  </a:lnTo>
                  <a:lnTo>
                    <a:pt x="223" y="1410"/>
                  </a:lnTo>
                  <a:lnTo>
                    <a:pt x="222" y="1396"/>
                  </a:lnTo>
                  <a:lnTo>
                    <a:pt x="222" y="1382"/>
                  </a:lnTo>
                  <a:lnTo>
                    <a:pt x="222" y="1368"/>
                  </a:lnTo>
                  <a:lnTo>
                    <a:pt x="222" y="1359"/>
                  </a:lnTo>
                  <a:lnTo>
                    <a:pt x="223" y="1355"/>
                  </a:lnTo>
                  <a:lnTo>
                    <a:pt x="226" y="1356"/>
                  </a:lnTo>
                  <a:lnTo>
                    <a:pt x="231" y="1359"/>
                  </a:lnTo>
                  <a:lnTo>
                    <a:pt x="238" y="1359"/>
                  </a:lnTo>
                  <a:lnTo>
                    <a:pt x="246" y="1354"/>
                  </a:lnTo>
                  <a:lnTo>
                    <a:pt x="252" y="1347"/>
                  </a:lnTo>
                  <a:lnTo>
                    <a:pt x="257" y="1336"/>
                  </a:lnTo>
                  <a:lnTo>
                    <a:pt x="263" y="1325"/>
                  </a:lnTo>
                  <a:lnTo>
                    <a:pt x="268" y="1315"/>
                  </a:lnTo>
                  <a:lnTo>
                    <a:pt x="274" y="1309"/>
                  </a:lnTo>
                  <a:lnTo>
                    <a:pt x="279" y="1306"/>
                  </a:lnTo>
                  <a:lnTo>
                    <a:pt x="287" y="1302"/>
                  </a:lnTo>
                  <a:lnTo>
                    <a:pt x="295" y="1296"/>
                  </a:lnTo>
                  <a:lnTo>
                    <a:pt x="302" y="1292"/>
                  </a:lnTo>
                  <a:lnTo>
                    <a:pt x="310" y="1287"/>
                  </a:lnTo>
                  <a:lnTo>
                    <a:pt x="314" y="1284"/>
                  </a:lnTo>
                  <a:lnTo>
                    <a:pt x="317" y="1283"/>
                  </a:lnTo>
                  <a:lnTo>
                    <a:pt x="315" y="1284"/>
                  </a:lnTo>
                  <a:lnTo>
                    <a:pt x="310" y="1291"/>
                  </a:lnTo>
                  <a:lnTo>
                    <a:pt x="303" y="1298"/>
                  </a:lnTo>
                  <a:lnTo>
                    <a:pt x="295" y="1309"/>
                  </a:lnTo>
                  <a:lnTo>
                    <a:pt x="285" y="1321"/>
                  </a:lnTo>
                  <a:lnTo>
                    <a:pt x="276" y="1332"/>
                  </a:lnTo>
                  <a:lnTo>
                    <a:pt x="267" y="1344"/>
                  </a:lnTo>
                  <a:lnTo>
                    <a:pt x="261" y="1354"/>
                  </a:lnTo>
                  <a:lnTo>
                    <a:pt x="255" y="1362"/>
                  </a:lnTo>
                  <a:lnTo>
                    <a:pt x="251" y="1373"/>
                  </a:lnTo>
                  <a:lnTo>
                    <a:pt x="248" y="1386"/>
                  </a:lnTo>
                  <a:lnTo>
                    <a:pt x="246" y="1400"/>
                  </a:lnTo>
                  <a:lnTo>
                    <a:pt x="248" y="1414"/>
                  </a:lnTo>
                  <a:lnTo>
                    <a:pt x="251" y="1426"/>
                  </a:lnTo>
                  <a:lnTo>
                    <a:pt x="256" y="1436"/>
                  </a:lnTo>
                  <a:lnTo>
                    <a:pt x="267" y="1446"/>
                  </a:lnTo>
                  <a:lnTo>
                    <a:pt x="276" y="1451"/>
                  </a:lnTo>
                  <a:lnTo>
                    <a:pt x="284" y="1452"/>
                  </a:lnTo>
                  <a:lnTo>
                    <a:pt x="286" y="1453"/>
                  </a:lnTo>
                  <a:lnTo>
                    <a:pt x="286" y="1451"/>
                  </a:lnTo>
                  <a:lnTo>
                    <a:pt x="285" y="1444"/>
                  </a:lnTo>
                  <a:lnTo>
                    <a:pt x="284" y="1435"/>
                  </a:lnTo>
                  <a:lnTo>
                    <a:pt x="284" y="1424"/>
                  </a:lnTo>
                  <a:lnTo>
                    <a:pt x="285" y="1414"/>
                  </a:lnTo>
                  <a:lnTo>
                    <a:pt x="288" y="1405"/>
                  </a:lnTo>
                  <a:lnTo>
                    <a:pt x="292" y="1397"/>
                  </a:lnTo>
                  <a:lnTo>
                    <a:pt x="298" y="1388"/>
                  </a:lnTo>
                  <a:lnTo>
                    <a:pt x="304" y="1381"/>
                  </a:lnTo>
                  <a:lnTo>
                    <a:pt x="310" y="1374"/>
                  </a:lnTo>
                  <a:lnTo>
                    <a:pt x="315" y="1372"/>
                  </a:lnTo>
                  <a:lnTo>
                    <a:pt x="320" y="1373"/>
                  </a:lnTo>
                  <a:lnTo>
                    <a:pt x="322" y="1377"/>
                  </a:lnTo>
                  <a:lnTo>
                    <a:pt x="323" y="1386"/>
                  </a:lnTo>
                  <a:lnTo>
                    <a:pt x="325" y="1396"/>
                  </a:lnTo>
                  <a:lnTo>
                    <a:pt x="327" y="1407"/>
                  </a:lnTo>
                  <a:lnTo>
                    <a:pt x="330" y="1417"/>
                  </a:lnTo>
                  <a:lnTo>
                    <a:pt x="333" y="1425"/>
                  </a:lnTo>
                  <a:lnTo>
                    <a:pt x="338" y="1429"/>
                  </a:lnTo>
                  <a:lnTo>
                    <a:pt x="345" y="1429"/>
                  </a:lnTo>
                  <a:lnTo>
                    <a:pt x="353" y="1422"/>
                  </a:lnTo>
                  <a:lnTo>
                    <a:pt x="357" y="1413"/>
                  </a:lnTo>
                  <a:lnTo>
                    <a:pt x="359" y="1404"/>
                  </a:lnTo>
                  <a:lnTo>
                    <a:pt x="361" y="1393"/>
                  </a:lnTo>
                  <a:lnTo>
                    <a:pt x="361" y="1383"/>
                  </a:lnTo>
                  <a:lnTo>
                    <a:pt x="364" y="1374"/>
                  </a:lnTo>
                  <a:lnTo>
                    <a:pt x="367" y="1363"/>
                  </a:lnTo>
                  <a:lnTo>
                    <a:pt x="371" y="1351"/>
                  </a:lnTo>
                  <a:lnTo>
                    <a:pt x="376" y="1338"/>
                  </a:lnTo>
                  <a:lnTo>
                    <a:pt x="380" y="1325"/>
                  </a:lnTo>
                  <a:lnTo>
                    <a:pt x="381" y="1314"/>
                  </a:lnTo>
                  <a:lnTo>
                    <a:pt x="382" y="1305"/>
                  </a:lnTo>
                  <a:lnTo>
                    <a:pt x="385" y="1296"/>
                  </a:lnTo>
                  <a:lnTo>
                    <a:pt x="390" y="1290"/>
                  </a:lnTo>
                  <a:lnTo>
                    <a:pt x="394" y="1286"/>
                  </a:lnTo>
                  <a:lnTo>
                    <a:pt x="395" y="1284"/>
                  </a:lnTo>
                  <a:lnTo>
                    <a:pt x="395" y="1287"/>
                  </a:lnTo>
                  <a:lnTo>
                    <a:pt x="394" y="1297"/>
                  </a:lnTo>
                  <a:lnTo>
                    <a:pt x="394" y="1309"/>
                  </a:lnTo>
                  <a:lnTo>
                    <a:pt x="394" y="1324"/>
                  </a:lnTo>
                  <a:lnTo>
                    <a:pt x="395" y="1337"/>
                  </a:lnTo>
                  <a:lnTo>
                    <a:pt x="400" y="1347"/>
                  </a:lnTo>
                  <a:lnTo>
                    <a:pt x="407" y="1356"/>
                  </a:lnTo>
                  <a:lnTo>
                    <a:pt x="421" y="1366"/>
                  </a:lnTo>
                  <a:lnTo>
                    <a:pt x="435" y="1375"/>
                  </a:lnTo>
                  <a:lnTo>
                    <a:pt x="448" y="1384"/>
                  </a:lnTo>
                  <a:lnTo>
                    <a:pt x="457" y="1391"/>
                  </a:lnTo>
                  <a:lnTo>
                    <a:pt x="465" y="1399"/>
                  </a:lnTo>
                  <a:lnTo>
                    <a:pt x="474" y="1406"/>
                  </a:lnTo>
                  <a:lnTo>
                    <a:pt x="481" y="1409"/>
                  </a:lnTo>
                  <a:lnTo>
                    <a:pt x="484" y="1411"/>
                  </a:lnTo>
                  <a:lnTo>
                    <a:pt x="481" y="1410"/>
                  </a:lnTo>
                  <a:lnTo>
                    <a:pt x="474" y="1407"/>
                  </a:lnTo>
                  <a:lnTo>
                    <a:pt x="463" y="1404"/>
                  </a:lnTo>
                  <a:lnTo>
                    <a:pt x="450" y="1399"/>
                  </a:lnTo>
                  <a:lnTo>
                    <a:pt x="436" y="1396"/>
                  </a:lnTo>
                  <a:lnTo>
                    <a:pt x="422" y="1394"/>
                  </a:lnTo>
                  <a:lnTo>
                    <a:pt x="408" y="1393"/>
                  </a:lnTo>
                  <a:lnTo>
                    <a:pt x="398" y="1394"/>
                  </a:lnTo>
                  <a:lnTo>
                    <a:pt x="391" y="1398"/>
                  </a:lnTo>
                  <a:lnTo>
                    <a:pt x="385" y="1408"/>
                  </a:lnTo>
                  <a:lnTo>
                    <a:pt x="383" y="1420"/>
                  </a:lnTo>
                  <a:lnTo>
                    <a:pt x="382" y="1433"/>
                  </a:lnTo>
                  <a:lnTo>
                    <a:pt x="383" y="1447"/>
                  </a:lnTo>
                  <a:lnTo>
                    <a:pt x="383" y="1462"/>
                  </a:lnTo>
                  <a:lnTo>
                    <a:pt x="382" y="1474"/>
                  </a:lnTo>
                  <a:lnTo>
                    <a:pt x="380" y="1484"/>
                  </a:lnTo>
                  <a:lnTo>
                    <a:pt x="378" y="1494"/>
                  </a:lnTo>
                  <a:lnTo>
                    <a:pt x="375" y="1502"/>
                  </a:lnTo>
                  <a:lnTo>
                    <a:pt x="375" y="1511"/>
                  </a:lnTo>
                  <a:lnTo>
                    <a:pt x="376" y="1520"/>
                  </a:lnTo>
                  <a:lnTo>
                    <a:pt x="381" y="1532"/>
                  </a:lnTo>
                  <a:lnTo>
                    <a:pt x="389" y="1541"/>
                  </a:lnTo>
                  <a:lnTo>
                    <a:pt x="398" y="1548"/>
                  </a:lnTo>
                  <a:lnTo>
                    <a:pt x="406" y="1552"/>
                  </a:lnTo>
                  <a:lnTo>
                    <a:pt x="414" y="1558"/>
                  </a:lnTo>
                  <a:lnTo>
                    <a:pt x="423" y="1564"/>
                  </a:lnTo>
                  <a:lnTo>
                    <a:pt x="429" y="1574"/>
                  </a:lnTo>
                  <a:lnTo>
                    <a:pt x="435" y="1584"/>
                  </a:lnTo>
                  <a:lnTo>
                    <a:pt x="440" y="1591"/>
                  </a:lnTo>
                  <a:lnTo>
                    <a:pt x="446" y="1596"/>
                  </a:lnTo>
                  <a:lnTo>
                    <a:pt x="449" y="1601"/>
                  </a:lnTo>
                  <a:lnTo>
                    <a:pt x="450" y="1606"/>
                  </a:lnTo>
                  <a:lnTo>
                    <a:pt x="450" y="1616"/>
                  </a:lnTo>
                  <a:lnTo>
                    <a:pt x="446" y="1629"/>
                  </a:lnTo>
                  <a:lnTo>
                    <a:pt x="437" y="1640"/>
                  </a:lnTo>
                  <a:lnTo>
                    <a:pt x="426" y="1651"/>
                  </a:lnTo>
                  <a:lnTo>
                    <a:pt x="416" y="1662"/>
                  </a:lnTo>
                  <a:lnTo>
                    <a:pt x="408" y="1674"/>
                  </a:lnTo>
                  <a:lnTo>
                    <a:pt x="404" y="1689"/>
                  </a:lnTo>
                  <a:lnTo>
                    <a:pt x="401" y="1707"/>
                  </a:lnTo>
                  <a:lnTo>
                    <a:pt x="398" y="1724"/>
                  </a:lnTo>
                  <a:lnTo>
                    <a:pt x="392" y="1743"/>
                  </a:lnTo>
                  <a:lnTo>
                    <a:pt x="382" y="1759"/>
                  </a:lnTo>
                  <a:lnTo>
                    <a:pt x="373" y="1770"/>
                  </a:lnTo>
                  <a:lnTo>
                    <a:pt x="364" y="1783"/>
                  </a:lnTo>
                  <a:lnTo>
                    <a:pt x="353" y="1798"/>
                  </a:lnTo>
                  <a:lnTo>
                    <a:pt x="343" y="1812"/>
                  </a:lnTo>
                  <a:lnTo>
                    <a:pt x="334" y="1826"/>
                  </a:lnTo>
                  <a:lnTo>
                    <a:pt x="329" y="1839"/>
                  </a:lnTo>
                  <a:lnTo>
                    <a:pt x="327" y="1850"/>
                  </a:lnTo>
                  <a:lnTo>
                    <a:pt x="330" y="1865"/>
                  </a:lnTo>
                  <a:lnTo>
                    <a:pt x="330" y="1880"/>
                  </a:lnTo>
                  <a:lnTo>
                    <a:pt x="331" y="1892"/>
                  </a:lnTo>
                  <a:lnTo>
                    <a:pt x="331" y="1900"/>
                  </a:lnTo>
                  <a:lnTo>
                    <a:pt x="331" y="1904"/>
                  </a:lnTo>
                  <a:lnTo>
                    <a:pt x="330" y="1902"/>
                  </a:lnTo>
                  <a:lnTo>
                    <a:pt x="327" y="1896"/>
                  </a:lnTo>
                  <a:lnTo>
                    <a:pt x="324" y="1888"/>
                  </a:lnTo>
                  <a:lnTo>
                    <a:pt x="321" y="1881"/>
                  </a:lnTo>
                  <a:lnTo>
                    <a:pt x="315" y="1873"/>
                  </a:lnTo>
                  <a:lnTo>
                    <a:pt x="311" y="1869"/>
                  </a:lnTo>
                  <a:lnTo>
                    <a:pt x="306" y="1868"/>
                  </a:lnTo>
                  <a:lnTo>
                    <a:pt x="300" y="1872"/>
                  </a:lnTo>
                  <a:lnTo>
                    <a:pt x="294" y="1885"/>
                  </a:lnTo>
                  <a:lnTo>
                    <a:pt x="289" y="1902"/>
                  </a:lnTo>
                  <a:lnTo>
                    <a:pt x="289" y="1920"/>
                  </a:lnTo>
                  <a:lnTo>
                    <a:pt x="292" y="1937"/>
                  </a:lnTo>
                  <a:lnTo>
                    <a:pt x="298" y="1952"/>
                  </a:lnTo>
                  <a:lnTo>
                    <a:pt x="307" y="1963"/>
                  </a:lnTo>
                  <a:lnTo>
                    <a:pt x="318" y="1973"/>
                  </a:lnTo>
                  <a:lnTo>
                    <a:pt x="329" y="1984"/>
                  </a:lnTo>
                  <a:lnTo>
                    <a:pt x="340" y="1995"/>
                  </a:lnTo>
                  <a:lnTo>
                    <a:pt x="348" y="2005"/>
                  </a:lnTo>
                  <a:lnTo>
                    <a:pt x="352" y="2018"/>
                  </a:lnTo>
                  <a:lnTo>
                    <a:pt x="354" y="2031"/>
                  </a:lnTo>
                  <a:lnTo>
                    <a:pt x="357" y="2043"/>
                  </a:lnTo>
                  <a:lnTo>
                    <a:pt x="360" y="2054"/>
                  </a:lnTo>
                  <a:lnTo>
                    <a:pt x="365" y="2061"/>
                  </a:lnTo>
                  <a:lnTo>
                    <a:pt x="369" y="2066"/>
                  </a:lnTo>
                  <a:lnTo>
                    <a:pt x="376" y="2065"/>
                  </a:lnTo>
                  <a:lnTo>
                    <a:pt x="378" y="2061"/>
                  </a:lnTo>
                  <a:lnTo>
                    <a:pt x="377" y="2054"/>
                  </a:lnTo>
                  <a:lnTo>
                    <a:pt x="375" y="2043"/>
                  </a:lnTo>
                  <a:lnTo>
                    <a:pt x="371" y="2031"/>
                  </a:lnTo>
                  <a:lnTo>
                    <a:pt x="367" y="2019"/>
                  </a:lnTo>
                  <a:lnTo>
                    <a:pt x="364" y="2005"/>
                  </a:lnTo>
                  <a:lnTo>
                    <a:pt x="361" y="1993"/>
                  </a:lnTo>
                  <a:lnTo>
                    <a:pt x="360" y="1983"/>
                  </a:lnTo>
                  <a:lnTo>
                    <a:pt x="364" y="1974"/>
                  </a:lnTo>
                  <a:lnTo>
                    <a:pt x="371" y="1963"/>
                  </a:lnTo>
                  <a:lnTo>
                    <a:pt x="382" y="1955"/>
                  </a:lnTo>
                  <a:lnTo>
                    <a:pt x="395" y="1952"/>
                  </a:lnTo>
                  <a:lnTo>
                    <a:pt x="408" y="1954"/>
                  </a:lnTo>
                  <a:lnTo>
                    <a:pt x="422" y="1963"/>
                  </a:lnTo>
                  <a:lnTo>
                    <a:pt x="438" y="1977"/>
                  </a:lnTo>
                  <a:lnTo>
                    <a:pt x="452" y="1988"/>
                  </a:lnTo>
                  <a:lnTo>
                    <a:pt x="468" y="2000"/>
                  </a:lnTo>
                  <a:lnTo>
                    <a:pt x="482" y="2014"/>
                  </a:lnTo>
                  <a:lnTo>
                    <a:pt x="492" y="2024"/>
                  </a:lnTo>
                  <a:lnTo>
                    <a:pt x="500" y="2033"/>
                  </a:lnTo>
                  <a:lnTo>
                    <a:pt x="508" y="2041"/>
                  </a:lnTo>
                  <a:lnTo>
                    <a:pt x="516" y="2045"/>
                  </a:lnTo>
                  <a:lnTo>
                    <a:pt x="522" y="2045"/>
                  </a:lnTo>
                  <a:lnTo>
                    <a:pt x="528" y="2041"/>
                  </a:lnTo>
                  <a:lnTo>
                    <a:pt x="532" y="2030"/>
                  </a:lnTo>
                  <a:lnTo>
                    <a:pt x="533" y="2016"/>
                  </a:lnTo>
                  <a:lnTo>
                    <a:pt x="534" y="2001"/>
                  </a:lnTo>
                  <a:lnTo>
                    <a:pt x="533" y="1988"/>
                  </a:lnTo>
                  <a:lnTo>
                    <a:pt x="531" y="1979"/>
                  </a:lnTo>
                  <a:lnTo>
                    <a:pt x="529" y="1972"/>
                  </a:lnTo>
                  <a:lnTo>
                    <a:pt x="525" y="1963"/>
                  </a:lnTo>
                  <a:lnTo>
                    <a:pt x="520" y="1953"/>
                  </a:lnTo>
                  <a:lnTo>
                    <a:pt x="518" y="1944"/>
                  </a:lnTo>
                  <a:lnTo>
                    <a:pt x="517" y="1937"/>
                  </a:lnTo>
                  <a:lnTo>
                    <a:pt x="520" y="1931"/>
                  </a:lnTo>
                  <a:lnTo>
                    <a:pt x="526" y="1931"/>
                  </a:lnTo>
                  <a:lnTo>
                    <a:pt x="534" y="1934"/>
                  </a:lnTo>
                  <a:lnTo>
                    <a:pt x="544" y="1941"/>
                  </a:lnTo>
                  <a:lnTo>
                    <a:pt x="554" y="1949"/>
                  </a:lnTo>
                  <a:lnTo>
                    <a:pt x="563" y="1958"/>
                  </a:lnTo>
                  <a:lnTo>
                    <a:pt x="570" y="1968"/>
                  </a:lnTo>
                  <a:lnTo>
                    <a:pt x="579" y="1979"/>
                  </a:lnTo>
                  <a:lnTo>
                    <a:pt x="588" y="1989"/>
                  </a:lnTo>
                  <a:lnTo>
                    <a:pt x="596" y="1997"/>
                  </a:lnTo>
                  <a:lnTo>
                    <a:pt x="603" y="1999"/>
                  </a:lnTo>
                  <a:lnTo>
                    <a:pt x="610" y="1997"/>
                  </a:lnTo>
                  <a:lnTo>
                    <a:pt x="615" y="1991"/>
                  </a:lnTo>
                  <a:lnTo>
                    <a:pt x="618" y="1983"/>
                  </a:lnTo>
                  <a:lnTo>
                    <a:pt x="619" y="1975"/>
                  </a:lnTo>
                  <a:lnTo>
                    <a:pt x="620" y="1969"/>
                  </a:lnTo>
                  <a:lnTo>
                    <a:pt x="620" y="1966"/>
                  </a:lnTo>
                  <a:lnTo>
                    <a:pt x="620" y="1968"/>
                  </a:lnTo>
                  <a:lnTo>
                    <a:pt x="620" y="1973"/>
                  </a:lnTo>
                  <a:lnTo>
                    <a:pt x="620" y="1978"/>
                  </a:lnTo>
                  <a:lnTo>
                    <a:pt x="621" y="1985"/>
                  </a:lnTo>
                  <a:lnTo>
                    <a:pt x="624" y="1990"/>
                  </a:lnTo>
                  <a:lnTo>
                    <a:pt x="628" y="1995"/>
                  </a:lnTo>
                  <a:lnTo>
                    <a:pt x="635" y="1997"/>
                  </a:lnTo>
                  <a:lnTo>
                    <a:pt x="644" y="1995"/>
                  </a:lnTo>
                  <a:lnTo>
                    <a:pt x="658" y="1988"/>
                  </a:lnTo>
                  <a:lnTo>
                    <a:pt x="670" y="1981"/>
                  </a:lnTo>
                  <a:lnTo>
                    <a:pt x="678" y="1976"/>
                  </a:lnTo>
                  <a:lnTo>
                    <a:pt x="683" y="1972"/>
                  </a:lnTo>
                  <a:lnTo>
                    <a:pt x="685" y="1970"/>
                  </a:lnTo>
                  <a:lnTo>
                    <a:pt x="683" y="1944"/>
                  </a:lnTo>
                  <a:lnTo>
                    <a:pt x="685" y="1945"/>
                  </a:lnTo>
                  <a:lnTo>
                    <a:pt x="690" y="1949"/>
                  </a:lnTo>
                  <a:lnTo>
                    <a:pt x="697" y="1952"/>
                  </a:lnTo>
                  <a:lnTo>
                    <a:pt x="706" y="1953"/>
                  </a:lnTo>
                  <a:lnTo>
                    <a:pt x="717" y="1951"/>
                  </a:lnTo>
                  <a:lnTo>
                    <a:pt x="727" y="1947"/>
                  </a:lnTo>
                  <a:lnTo>
                    <a:pt x="737" y="1946"/>
                  </a:lnTo>
                  <a:lnTo>
                    <a:pt x="747" y="1946"/>
                  </a:lnTo>
                  <a:lnTo>
                    <a:pt x="754" y="1946"/>
                  </a:lnTo>
                  <a:lnTo>
                    <a:pt x="761" y="1946"/>
                  </a:lnTo>
                  <a:lnTo>
                    <a:pt x="763" y="1943"/>
                  </a:lnTo>
                  <a:lnTo>
                    <a:pt x="763" y="1938"/>
                  </a:lnTo>
                  <a:lnTo>
                    <a:pt x="763" y="1929"/>
                  </a:lnTo>
                  <a:lnTo>
                    <a:pt x="763" y="1917"/>
                  </a:lnTo>
                  <a:lnTo>
                    <a:pt x="763" y="1906"/>
                  </a:lnTo>
                  <a:lnTo>
                    <a:pt x="762" y="1895"/>
                  </a:lnTo>
                  <a:lnTo>
                    <a:pt x="762" y="1887"/>
                  </a:lnTo>
                  <a:lnTo>
                    <a:pt x="762" y="1885"/>
                  </a:lnTo>
                  <a:lnTo>
                    <a:pt x="766" y="1885"/>
                  </a:lnTo>
                  <a:lnTo>
                    <a:pt x="776" y="1885"/>
                  </a:lnTo>
                  <a:lnTo>
                    <a:pt x="791" y="1885"/>
                  </a:lnTo>
                  <a:lnTo>
                    <a:pt x="807" y="1886"/>
                  </a:lnTo>
                  <a:lnTo>
                    <a:pt x="824" y="1887"/>
                  </a:lnTo>
                  <a:lnTo>
                    <a:pt x="838" y="1888"/>
                  </a:lnTo>
                  <a:lnTo>
                    <a:pt x="853" y="1889"/>
                  </a:lnTo>
                  <a:lnTo>
                    <a:pt x="869" y="1891"/>
                  </a:lnTo>
                  <a:lnTo>
                    <a:pt x="884" y="1891"/>
                  </a:lnTo>
                  <a:lnTo>
                    <a:pt x="896" y="1892"/>
                  </a:lnTo>
                  <a:lnTo>
                    <a:pt x="904" y="1892"/>
                  </a:lnTo>
                  <a:lnTo>
                    <a:pt x="907" y="1892"/>
                  </a:lnTo>
                  <a:lnTo>
                    <a:pt x="907" y="1892"/>
                  </a:lnTo>
                  <a:lnTo>
                    <a:pt x="908" y="1893"/>
                  </a:lnTo>
                  <a:lnTo>
                    <a:pt x="907" y="1895"/>
                  </a:lnTo>
                  <a:lnTo>
                    <a:pt x="907" y="1897"/>
                  </a:lnTo>
                  <a:lnTo>
                    <a:pt x="907" y="1899"/>
                  </a:lnTo>
                  <a:lnTo>
                    <a:pt x="905" y="1902"/>
                  </a:lnTo>
                  <a:lnTo>
                    <a:pt x="903" y="1904"/>
                  </a:lnTo>
                  <a:lnTo>
                    <a:pt x="901" y="1906"/>
                  </a:lnTo>
                  <a:lnTo>
                    <a:pt x="899" y="1907"/>
                  </a:lnTo>
                  <a:lnTo>
                    <a:pt x="895" y="1908"/>
                  </a:lnTo>
                  <a:lnTo>
                    <a:pt x="887" y="1909"/>
                  </a:lnTo>
                  <a:lnTo>
                    <a:pt x="876" y="1909"/>
                  </a:lnTo>
                  <a:lnTo>
                    <a:pt x="864" y="1911"/>
                  </a:lnTo>
                  <a:lnTo>
                    <a:pt x="854" y="1914"/>
                  </a:lnTo>
                  <a:lnTo>
                    <a:pt x="846" y="1917"/>
                  </a:lnTo>
                  <a:lnTo>
                    <a:pt x="844" y="1921"/>
                  </a:lnTo>
                  <a:lnTo>
                    <a:pt x="844" y="1926"/>
                  </a:lnTo>
                  <a:lnTo>
                    <a:pt x="844" y="1928"/>
                  </a:lnTo>
                  <a:lnTo>
                    <a:pt x="844" y="1930"/>
                  </a:lnTo>
                  <a:lnTo>
                    <a:pt x="844" y="1931"/>
                  </a:lnTo>
                  <a:lnTo>
                    <a:pt x="844" y="1931"/>
                  </a:lnTo>
                  <a:lnTo>
                    <a:pt x="844" y="1931"/>
                  </a:lnTo>
                  <a:lnTo>
                    <a:pt x="843" y="1930"/>
                  </a:lnTo>
                  <a:lnTo>
                    <a:pt x="840" y="1928"/>
                  </a:lnTo>
                  <a:lnTo>
                    <a:pt x="835" y="1924"/>
                  </a:lnTo>
                  <a:lnTo>
                    <a:pt x="830" y="1923"/>
                  </a:lnTo>
                  <a:lnTo>
                    <a:pt x="824" y="1926"/>
                  </a:lnTo>
                  <a:lnTo>
                    <a:pt x="819" y="1931"/>
                  </a:lnTo>
                  <a:lnTo>
                    <a:pt x="815" y="1942"/>
                  </a:lnTo>
                  <a:lnTo>
                    <a:pt x="814" y="1955"/>
                  </a:lnTo>
                  <a:lnTo>
                    <a:pt x="812" y="1969"/>
                  </a:lnTo>
                  <a:lnTo>
                    <a:pt x="811" y="1984"/>
                  </a:lnTo>
                  <a:lnTo>
                    <a:pt x="809" y="1996"/>
                  </a:lnTo>
                  <a:lnTo>
                    <a:pt x="803" y="2007"/>
                  </a:lnTo>
                  <a:lnTo>
                    <a:pt x="796" y="2013"/>
                  </a:lnTo>
                  <a:lnTo>
                    <a:pt x="787" y="2019"/>
                  </a:lnTo>
                  <a:lnTo>
                    <a:pt x="777" y="2024"/>
                  </a:lnTo>
                  <a:lnTo>
                    <a:pt x="770" y="2030"/>
                  </a:lnTo>
                  <a:lnTo>
                    <a:pt x="763" y="2035"/>
                  </a:lnTo>
                  <a:lnTo>
                    <a:pt x="759" y="2042"/>
                  </a:lnTo>
                  <a:lnTo>
                    <a:pt x="759" y="2049"/>
                  </a:lnTo>
                  <a:lnTo>
                    <a:pt x="759" y="2062"/>
                  </a:lnTo>
                  <a:lnTo>
                    <a:pt x="755" y="2077"/>
                  </a:lnTo>
                  <a:lnTo>
                    <a:pt x="751" y="2091"/>
                  </a:lnTo>
                  <a:lnTo>
                    <a:pt x="748" y="2106"/>
                  </a:lnTo>
                  <a:lnTo>
                    <a:pt x="750" y="2120"/>
                  </a:lnTo>
                  <a:lnTo>
                    <a:pt x="754" y="2130"/>
                  </a:lnTo>
                  <a:lnTo>
                    <a:pt x="762" y="2142"/>
                  </a:lnTo>
                  <a:lnTo>
                    <a:pt x="771" y="2155"/>
                  </a:lnTo>
                  <a:lnTo>
                    <a:pt x="781" y="2167"/>
                  </a:lnTo>
                  <a:lnTo>
                    <a:pt x="789" y="2181"/>
                  </a:lnTo>
                  <a:lnTo>
                    <a:pt x="798" y="2192"/>
                  </a:lnTo>
                  <a:lnTo>
                    <a:pt x="805" y="2201"/>
                  </a:lnTo>
                  <a:lnTo>
                    <a:pt x="809" y="2208"/>
                  </a:lnTo>
                  <a:lnTo>
                    <a:pt x="814" y="2221"/>
                  </a:lnTo>
                  <a:lnTo>
                    <a:pt x="820" y="2238"/>
                  </a:lnTo>
                  <a:lnTo>
                    <a:pt x="828" y="2255"/>
                  </a:lnTo>
                  <a:lnTo>
                    <a:pt x="840" y="2271"/>
                  </a:lnTo>
                  <a:lnTo>
                    <a:pt x="846" y="2278"/>
                  </a:lnTo>
                  <a:lnTo>
                    <a:pt x="853" y="2279"/>
                  </a:lnTo>
                  <a:lnTo>
                    <a:pt x="859" y="2276"/>
                  </a:lnTo>
                  <a:lnTo>
                    <a:pt x="865" y="2271"/>
                  </a:lnTo>
                  <a:lnTo>
                    <a:pt x="869" y="2266"/>
                  </a:lnTo>
                  <a:lnTo>
                    <a:pt x="873" y="2262"/>
                  </a:lnTo>
                  <a:lnTo>
                    <a:pt x="874" y="2259"/>
                  </a:lnTo>
                  <a:lnTo>
                    <a:pt x="873" y="2263"/>
                  </a:lnTo>
                  <a:lnTo>
                    <a:pt x="870" y="2269"/>
                  </a:lnTo>
                  <a:lnTo>
                    <a:pt x="868" y="2279"/>
                  </a:lnTo>
                  <a:lnTo>
                    <a:pt x="866" y="2291"/>
                  </a:lnTo>
                  <a:lnTo>
                    <a:pt x="864" y="2303"/>
                  </a:lnTo>
                  <a:lnTo>
                    <a:pt x="864" y="2314"/>
                  </a:lnTo>
                  <a:lnTo>
                    <a:pt x="865" y="2325"/>
                  </a:lnTo>
                  <a:lnTo>
                    <a:pt x="867" y="2335"/>
                  </a:lnTo>
                  <a:lnTo>
                    <a:pt x="869" y="2344"/>
                  </a:lnTo>
                  <a:lnTo>
                    <a:pt x="873" y="2350"/>
                  </a:lnTo>
                  <a:lnTo>
                    <a:pt x="877" y="2354"/>
                  </a:lnTo>
                  <a:lnTo>
                    <a:pt x="884" y="2351"/>
                  </a:lnTo>
                  <a:lnTo>
                    <a:pt x="892" y="2344"/>
                  </a:lnTo>
                  <a:lnTo>
                    <a:pt x="900" y="2335"/>
                  </a:lnTo>
                  <a:lnTo>
                    <a:pt x="909" y="2324"/>
                  </a:lnTo>
                  <a:lnTo>
                    <a:pt x="917" y="2314"/>
                  </a:lnTo>
                  <a:lnTo>
                    <a:pt x="923" y="2304"/>
                  </a:lnTo>
                  <a:lnTo>
                    <a:pt x="927" y="2297"/>
                  </a:lnTo>
                  <a:lnTo>
                    <a:pt x="932" y="2293"/>
                  </a:lnTo>
                  <a:lnTo>
                    <a:pt x="936" y="2294"/>
                  </a:lnTo>
                  <a:lnTo>
                    <a:pt x="942" y="2297"/>
                  </a:lnTo>
                  <a:lnTo>
                    <a:pt x="949" y="2299"/>
                  </a:lnTo>
                  <a:lnTo>
                    <a:pt x="959" y="2299"/>
                  </a:lnTo>
                  <a:lnTo>
                    <a:pt x="971" y="2294"/>
                  </a:lnTo>
                  <a:lnTo>
                    <a:pt x="980" y="2290"/>
                  </a:lnTo>
                  <a:lnTo>
                    <a:pt x="985" y="2285"/>
                  </a:lnTo>
                  <a:lnTo>
                    <a:pt x="988" y="2284"/>
                  </a:lnTo>
                  <a:lnTo>
                    <a:pt x="988" y="2285"/>
                  </a:lnTo>
                  <a:lnTo>
                    <a:pt x="988" y="2290"/>
                  </a:lnTo>
                  <a:lnTo>
                    <a:pt x="990" y="2299"/>
                  </a:lnTo>
                  <a:lnTo>
                    <a:pt x="993" y="2312"/>
                  </a:lnTo>
                  <a:lnTo>
                    <a:pt x="993" y="2322"/>
                  </a:lnTo>
                  <a:lnTo>
                    <a:pt x="988" y="2332"/>
                  </a:lnTo>
                  <a:lnTo>
                    <a:pt x="980" y="2342"/>
                  </a:lnTo>
                  <a:lnTo>
                    <a:pt x="971" y="2350"/>
                  </a:lnTo>
                  <a:lnTo>
                    <a:pt x="965" y="2358"/>
                  </a:lnTo>
                  <a:lnTo>
                    <a:pt x="962" y="2364"/>
                  </a:lnTo>
                  <a:lnTo>
                    <a:pt x="967" y="2371"/>
                  </a:lnTo>
                  <a:lnTo>
                    <a:pt x="973" y="2377"/>
                  </a:lnTo>
                  <a:lnTo>
                    <a:pt x="981" y="2381"/>
                  </a:lnTo>
                  <a:lnTo>
                    <a:pt x="989" y="2384"/>
                  </a:lnTo>
                  <a:lnTo>
                    <a:pt x="995" y="2386"/>
                  </a:lnTo>
                  <a:lnTo>
                    <a:pt x="997" y="2387"/>
                  </a:lnTo>
                  <a:lnTo>
                    <a:pt x="995" y="2389"/>
                  </a:lnTo>
                  <a:lnTo>
                    <a:pt x="991" y="2393"/>
                  </a:lnTo>
                  <a:lnTo>
                    <a:pt x="984" y="2398"/>
                  </a:lnTo>
                  <a:lnTo>
                    <a:pt x="977" y="2405"/>
                  </a:lnTo>
                  <a:lnTo>
                    <a:pt x="967" y="2412"/>
                  </a:lnTo>
                  <a:lnTo>
                    <a:pt x="958" y="2418"/>
                  </a:lnTo>
                  <a:lnTo>
                    <a:pt x="948" y="2423"/>
                  </a:lnTo>
                  <a:lnTo>
                    <a:pt x="940" y="2425"/>
                  </a:lnTo>
                  <a:lnTo>
                    <a:pt x="933" y="2427"/>
                  </a:lnTo>
                  <a:lnTo>
                    <a:pt x="927" y="2431"/>
                  </a:lnTo>
                  <a:lnTo>
                    <a:pt x="924" y="2439"/>
                  </a:lnTo>
                  <a:lnTo>
                    <a:pt x="923" y="2445"/>
                  </a:lnTo>
                  <a:lnTo>
                    <a:pt x="923" y="2450"/>
                  </a:lnTo>
                  <a:lnTo>
                    <a:pt x="923" y="2452"/>
                  </a:lnTo>
                  <a:lnTo>
                    <a:pt x="923" y="2455"/>
                  </a:lnTo>
                  <a:lnTo>
                    <a:pt x="924" y="2465"/>
                  </a:lnTo>
                  <a:lnTo>
                    <a:pt x="925" y="2478"/>
                  </a:lnTo>
                  <a:lnTo>
                    <a:pt x="927" y="2493"/>
                  </a:lnTo>
                  <a:lnTo>
                    <a:pt x="930" y="2505"/>
                  </a:lnTo>
                  <a:lnTo>
                    <a:pt x="934" y="2513"/>
                  </a:lnTo>
                  <a:lnTo>
                    <a:pt x="940" y="2520"/>
                  </a:lnTo>
                  <a:lnTo>
                    <a:pt x="946" y="2526"/>
                  </a:lnTo>
                  <a:lnTo>
                    <a:pt x="951" y="2533"/>
                  </a:lnTo>
                  <a:lnTo>
                    <a:pt x="953" y="2541"/>
                  </a:lnTo>
                  <a:lnTo>
                    <a:pt x="949" y="2549"/>
                  </a:lnTo>
                  <a:lnTo>
                    <a:pt x="940" y="2560"/>
                  </a:lnTo>
                  <a:lnTo>
                    <a:pt x="932" y="2574"/>
                  </a:lnTo>
                  <a:lnTo>
                    <a:pt x="922" y="2589"/>
                  </a:lnTo>
                  <a:lnTo>
                    <a:pt x="914" y="2603"/>
                  </a:lnTo>
                  <a:lnTo>
                    <a:pt x="911" y="2616"/>
                  </a:lnTo>
                  <a:lnTo>
                    <a:pt x="912" y="2627"/>
                  </a:lnTo>
                  <a:lnTo>
                    <a:pt x="917" y="2636"/>
                  </a:lnTo>
                  <a:lnTo>
                    <a:pt x="925" y="2645"/>
                  </a:lnTo>
                  <a:lnTo>
                    <a:pt x="933" y="2652"/>
                  </a:lnTo>
                  <a:lnTo>
                    <a:pt x="939" y="2661"/>
                  </a:lnTo>
                  <a:lnTo>
                    <a:pt x="939" y="2667"/>
                  </a:lnTo>
                  <a:lnTo>
                    <a:pt x="935" y="2672"/>
                  </a:lnTo>
                  <a:lnTo>
                    <a:pt x="926" y="2678"/>
                  </a:lnTo>
                  <a:lnTo>
                    <a:pt x="915" y="2682"/>
                  </a:lnTo>
                  <a:lnTo>
                    <a:pt x="905" y="2686"/>
                  </a:lnTo>
                  <a:lnTo>
                    <a:pt x="897" y="2690"/>
                  </a:lnTo>
                  <a:lnTo>
                    <a:pt x="892" y="2694"/>
                  </a:lnTo>
                  <a:lnTo>
                    <a:pt x="892" y="2701"/>
                  </a:lnTo>
                  <a:lnTo>
                    <a:pt x="896" y="2709"/>
                  </a:lnTo>
                  <a:lnTo>
                    <a:pt x="900" y="2719"/>
                  </a:lnTo>
                  <a:lnTo>
                    <a:pt x="905" y="2730"/>
                  </a:lnTo>
                  <a:lnTo>
                    <a:pt x="911" y="2740"/>
                  </a:lnTo>
                  <a:lnTo>
                    <a:pt x="915" y="2749"/>
                  </a:lnTo>
                  <a:lnTo>
                    <a:pt x="917" y="2754"/>
                  </a:lnTo>
                  <a:lnTo>
                    <a:pt x="916" y="2757"/>
                  </a:lnTo>
                  <a:lnTo>
                    <a:pt x="916" y="2761"/>
                  </a:lnTo>
                  <a:lnTo>
                    <a:pt x="914" y="2764"/>
                  </a:lnTo>
                  <a:lnTo>
                    <a:pt x="913" y="2766"/>
                  </a:lnTo>
                  <a:lnTo>
                    <a:pt x="912" y="2768"/>
                  </a:lnTo>
                  <a:lnTo>
                    <a:pt x="911" y="2769"/>
                  </a:lnTo>
                  <a:lnTo>
                    <a:pt x="911" y="2771"/>
                  </a:lnTo>
                  <a:lnTo>
                    <a:pt x="909" y="2768"/>
                  </a:lnTo>
                  <a:lnTo>
                    <a:pt x="904" y="2764"/>
                  </a:lnTo>
                  <a:lnTo>
                    <a:pt x="898" y="2757"/>
                  </a:lnTo>
                  <a:lnTo>
                    <a:pt x="890" y="2751"/>
                  </a:lnTo>
                  <a:lnTo>
                    <a:pt x="880" y="2742"/>
                  </a:lnTo>
                  <a:lnTo>
                    <a:pt x="872" y="2736"/>
                  </a:lnTo>
                  <a:lnTo>
                    <a:pt x="862" y="2729"/>
                  </a:lnTo>
                  <a:lnTo>
                    <a:pt x="853" y="2725"/>
                  </a:lnTo>
                  <a:lnTo>
                    <a:pt x="845" y="2724"/>
                  </a:lnTo>
                  <a:lnTo>
                    <a:pt x="834" y="2727"/>
                  </a:lnTo>
                  <a:lnTo>
                    <a:pt x="822" y="2733"/>
                  </a:lnTo>
                  <a:lnTo>
                    <a:pt x="809" y="2741"/>
                  </a:lnTo>
                  <a:lnTo>
                    <a:pt x="794" y="2749"/>
                  </a:lnTo>
                  <a:lnTo>
                    <a:pt x="780" y="2755"/>
                  </a:lnTo>
                  <a:lnTo>
                    <a:pt x="765" y="2760"/>
                  </a:lnTo>
                  <a:lnTo>
                    <a:pt x="753" y="2759"/>
                  </a:lnTo>
                  <a:lnTo>
                    <a:pt x="740" y="2753"/>
                  </a:lnTo>
                  <a:lnTo>
                    <a:pt x="728" y="2746"/>
                  </a:lnTo>
                  <a:lnTo>
                    <a:pt x="717" y="2740"/>
                  </a:lnTo>
                  <a:lnTo>
                    <a:pt x="707" y="2736"/>
                  </a:lnTo>
                  <a:lnTo>
                    <a:pt x="700" y="2733"/>
                  </a:lnTo>
                  <a:lnTo>
                    <a:pt x="694" y="2736"/>
                  </a:lnTo>
                  <a:lnTo>
                    <a:pt x="689" y="2741"/>
                  </a:lnTo>
                  <a:lnTo>
                    <a:pt x="680" y="2749"/>
                  </a:lnTo>
                  <a:lnTo>
                    <a:pt x="668" y="2757"/>
                  </a:lnTo>
                  <a:lnTo>
                    <a:pt x="655" y="2766"/>
                  </a:lnTo>
                  <a:lnTo>
                    <a:pt x="641" y="2775"/>
                  </a:lnTo>
                  <a:lnTo>
                    <a:pt x="627" y="2784"/>
                  </a:lnTo>
                  <a:lnTo>
                    <a:pt x="615" y="2789"/>
                  </a:lnTo>
                  <a:lnTo>
                    <a:pt x="607" y="2794"/>
                  </a:lnTo>
                  <a:lnTo>
                    <a:pt x="593" y="2799"/>
                  </a:lnTo>
                  <a:lnTo>
                    <a:pt x="578" y="2809"/>
                  </a:lnTo>
                  <a:lnTo>
                    <a:pt x="563" y="2820"/>
                  </a:lnTo>
                  <a:lnTo>
                    <a:pt x="551" y="2833"/>
                  </a:lnTo>
                  <a:lnTo>
                    <a:pt x="543" y="2847"/>
                  </a:lnTo>
                  <a:lnTo>
                    <a:pt x="540" y="2859"/>
                  </a:lnTo>
                  <a:lnTo>
                    <a:pt x="538" y="2871"/>
                  </a:lnTo>
                  <a:lnTo>
                    <a:pt x="535" y="2882"/>
                  </a:lnTo>
                  <a:lnTo>
                    <a:pt x="531" y="2893"/>
                  </a:lnTo>
                  <a:lnTo>
                    <a:pt x="523" y="2903"/>
                  </a:lnTo>
                  <a:lnTo>
                    <a:pt x="512" y="2913"/>
                  </a:lnTo>
                  <a:lnTo>
                    <a:pt x="498" y="2921"/>
                  </a:lnTo>
                  <a:lnTo>
                    <a:pt x="483" y="2928"/>
                  </a:lnTo>
                  <a:lnTo>
                    <a:pt x="468" y="2937"/>
                  </a:lnTo>
                  <a:lnTo>
                    <a:pt x="452" y="2947"/>
                  </a:lnTo>
                  <a:lnTo>
                    <a:pt x="440" y="2959"/>
                  </a:lnTo>
                  <a:lnTo>
                    <a:pt x="430" y="2973"/>
                  </a:lnTo>
                  <a:lnTo>
                    <a:pt x="424" y="2987"/>
                  </a:lnTo>
                  <a:lnTo>
                    <a:pt x="417" y="2998"/>
                  </a:lnTo>
                  <a:lnTo>
                    <a:pt x="412" y="3006"/>
                  </a:lnTo>
                  <a:lnTo>
                    <a:pt x="410" y="3012"/>
                  </a:lnTo>
                  <a:lnTo>
                    <a:pt x="411" y="3016"/>
                  </a:lnTo>
                  <a:lnTo>
                    <a:pt x="417" y="3017"/>
                  </a:lnTo>
                  <a:lnTo>
                    <a:pt x="426" y="3016"/>
                  </a:lnTo>
                  <a:lnTo>
                    <a:pt x="436" y="3014"/>
                  </a:lnTo>
                  <a:lnTo>
                    <a:pt x="446" y="3010"/>
                  </a:lnTo>
                  <a:lnTo>
                    <a:pt x="454" y="3008"/>
                  </a:lnTo>
                  <a:lnTo>
                    <a:pt x="462" y="3007"/>
                  </a:lnTo>
                  <a:lnTo>
                    <a:pt x="466" y="3008"/>
                  </a:lnTo>
                  <a:lnTo>
                    <a:pt x="470" y="3011"/>
                  </a:lnTo>
                  <a:lnTo>
                    <a:pt x="473" y="3016"/>
                  </a:lnTo>
                  <a:lnTo>
                    <a:pt x="477" y="3020"/>
                  </a:lnTo>
                  <a:lnTo>
                    <a:pt x="483" y="3022"/>
                  </a:lnTo>
                  <a:lnTo>
                    <a:pt x="487" y="3020"/>
                  </a:lnTo>
                  <a:lnTo>
                    <a:pt x="493" y="3012"/>
                  </a:lnTo>
                  <a:lnTo>
                    <a:pt x="500" y="2999"/>
                  </a:lnTo>
                  <a:lnTo>
                    <a:pt x="508" y="2986"/>
                  </a:lnTo>
                  <a:lnTo>
                    <a:pt x="517" y="2974"/>
                  </a:lnTo>
                  <a:lnTo>
                    <a:pt x="528" y="2964"/>
                  </a:lnTo>
                  <a:lnTo>
                    <a:pt x="541" y="2960"/>
                  </a:lnTo>
                  <a:lnTo>
                    <a:pt x="558" y="2958"/>
                  </a:lnTo>
                  <a:lnTo>
                    <a:pt x="576" y="2957"/>
                  </a:lnTo>
                  <a:lnTo>
                    <a:pt x="592" y="2956"/>
                  </a:lnTo>
                  <a:lnTo>
                    <a:pt x="606" y="2954"/>
                  </a:lnTo>
                  <a:lnTo>
                    <a:pt x="610" y="2954"/>
                  </a:lnTo>
                  <a:lnTo>
                    <a:pt x="612" y="2957"/>
                  </a:lnTo>
                  <a:lnTo>
                    <a:pt x="612" y="2961"/>
                  </a:lnTo>
                  <a:lnTo>
                    <a:pt x="610" y="2968"/>
                  </a:lnTo>
                  <a:lnTo>
                    <a:pt x="609" y="2974"/>
                  </a:lnTo>
                  <a:lnTo>
                    <a:pt x="608" y="2981"/>
                  </a:lnTo>
                  <a:lnTo>
                    <a:pt x="609" y="2986"/>
                  </a:lnTo>
                  <a:lnTo>
                    <a:pt x="611" y="2994"/>
                  </a:lnTo>
                  <a:lnTo>
                    <a:pt x="610" y="3000"/>
                  </a:lnTo>
                  <a:lnTo>
                    <a:pt x="608" y="3007"/>
                  </a:lnTo>
                  <a:lnTo>
                    <a:pt x="607" y="3016"/>
                  </a:lnTo>
                  <a:lnTo>
                    <a:pt x="608" y="3027"/>
                  </a:lnTo>
                  <a:lnTo>
                    <a:pt x="612" y="3037"/>
                  </a:lnTo>
                  <a:lnTo>
                    <a:pt x="620" y="3043"/>
                  </a:lnTo>
                  <a:lnTo>
                    <a:pt x="627" y="3045"/>
                  </a:lnTo>
                  <a:lnTo>
                    <a:pt x="636" y="3044"/>
                  </a:lnTo>
                  <a:lnTo>
                    <a:pt x="643" y="3041"/>
                  </a:lnTo>
                  <a:lnTo>
                    <a:pt x="643" y="3040"/>
                  </a:lnTo>
                  <a:lnTo>
                    <a:pt x="641" y="3042"/>
                  </a:lnTo>
                  <a:lnTo>
                    <a:pt x="635" y="3049"/>
                  </a:lnTo>
                  <a:lnTo>
                    <a:pt x="628" y="3056"/>
                  </a:lnTo>
                  <a:lnTo>
                    <a:pt x="622" y="3065"/>
                  </a:lnTo>
                  <a:lnTo>
                    <a:pt x="615" y="3076"/>
                  </a:lnTo>
                  <a:lnTo>
                    <a:pt x="610" y="3086"/>
                  </a:lnTo>
                  <a:lnTo>
                    <a:pt x="607" y="3096"/>
                  </a:lnTo>
                  <a:lnTo>
                    <a:pt x="608" y="3104"/>
                  </a:lnTo>
                  <a:lnTo>
                    <a:pt x="610" y="3116"/>
                  </a:lnTo>
                  <a:lnTo>
                    <a:pt x="611" y="3127"/>
                  </a:lnTo>
                  <a:lnTo>
                    <a:pt x="612" y="3137"/>
                  </a:lnTo>
                  <a:lnTo>
                    <a:pt x="614" y="3145"/>
                  </a:lnTo>
                  <a:lnTo>
                    <a:pt x="619" y="3149"/>
                  </a:lnTo>
                  <a:lnTo>
                    <a:pt x="625" y="3150"/>
                  </a:lnTo>
                  <a:lnTo>
                    <a:pt x="635" y="3149"/>
                  </a:lnTo>
                  <a:lnTo>
                    <a:pt x="645" y="3146"/>
                  </a:lnTo>
                  <a:lnTo>
                    <a:pt x="654" y="3142"/>
                  </a:lnTo>
                  <a:lnTo>
                    <a:pt x="660" y="3139"/>
                  </a:lnTo>
                  <a:lnTo>
                    <a:pt x="662" y="3138"/>
                  </a:lnTo>
                  <a:lnTo>
                    <a:pt x="660" y="3139"/>
                  </a:lnTo>
                  <a:lnTo>
                    <a:pt x="655" y="3145"/>
                  </a:lnTo>
                  <a:lnTo>
                    <a:pt x="646" y="3155"/>
                  </a:lnTo>
                  <a:lnTo>
                    <a:pt x="634" y="3169"/>
                  </a:lnTo>
                  <a:lnTo>
                    <a:pt x="621" y="3190"/>
                  </a:lnTo>
                  <a:lnTo>
                    <a:pt x="613" y="3206"/>
                  </a:lnTo>
                  <a:lnTo>
                    <a:pt x="609" y="3223"/>
                  </a:lnTo>
                  <a:lnTo>
                    <a:pt x="604" y="3238"/>
                  </a:lnTo>
                  <a:lnTo>
                    <a:pt x="601" y="3252"/>
                  </a:lnTo>
                  <a:lnTo>
                    <a:pt x="597" y="3264"/>
                  </a:lnTo>
                  <a:lnTo>
                    <a:pt x="588" y="3276"/>
                  </a:lnTo>
                  <a:lnTo>
                    <a:pt x="576" y="3286"/>
                  </a:lnTo>
                  <a:lnTo>
                    <a:pt x="551" y="3301"/>
                  </a:lnTo>
                  <a:lnTo>
                    <a:pt x="529" y="3315"/>
                  </a:lnTo>
                  <a:lnTo>
                    <a:pt x="511" y="3328"/>
                  </a:lnTo>
                  <a:lnTo>
                    <a:pt x="498" y="3340"/>
                  </a:lnTo>
                  <a:lnTo>
                    <a:pt x="491" y="3346"/>
                  </a:lnTo>
                  <a:lnTo>
                    <a:pt x="481" y="3350"/>
                  </a:lnTo>
                  <a:lnTo>
                    <a:pt x="469" y="3351"/>
                  </a:lnTo>
                  <a:lnTo>
                    <a:pt x="458" y="3351"/>
                  </a:lnTo>
                  <a:lnTo>
                    <a:pt x="446" y="3352"/>
                  </a:lnTo>
                  <a:lnTo>
                    <a:pt x="436" y="3354"/>
                  </a:lnTo>
                  <a:lnTo>
                    <a:pt x="427" y="3358"/>
                  </a:lnTo>
                  <a:lnTo>
                    <a:pt x="415" y="3368"/>
                  </a:lnTo>
                  <a:lnTo>
                    <a:pt x="402" y="3380"/>
                  </a:lnTo>
                  <a:lnTo>
                    <a:pt x="390" y="3391"/>
                  </a:lnTo>
                  <a:lnTo>
                    <a:pt x="379" y="3399"/>
                  </a:lnTo>
                  <a:lnTo>
                    <a:pt x="369" y="3401"/>
                  </a:lnTo>
                  <a:lnTo>
                    <a:pt x="357" y="3402"/>
                  </a:lnTo>
                  <a:lnTo>
                    <a:pt x="343" y="3401"/>
                  </a:lnTo>
                  <a:lnTo>
                    <a:pt x="330" y="3400"/>
                  </a:lnTo>
                  <a:lnTo>
                    <a:pt x="319" y="3401"/>
                  </a:lnTo>
                  <a:lnTo>
                    <a:pt x="313" y="3403"/>
                  </a:lnTo>
                  <a:lnTo>
                    <a:pt x="310" y="3409"/>
                  </a:lnTo>
                  <a:lnTo>
                    <a:pt x="308" y="3416"/>
                  </a:lnTo>
                  <a:lnTo>
                    <a:pt x="306" y="3425"/>
                  </a:lnTo>
                  <a:lnTo>
                    <a:pt x="303" y="3434"/>
                  </a:lnTo>
                  <a:lnTo>
                    <a:pt x="299" y="3442"/>
                  </a:lnTo>
                  <a:lnTo>
                    <a:pt x="291" y="3447"/>
                  </a:lnTo>
                  <a:lnTo>
                    <a:pt x="280" y="3451"/>
                  </a:lnTo>
                  <a:lnTo>
                    <a:pt x="267" y="3455"/>
                  </a:lnTo>
                  <a:lnTo>
                    <a:pt x="255" y="3457"/>
                  </a:lnTo>
                  <a:lnTo>
                    <a:pt x="244" y="3460"/>
                  </a:lnTo>
                  <a:lnTo>
                    <a:pt x="237" y="3464"/>
                  </a:lnTo>
                  <a:lnTo>
                    <a:pt x="234" y="3470"/>
                  </a:lnTo>
                  <a:lnTo>
                    <a:pt x="237" y="3474"/>
                  </a:lnTo>
                  <a:lnTo>
                    <a:pt x="242" y="3477"/>
                  </a:lnTo>
                  <a:lnTo>
                    <a:pt x="251" y="3478"/>
                  </a:lnTo>
                  <a:lnTo>
                    <a:pt x="260" y="3479"/>
                  </a:lnTo>
                  <a:lnTo>
                    <a:pt x="269" y="3481"/>
                  </a:lnTo>
                  <a:lnTo>
                    <a:pt x="278" y="3484"/>
                  </a:lnTo>
                  <a:lnTo>
                    <a:pt x="285" y="3491"/>
                  </a:lnTo>
                  <a:lnTo>
                    <a:pt x="291" y="3501"/>
                  </a:lnTo>
                  <a:lnTo>
                    <a:pt x="296" y="3510"/>
                  </a:lnTo>
                  <a:lnTo>
                    <a:pt x="299" y="3519"/>
                  </a:lnTo>
                  <a:lnTo>
                    <a:pt x="300" y="3528"/>
                  </a:lnTo>
                  <a:lnTo>
                    <a:pt x="297" y="3537"/>
                  </a:lnTo>
                  <a:lnTo>
                    <a:pt x="290" y="3543"/>
                  </a:lnTo>
                  <a:lnTo>
                    <a:pt x="280" y="3550"/>
                  </a:lnTo>
                  <a:lnTo>
                    <a:pt x="272" y="3556"/>
                  </a:lnTo>
                  <a:lnTo>
                    <a:pt x="266" y="3562"/>
                  </a:lnTo>
                  <a:lnTo>
                    <a:pt x="262" y="3567"/>
                  </a:lnTo>
                  <a:lnTo>
                    <a:pt x="262" y="3572"/>
                  </a:lnTo>
                  <a:lnTo>
                    <a:pt x="266" y="3575"/>
                  </a:lnTo>
                  <a:lnTo>
                    <a:pt x="277" y="3576"/>
                  </a:lnTo>
                  <a:lnTo>
                    <a:pt x="290" y="3574"/>
                  </a:lnTo>
                  <a:lnTo>
                    <a:pt x="303" y="3571"/>
                  </a:lnTo>
                  <a:lnTo>
                    <a:pt x="319" y="3568"/>
                  </a:lnTo>
                  <a:lnTo>
                    <a:pt x="331" y="3567"/>
                  </a:lnTo>
                  <a:lnTo>
                    <a:pt x="343" y="3566"/>
                  </a:lnTo>
                  <a:lnTo>
                    <a:pt x="353" y="3565"/>
                  </a:lnTo>
                  <a:lnTo>
                    <a:pt x="359" y="3562"/>
                  </a:lnTo>
                  <a:lnTo>
                    <a:pt x="362" y="3559"/>
                  </a:lnTo>
                  <a:lnTo>
                    <a:pt x="360" y="3558"/>
                  </a:lnTo>
                  <a:lnTo>
                    <a:pt x="355" y="3559"/>
                  </a:lnTo>
                  <a:lnTo>
                    <a:pt x="347" y="3563"/>
                  </a:lnTo>
                  <a:lnTo>
                    <a:pt x="338" y="3568"/>
                  </a:lnTo>
                  <a:lnTo>
                    <a:pt x="331" y="3576"/>
                  </a:lnTo>
                  <a:lnTo>
                    <a:pt x="324" y="3583"/>
                  </a:lnTo>
                  <a:lnTo>
                    <a:pt x="320" y="3590"/>
                  </a:lnTo>
                  <a:lnTo>
                    <a:pt x="321" y="3596"/>
                  </a:lnTo>
                  <a:lnTo>
                    <a:pt x="327" y="3605"/>
                  </a:lnTo>
                  <a:lnTo>
                    <a:pt x="335" y="3612"/>
                  </a:lnTo>
                  <a:lnTo>
                    <a:pt x="343" y="3618"/>
                  </a:lnTo>
                  <a:lnTo>
                    <a:pt x="353" y="3619"/>
                  </a:lnTo>
                  <a:lnTo>
                    <a:pt x="364" y="3614"/>
                  </a:lnTo>
                  <a:lnTo>
                    <a:pt x="380" y="3608"/>
                  </a:lnTo>
                  <a:lnTo>
                    <a:pt x="398" y="3602"/>
                  </a:lnTo>
                  <a:lnTo>
                    <a:pt x="413" y="3599"/>
                  </a:lnTo>
                  <a:lnTo>
                    <a:pt x="424" y="3598"/>
                  </a:lnTo>
                  <a:lnTo>
                    <a:pt x="427" y="3597"/>
                  </a:lnTo>
                  <a:lnTo>
                    <a:pt x="429" y="3591"/>
                  </a:lnTo>
                  <a:lnTo>
                    <a:pt x="430" y="3585"/>
                  </a:lnTo>
                  <a:lnTo>
                    <a:pt x="433" y="3577"/>
                  </a:lnTo>
                  <a:lnTo>
                    <a:pt x="438" y="3570"/>
                  </a:lnTo>
                  <a:lnTo>
                    <a:pt x="449" y="3563"/>
                  </a:lnTo>
                  <a:lnTo>
                    <a:pt x="462" y="3559"/>
                  </a:lnTo>
                  <a:lnTo>
                    <a:pt x="476" y="3555"/>
                  </a:lnTo>
                  <a:lnTo>
                    <a:pt x="491" y="3554"/>
                  </a:lnTo>
                  <a:lnTo>
                    <a:pt x="503" y="3552"/>
                  </a:lnTo>
                  <a:lnTo>
                    <a:pt x="515" y="3550"/>
                  </a:lnTo>
                  <a:lnTo>
                    <a:pt x="522" y="3545"/>
                  </a:lnTo>
                  <a:lnTo>
                    <a:pt x="528" y="3543"/>
                  </a:lnTo>
                  <a:lnTo>
                    <a:pt x="530" y="3544"/>
                  </a:lnTo>
                  <a:lnTo>
                    <a:pt x="531" y="3549"/>
                  </a:lnTo>
                  <a:lnTo>
                    <a:pt x="532" y="3554"/>
                  </a:lnTo>
                  <a:lnTo>
                    <a:pt x="533" y="3561"/>
                  </a:lnTo>
                  <a:lnTo>
                    <a:pt x="538" y="3567"/>
                  </a:lnTo>
                  <a:lnTo>
                    <a:pt x="545" y="3572"/>
                  </a:lnTo>
                  <a:lnTo>
                    <a:pt x="560" y="3577"/>
                  </a:lnTo>
                  <a:lnTo>
                    <a:pt x="573" y="3581"/>
                  </a:lnTo>
                  <a:lnTo>
                    <a:pt x="585" y="3582"/>
                  </a:lnTo>
                  <a:lnTo>
                    <a:pt x="598" y="3582"/>
                  </a:lnTo>
                  <a:lnTo>
                    <a:pt x="608" y="3582"/>
                  </a:lnTo>
                  <a:lnTo>
                    <a:pt x="618" y="3583"/>
                  </a:lnTo>
                  <a:lnTo>
                    <a:pt x="626" y="3585"/>
                  </a:lnTo>
                  <a:lnTo>
                    <a:pt x="632" y="3588"/>
                  </a:lnTo>
                  <a:lnTo>
                    <a:pt x="633" y="3593"/>
                  </a:lnTo>
                  <a:lnTo>
                    <a:pt x="627" y="3597"/>
                  </a:lnTo>
                  <a:lnTo>
                    <a:pt x="620" y="3601"/>
                  </a:lnTo>
                  <a:lnTo>
                    <a:pt x="608" y="3607"/>
                  </a:lnTo>
                  <a:lnTo>
                    <a:pt x="596" y="3612"/>
                  </a:lnTo>
                  <a:lnTo>
                    <a:pt x="584" y="3618"/>
                  </a:lnTo>
                  <a:lnTo>
                    <a:pt x="573" y="3624"/>
                  </a:lnTo>
                  <a:lnTo>
                    <a:pt x="565" y="3630"/>
                  </a:lnTo>
                  <a:lnTo>
                    <a:pt x="562" y="3636"/>
                  </a:lnTo>
                  <a:lnTo>
                    <a:pt x="565" y="3642"/>
                  </a:lnTo>
                  <a:lnTo>
                    <a:pt x="576" y="3649"/>
                  </a:lnTo>
                  <a:lnTo>
                    <a:pt x="589" y="3653"/>
                  </a:lnTo>
                  <a:lnTo>
                    <a:pt x="606" y="3652"/>
                  </a:lnTo>
                  <a:lnTo>
                    <a:pt x="626" y="3649"/>
                  </a:lnTo>
                  <a:lnTo>
                    <a:pt x="638" y="3646"/>
                  </a:lnTo>
                  <a:lnTo>
                    <a:pt x="646" y="3643"/>
                  </a:lnTo>
                  <a:lnTo>
                    <a:pt x="651" y="3639"/>
                  </a:lnTo>
                  <a:lnTo>
                    <a:pt x="656" y="3632"/>
                  </a:lnTo>
                  <a:lnTo>
                    <a:pt x="661" y="3625"/>
                  </a:lnTo>
                  <a:lnTo>
                    <a:pt x="669" y="3618"/>
                  </a:lnTo>
                  <a:lnTo>
                    <a:pt x="681" y="3610"/>
                  </a:lnTo>
                  <a:lnTo>
                    <a:pt x="692" y="3608"/>
                  </a:lnTo>
                  <a:lnTo>
                    <a:pt x="703" y="3610"/>
                  </a:lnTo>
                  <a:lnTo>
                    <a:pt x="712" y="3618"/>
                  </a:lnTo>
                  <a:lnTo>
                    <a:pt x="717" y="3630"/>
                  </a:lnTo>
                  <a:lnTo>
                    <a:pt x="722" y="3644"/>
                  </a:lnTo>
                  <a:lnTo>
                    <a:pt x="724" y="3656"/>
                  </a:lnTo>
                  <a:lnTo>
                    <a:pt x="727" y="3668"/>
                  </a:lnTo>
                  <a:lnTo>
                    <a:pt x="734" y="3679"/>
                  </a:lnTo>
                  <a:lnTo>
                    <a:pt x="746" y="3688"/>
                  </a:lnTo>
                  <a:lnTo>
                    <a:pt x="765" y="3700"/>
                  </a:lnTo>
                  <a:lnTo>
                    <a:pt x="788" y="3712"/>
                  </a:lnTo>
                  <a:lnTo>
                    <a:pt x="812" y="3723"/>
                  </a:lnTo>
                  <a:lnTo>
                    <a:pt x="838" y="3729"/>
                  </a:lnTo>
                  <a:lnTo>
                    <a:pt x="852" y="3732"/>
                  </a:lnTo>
                  <a:lnTo>
                    <a:pt x="867" y="3733"/>
                  </a:lnTo>
                  <a:lnTo>
                    <a:pt x="881" y="3733"/>
                  </a:lnTo>
                  <a:lnTo>
                    <a:pt x="895" y="3730"/>
                  </a:lnTo>
                  <a:lnTo>
                    <a:pt x="905" y="3727"/>
                  </a:lnTo>
                  <a:lnTo>
                    <a:pt x="914" y="3722"/>
                  </a:lnTo>
                  <a:lnTo>
                    <a:pt x="920" y="3712"/>
                  </a:lnTo>
                  <a:lnTo>
                    <a:pt x="926" y="3698"/>
                  </a:lnTo>
                  <a:lnTo>
                    <a:pt x="935" y="3682"/>
                  </a:lnTo>
                  <a:lnTo>
                    <a:pt x="945" y="3667"/>
                  </a:lnTo>
                  <a:lnTo>
                    <a:pt x="957" y="3655"/>
                  </a:lnTo>
                  <a:lnTo>
                    <a:pt x="971" y="3645"/>
                  </a:lnTo>
                  <a:lnTo>
                    <a:pt x="983" y="3642"/>
                  </a:lnTo>
                  <a:lnTo>
                    <a:pt x="994" y="3642"/>
                  </a:lnTo>
                  <a:lnTo>
                    <a:pt x="1005" y="3643"/>
                  </a:lnTo>
                  <a:lnTo>
                    <a:pt x="1016" y="3644"/>
                  </a:lnTo>
                  <a:lnTo>
                    <a:pt x="1027" y="3643"/>
                  </a:lnTo>
                  <a:lnTo>
                    <a:pt x="1040" y="3639"/>
                  </a:lnTo>
                  <a:lnTo>
                    <a:pt x="1049" y="3632"/>
                  </a:lnTo>
                  <a:lnTo>
                    <a:pt x="1060" y="3623"/>
                  </a:lnTo>
                  <a:lnTo>
                    <a:pt x="1071" y="3614"/>
                  </a:lnTo>
                  <a:lnTo>
                    <a:pt x="1081" y="3605"/>
                  </a:lnTo>
                  <a:lnTo>
                    <a:pt x="1092" y="3595"/>
                  </a:lnTo>
                  <a:lnTo>
                    <a:pt x="1100" y="3586"/>
                  </a:lnTo>
                  <a:lnTo>
                    <a:pt x="1107" y="3578"/>
                  </a:lnTo>
                  <a:lnTo>
                    <a:pt x="1111" y="3574"/>
                  </a:lnTo>
                  <a:lnTo>
                    <a:pt x="1113" y="3572"/>
                  </a:lnTo>
                  <a:lnTo>
                    <a:pt x="1111" y="3574"/>
                  </a:lnTo>
                  <a:lnTo>
                    <a:pt x="1108" y="3579"/>
                  </a:lnTo>
                  <a:lnTo>
                    <a:pt x="1102" y="3587"/>
                  </a:lnTo>
                  <a:lnTo>
                    <a:pt x="1097" y="3597"/>
                  </a:lnTo>
                  <a:lnTo>
                    <a:pt x="1089" y="3608"/>
                  </a:lnTo>
                  <a:lnTo>
                    <a:pt x="1084" y="3618"/>
                  </a:lnTo>
                  <a:lnTo>
                    <a:pt x="1077" y="3628"/>
                  </a:lnTo>
                  <a:lnTo>
                    <a:pt x="1073" y="3636"/>
                  </a:lnTo>
                  <a:lnTo>
                    <a:pt x="1066" y="3646"/>
                  </a:lnTo>
                  <a:lnTo>
                    <a:pt x="1055" y="3657"/>
                  </a:lnTo>
                  <a:lnTo>
                    <a:pt x="1043" y="3667"/>
                  </a:lnTo>
                  <a:lnTo>
                    <a:pt x="1031" y="3677"/>
                  </a:lnTo>
                  <a:lnTo>
                    <a:pt x="1021" y="3686"/>
                  </a:lnTo>
                  <a:lnTo>
                    <a:pt x="1014" y="3693"/>
                  </a:lnTo>
                  <a:lnTo>
                    <a:pt x="1007" y="3700"/>
                  </a:lnTo>
                  <a:lnTo>
                    <a:pt x="999" y="3709"/>
                  </a:lnTo>
                  <a:lnTo>
                    <a:pt x="991" y="3718"/>
                  </a:lnTo>
                  <a:lnTo>
                    <a:pt x="983" y="3730"/>
                  </a:lnTo>
                  <a:lnTo>
                    <a:pt x="978" y="3745"/>
                  </a:lnTo>
                  <a:lnTo>
                    <a:pt x="977" y="3761"/>
                  </a:lnTo>
                  <a:lnTo>
                    <a:pt x="977" y="3781"/>
                  </a:lnTo>
                  <a:lnTo>
                    <a:pt x="974" y="3796"/>
                  </a:lnTo>
                  <a:lnTo>
                    <a:pt x="972" y="3807"/>
                  </a:lnTo>
                  <a:lnTo>
                    <a:pt x="969" y="3814"/>
                  </a:lnTo>
                  <a:lnTo>
                    <a:pt x="968" y="3816"/>
                  </a:lnTo>
                  <a:lnTo>
                    <a:pt x="966" y="3816"/>
                  </a:lnTo>
                  <a:lnTo>
                    <a:pt x="957" y="3816"/>
                  </a:lnTo>
                  <a:lnTo>
                    <a:pt x="945" y="3815"/>
                  </a:lnTo>
                  <a:lnTo>
                    <a:pt x="932" y="3816"/>
                  </a:lnTo>
                  <a:lnTo>
                    <a:pt x="917" y="3819"/>
                  </a:lnTo>
                  <a:lnTo>
                    <a:pt x="907" y="3824"/>
                  </a:lnTo>
                  <a:lnTo>
                    <a:pt x="896" y="3831"/>
                  </a:lnTo>
                  <a:lnTo>
                    <a:pt x="886" y="3837"/>
                  </a:lnTo>
                  <a:lnTo>
                    <a:pt x="878" y="3840"/>
                  </a:lnTo>
                  <a:lnTo>
                    <a:pt x="868" y="3840"/>
                  </a:lnTo>
                  <a:lnTo>
                    <a:pt x="858" y="3836"/>
                  </a:lnTo>
                  <a:lnTo>
                    <a:pt x="845" y="3830"/>
                  </a:lnTo>
                  <a:lnTo>
                    <a:pt x="830" y="3824"/>
                  </a:lnTo>
                  <a:lnTo>
                    <a:pt x="812" y="3817"/>
                  </a:lnTo>
                  <a:lnTo>
                    <a:pt x="794" y="3813"/>
                  </a:lnTo>
                  <a:lnTo>
                    <a:pt x="776" y="3809"/>
                  </a:lnTo>
                  <a:lnTo>
                    <a:pt x="761" y="3810"/>
                  </a:lnTo>
                  <a:lnTo>
                    <a:pt x="750" y="3810"/>
                  </a:lnTo>
                  <a:lnTo>
                    <a:pt x="735" y="3810"/>
                  </a:lnTo>
                  <a:lnTo>
                    <a:pt x="719" y="3810"/>
                  </a:lnTo>
                  <a:lnTo>
                    <a:pt x="702" y="3810"/>
                  </a:lnTo>
                  <a:lnTo>
                    <a:pt x="687" y="3810"/>
                  </a:lnTo>
                  <a:lnTo>
                    <a:pt x="672" y="3811"/>
                  </a:lnTo>
                  <a:lnTo>
                    <a:pt x="661" y="3814"/>
                  </a:lnTo>
                  <a:lnTo>
                    <a:pt x="655" y="3818"/>
                  </a:lnTo>
                  <a:lnTo>
                    <a:pt x="647" y="3822"/>
                  </a:lnTo>
                  <a:lnTo>
                    <a:pt x="637" y="3824"/>
                  </a:lnTo>
                  <a:lnTo>
                    <a:pt x="625" y="3824"/>
                  </a:lnTo>
                  <a:lnTo>
                    <a:pt x="612" y="3822"/>
                  </a:lnTo>
                  <a:lnTo>
                    <a:pt x="599" y="3822"/>
                  </a:lnTo>
                  <a:lnTo>
                    <a:pt x="588" y="3824"/>
                  </a:lnTo>
                  <a:lnTo>
                    <a:pt x="579" y="3829"/>
                  </a:lnTo>
                  <a:lnTo>
                    <a:pt x="574" y="3838"/>
                  </a:lnTo>
                  <a:lnTo>
                    <a:pt x="573" y="3846"/>
                  </a:lnTo>
                  <a:lnTo>
                    <a:pt x="575" y="3855"/>
                  </a:lnTo>
                  <a:lnTo>
                    <a:pt x="577" y="3865"/>
                  </a:lnTo>
                  <a:lnTo>
                    <a:pt x="579" y="3874"/>
                  </a:lnTo>
                  <a:lnTo>
                    <a:pt x="579" y="3884"/>
                  </a:lnTo>
                  <a:lnTo>
                    <a:pt x="575" y="3896"/>
                  </a:lnTo>
                  <a:lnTo>
                    <a:pt x="567" y="3907"/>
                  </a:lnTo>
                  <a:lnTo>
                    <a:pt x="558" y="3917"/>
                  </a:lnTo>
                  <a:lnTo>
                    <a:pt x="551" y="3923"/>
                  </a:lnTo>
                  <a:lnTo>
                    <a:pt x="545" y="3926"/>
                  </a:lnTo>
                  <a:lnTo>
                    <a:pt x="541" y="3926"/>
                  </a:lnTo>
                  <a:lnTo>
                    <a:pt x="534" y="3925"/>
                  </a:lnTo>
                  <a:lnTo>
                    <a:pt x="526" y="3922"/>
                  </a:lnTo>
                  <a:lnTo>
                    <a:pt x="516" y="3920"/>
                  </a:lnTo>
                  <a:lnTo>
                    <a:pt x="505" y="3917"/>
                  </a:lnTo>
                  <a:lnTo>
                    <a:pt x="495" y="3915"/>
                  </a:lnTo>
                  <a:lnTo>
                    <a:pt x="487" y="3915"/>
                  </a:lnTo>
                  <a:lnTo>
                    <a:pt x="481" y="3918"/>
                  </a:lnTo>
                  <a:lnTo>
                    <a:pt x="477" y="3923"/>
                  </a:lnTo>
                  <a:lnTo>
                    <a:pt x="476" y="3934"/>
                  </a:lnTo>
                  <a:lnTo>
                    <a:pt x="475" y="3948"/>
                  </a:lnTo>
                  <a:lnTo>
                    <a:pt x="476" y="3965"/>
                  </a:lnTo>
                  <a:lnTo>
                    <a:pt x="476" y="3982"/>
                  </a:lnTo>
                  <a:lnTo>
                    <a:pt x="476" y="3999"/>
                  </a:lnTo>
                  <a:lnTo>
                    <a:pt x="476" y="4014"/>
                  </a:lnTo>
                  <a:lnTo>
                    <a:pt x="475" y="4026"/>
                  </a:lnTo>
                  <a:lnTo>
                    <a:pt x="473" y="4034"/>
                  </a:lnTo>
                  <a:lnTo>
                    <a:pt x="465" y="4041"/>
                  </a:lnTo>
                  <a:lnTo>
                    <a:pt x="454" y="4051"/>
                  </a:lnTo>
                  <a:lnTo>
                    <a:pt x="441" y="4062"/>
                  </a:lnTo>
                  <a:lnTo>
                    <a:pt x="428" y="4073"/>
                  </a:lnTo>
                  <a:lnTo>
                    <a:pt x="417" y="4086"/>
                  </a:lnTo>
                  <a:lnTo>
                    <a:pt x="412" y="4096"/>
                  </a:lnTo>
                  <a:lnTo>
                    <a:pt x="410" y="4106"/>
                  </a:lnTo>
                  <a:lnTo>
                    <a:pt x="410" y="4117"/>
                  </a:lnTo>
                  <a:lnTo>
                    <a:pt x="411" y="4126"/>
                  </a:lnTo>
                  <a:lnTo>
                    <a:pt x="411" y="4133"/>
                  </a:lnTo>
                  <a:lnTo>
                    <a:pt x="410" y="4140"/>
                  </a:lnTo>
                  <a:lnTo>
                    <a:pt x="405" y="4144"/>
                  </a:lnTo>
                  <a:lnTo>
                    <a:pt x="396" y="4145"/>
                  </a:lnTo>
                  <a:lnTo>
                    <a:pt x="388" y="4144"/>
                  </a:lnTo>
                  <a:lnTo>
                    <a:pt x="378" y="4142"/>
                  </a:lnTo>
                  <a:lnTo>
                    <a:pt x="368" y="4141"/>
                  </a:lnTo>
                  <a:lnTo>
                    <a:pt x="358" y="4142"/>
                  </a:lnTo>
                  <a:lnTo>
                    <a:pt x="350" y="4149"/>
                  </a:lnTo>
                  <a:lnTo>
                    <a:pt x="337" y="4163"/>
                  </a:lnTo>
                  <a:lnTo>
                    <a:pt x="325" y="4177"/>
                  </a:lnTo>
                  <a:lnTo>
                    <a:pt x="314" y="4191"/>
                  </a:lnTo>
                  <a:lnTo>
                    <a:pt x="309" y="4204"/>
                  </a:lnTo>
                  <a:lnTo>
                    <a:pt x="309" y="4213"/>
                  </a:lnTo>
                  <a:lnTo>
                    <a:pt x="308" y="4221"/>
                  </a:lnTo>
                  <a:lnTo>
                    <a:pt x="306" y="4228"/>
                  </a:lnTo>
                  <a:lnTo>
                    <a:pt x="302" y="4236"/>
                  </a:lnTo>
                  <a:lnTo>
                    <a:pt x="297" y="4242"/>
                  </a:lnTo>
                  <a:lnTo>
                    <a:pt x="286" y="4246"/>
                  </a:lnTo>
                  <a:lnTo>
                    <a:pt x="278" y="4250"/>
                  </a:lnTo>
                  <a:lnTo>
                    <a:pt x="274" y="4256"/>
                  </a:lnTo>
                  <a:lnTo>
                    <a:pt x="272" y="4262"/>
                  </a:lnTo>
                  <a:lnTo>
                    <a:pt x="271" y="4270"/>
                  </a:lnTo>
                  <a:lnTo>
                    <a:pt x="269" y="4278"/>
                  </a:lnTo>
                  <a:lnTo>
                    <a:pt x="266" y="4284"/>
                  </a:lnTo>
                  <a:lnTo>
                    <a:pt x="260" y="4290"/>
                  </a:lnTo>
                  <a:lnTo>
                    <a:pt x="251" y="4294"/>
                  </a:lnTo>
                  <a:lnTo>
                    <a:pt x="241" y="4301"/>
                  </a:lnTo>
                  <a:lnTo>
                    <a:pt x="230" y="4307"/>
                  </a:lnTo>
                  <a:lnTo>
                    <a:pt x="218" y="4315"/>
                  </a:lnTo>
                  <a:lnTo>
                    <a:pt x="207" y="4322"/>
                  </a:lnTo>
                  <a:lnTo>
                    <a:pt x="197" y="4328"/>
                  </a:lnTo>
                  <a:lnTo>
                    <a:pt x="190" y="4334"/>
                  </a:lnTo>
                  <a:lnTo>
                    <a:pt x="184" y="4338"/>
                  </a:lnTo>
                  <a:lnTo>
                    <a:pt x="182" y="4339"/>
                  </a:lnTo>
                  <a:lnTo>
                    <a:pt x="181" y="4337"/>
                  </a:lnTo>
                  <a:lnTo>
                    <a:pt x="175" y="4332"/>
                  </a:lnTo>
                  <a:lnTo>
                    <a:pt x="169" y="4329"/>
                  </a:lnTo>
                  <a:lnTo>
                    <a:pt x="160" y="4327"/>
                  </a:lnTo>
                  <a:lnTo>
                    <a:pt x="150" y="4329"/>
                  </a:lnTo>
                  <a:lnTo>
                    <a:pt x="141" y="4332"/>
                  </a:lnTo>
                  <a:lnTo>
                    <a:pt x="130" y="4337"/>
                  </a:lnTo>
                  <a:lnTo>
                    <a:pt x="119" y="4341"/>
                  </a:lnTo>
                  <a:lnTo>
                    <a:pt x="107" y="4347"/>
                  </a:lnTo>
                  <a:lnTo>
                    <a:pt x="99" y="4353"/>
                  </a:lnTo>
                  <a:lnTo>
                    <a:pt x="92" y="4361"/>
                  </a:lnTo>
                  <a:lnTo>
                    <a:pt x="90" y="4370"/>
                  </a:lnTo>
                  <a:lnTo>
                    <a:pt x="90" y="4376"/>
                  </a:lnTo>
                  <a:lnTo>
                    <a:pt x="87" y="4384"/>
                  </a:lnTo>
                  <a:lnTo>
                    <a:pt x="83" y="4392"/>
                  </a:lnTo>
                  <a:lnTo>
                    <a:pt x="80" y="4398"/>
                  </a:lnTo>
                  <a:lnTo>
                    <a:pt x="78" y="4405"/>
                  </a:lnTo>
                  <a:lnTo>
                    <a:pt x="77" y="4410"/>
                  </a:lnTo>
                  <a:lnTo>
                    <a:pt x="80" y="4415"/>
                  </a:lnTo>
                  <a:lnTo>
                    <a:pt x="88" y="4418"/>
                  </a:lnTo>
                  <a:lnTo>
                    <a:pt x="100" y="4419"/>
                  </a:lnTo>
                  <a:lnTo>
                    <a:pt x="116" y="4418"/>
                  </a:lnTo>
                  <a:lnTo>
                    <a:pt x="129" y="4416"/>
                  </a:lnTo>
                  <a:lnTo>
                    <a:pt x="139" y="4412"/>
                  </a:lnTo>
                  <a:lnTo>
                    <a:pt x="146" y="4407"/>
                  </a:lnTo>
                  <a:lnTo>
                    <a:pt x="150" y="4403"/>
                  </a:lnTo>
                  <a:lnTo>
                    <a:pt x="153" y="4397"/>
                  </a:lnTo>
                  <a:lnTo>
                    <a:pt x="157" y="4392"/>
                  </a:lnTo>
                  <a:lnTo>
                    <a:pt x="162" y="4386"/>
                  </a:lnTo>
                  <a:lnTo>
                    <a:pt x="169" y="4382"/>
                  </a:lnTo>
                  <a:lnTo>
                    <a:pt x="177" y="4381"/>
                  </a:lnTo>
                  <a:lnTo>
                    <a:pt x="186" y="4384"/>
                  </a:lnTo>
                  <a:lnTo>
                    <a:pt x="197" y="4390"/>
                  </a:lnTo>
                  <a:lnTo>
                    <a:pt x="206" y="4400"/>
                  </a:lnTo>
                  <a:lnTo>
                    <a:pt x="215" y="4413"/>
                  </a:lnTo>
                  <a:lnTo>
                    <a:pt x="223" y="4428"/>
                  </a:lnTo>
                  <a:lnTo>
                    <a:pt x="232" y="4441"/>
                  </a:lnTo>
                  <a:lnTo>
                    <a:pt x="242" y="4451"/>
                  </a:lnTo>
                  <a:lnTo>
                    <a:pt x="252" y="4457"/>
                  </a:lnTo>
                  <a:lnTo>
                    <a:pt x="267" y="4459"/>
                  </a:lnTo>
                  <a:lnTo>
                    <a:pt x="281" y="4454"/>
                  </a:lnTo>
                  <a:lnTo>
                    <a:pt x="292" y="4443"/>
                  </a:lnTo>
                  <a:lnTo>
                    <a:pt x="300" y="4427"/>
                  </a:lnTo>
                  <a:lnTo>
                    <a:pt x="301" y="4417"/>
                  </a:lnTo>
                  <a:lnTo>
                    <a:pt x="299" y="4408"/>
                  </a:lnTo>
                  <a:lnTo>
                    <a:pt x="297" y="4400"/>
                  </a:lnTo>
                  <a:lnTo>
                    <a:pt x="295" y="4393"/>
                  </a:lnTo>
                  <a:lnTo>
                    <a:pt x="295" y="4385"/>
                  </a:lnTo>
                  <a:lnTo>
                    <a:pt x="299" y="4377"/>
                  </a:lnTo>
                  <a:lnTo>
                    <a:pt x="311" y="4365"/>
                  </a:lnTo>
                  <a:lnTo>
                    <a:pt x="325" y="4355"/>
                  </a:lnTo>
                  <a:lnTo>
                    <a:pt x="343" y="4346"/>
                  </a:lnTo>
                  <a:lnTo>
                    <a:pt x="362" y="4335"/>
                  </a:lnTo>
                  <a:lnTo>
                    <a:pt x="375" y="4329"/>
                  </a:lnTo>
                  <a:lnTo>
                    <a:pt x="383" y="4328"/>
                  </a:lnTo>
                  <a:lnTo>
                    <a:pt x="391" y="4327"/>
                  </a:lnTo>
                  <a:lnTo>
                    <a:pt x="395" y="4327"/>
                  </a:lnTo>
                  <a:lnTo>
                    <a:pt x="398" y="4326"/>
                  </a:lnTo>
                  <a:lnTo>
                    <a:pt x="400" y="4322"/>
                  </a:lnTo>
                  <a:lnTo>
                    <a:pt x="400" y="4313"/>
                  </a:lnTo>
                  <a:lnTo>
                    <a:pt x="401" y="4303"/>
                  </a:lnTo>
                  <a:lnTo>
                    <a:pt x="402" y="4293"/>
                  </a:lnTo>
                  <a:lnTo>
                    <a:pt x="404" y="4284"/>
                  </a:lnTo>
                  <a:lnTo>
                    <a:pt x="406" y="4278"/>
                  </a:lnTo>
                  <a:lnTo>
                    <a:pt x="412" y="4274"/>
                  </a:lnTo>
                  <a:lnTo>
                    <a:pt x="419" y="4274"/>
                  </a:lnTo>
                  <a:lnTo>
                    <a:pt x="431" y="4276"/>
                  </a:lnTo>
                  <a:lnTo>
                    <a:pt x="447" y="4278"/>
                  </a:lnTo>
                  <a:lnTo>
                    <a:pt x="463" y="4279"/>
                  </a:lnTo>
                  <a:lnTo>
                    <a:pt x="479" y="4280"/>
                  </a:lnTo>
                  <a:lnTo>
                    <a:pt x="492" y="4279"/>
                  </a:lnTo>
                  <a:lnTo>
                    <a:pt x="500" y="4277"/>
                  </a:lnTo>
                  <a:lnTo>
                    <a:pt x="509" y="4272"/>
                  </a:lnTo>
                  <a:lnTo>
                    <a:pt x="520" y="4267"/>
                  </a:lnTo>
                  <a:lnTo>
                    <a:pt x="532" y="4262"/>
                  </a:lnTo>
                  <a:lnTo>
                    <a:pt x="543" y="4259"/>
                  </a:lnTo>
                  <a:lnTo>
                    <a:pt x="554" y="4259"/>
                  </a:lnTo>
                  <a:lnTo>
                    <a:pt x="562" y="4261"/>
                  </a:lnTo>
                  <a:lnTo>
                    <a:pt x="570" y="4267"/>
                  </a:lnTo>
                  <a:lnTo>
                    <a:pt x="583" y="4269"/>
                  </a:lnTo>
                  <a:lnTo>
                    <a:pt x="593" y="4270"/>
                  </a:lnTo>
                  <a:lnTo>
                    <a:pt x="603" y="4268"/>
                  </a:lnTo>
                  <a:lnTo>
                    <a:pt x="611" y="4265"/>
                  </a:lnTo>
                  <a:lnTo>
                    <a:pt x="615" y="4264"/>
                  </a:lnTo>
                  <a:lnTo>
                    <a:pt x="621" y="4268"/>
                  </a:lnTo>
                  <a:lnTo>
                    <a:pt x="625" y="4276"/>
                  </a:lnTo>
                  <a:lnTo>
                    <a:pt x="631" y="4283"/>
                  </a:lnTo>
                  <a:lnTo>
                    <a:pt x="637" y="4291"/>
                  </a:lnTo>
                  <a:lnTo>
                    <a:pt x="644" y="4295"/>
                  </a:lnTo>
                  <a:lnTo>
                    <a:pt x="654" y="4296"/>
                  </a:lnTo>
                  <a:lnTo>
                    <a:pt x="664" y="4294"/>
                  </a:lnTo>
                  <a:lnTo>
                    <a:pt x="671" y="4292"/>
                  </a:lnTo>
                  <a:lnTo>
                    <a:pt x="679" y="4290"/>
                  </a:lnTo>
                  <a:lnTo>
                    <a:pt x="682" y="4290"/>
                  </a:lnTo>
                  <a:lnTo>
                    <a:pt x="685" y="4293"/>
                  </a:lnTo>
                  <a:lnTo>
                    <a:pt x="689" y="4300"/>
                  </a:lnTo>
                  <a:lnTo>
                    <a:pt x="695" y="4308"/>
                  </a:lnTo>
                  <a:lnTo>
                    <a:pt x="702" y="4318"/>
                  </a:lnTo>
                  <a:lnTo>
                    <a:pt x="710" y="4326"/>
                  </a:lnTo>
                  <a:lnTo>
                    <a:pt x="718" y="4332"/>
                  </a:lnTo>
                  <a:lnTo>
                    <a:pt x="728" y="4335"/>
                  </a:lnTo>
                  <a:lnTo>
                    <a:pt x="741" y="4334"/>
                  </a:lnTo>
                  <a:lnTo>
                    <a:pt x="753" y="4332"/>
                  </a:lnTo>
                  <a:lnTo>
                    <a:pt x="763" y="4330"/>
                  </a:lnTo>
                  <a:lnTo>
                    <a:pt x="771" y="4325"/>
                  </a:lnTo>
                  <a:lnTo>
                    <a:pt x="775" y="4316"/>
                  </a:lnTo>
                  <a:lnTo>
                    <a:pt x="776" y="4306"/>
                  </a:lnTo>
                  <a:lnTo>
                    <a:pt x="776" y="4296"/>
                  </a:lnTo>
                  <a:lnTo>
                    <a:pt x="776" y="4288"/>
                  </a:lnTo>
                  <a:lnTo>
                    <a:pt x="780" y="4280"/>
                  </a:lnTo>
                  <a:lnTo>
                    <a:pt x="787" y="4273"/>
                  </a:lnTo>
                  <a:lnTo>
                    <a:pt x="799" y="4265"/>
                  </a:lnTo>
                  <a:lnTo>
                    <a:pt x="809" y="4254"/>
                  </a:lnTo>
                  <a:lnTo>
                    <a:pt x="816" y="4241"/>
                  </a:lnTo>
                  <a:lnTo>
                    <a:pt x="819" y="4225"/>
                  </a:lnTo>
                  <a:lnTo>
                    <a:pt x="819" y="4212"/>
                  </a:lnTo>
                  <a:lnTo>
                    <a:pt x="818" y="4199"/>
                  </a:lnTo>
                  <a:lnTo>
                    <a:pt x="817" y="4186"/>
                  </a:lnTo>
                  <a:lnTo>
                    <a:pt x="818" y="4173"/>
                  </a:lnTo>
                  <a:lnTo>
                    <a:pt x="823" y="4160"/>
                  </a:lnTo>
                  <a:lnTo>
                    <a:pt x="835" y="4146"/>
                  </a:lnTo>
                  <a:lnTo>
                    <a:pt x="850" y="4134"/>
                  </a:lnTo>
                  <a:lnTo>
                    <a:pt x="867" y="4124"/>
                  </a:lnTo>
                  <a:lnTo>
                    <a:pt x="885" y="4115"/>
                  </a:lnTo>
                  <a:lnTo>
                    <a:pt x="904" y="4104"/>
                  </a:lnTo>
                  <a:lnTo>
                    <a:pt x="928" y="4093"/>
                  </a:lnTo>
                  <a:lnTo>
                    <a:pt x="954" y="4083"/>
                  </a:lnTo>
                  <a:lnTo>
                    <a:pt x="980" y="4075"/>
                  </a:lnTo>
                  <a:lnTo>
                    <a:pt x="1000" y="4071"/>
                  </a:lnTo>
                  <a:lnTo>
                    <a:pt x="1018" y="4068"/>
                  </a:lnTo>
                  <a:lnTo>
                    <a:pt x="1035" y="4066"/>
                  </a:lnTo>
                  <a:lnTo>
                    <a:pt x="1048" y="4068"/>
                  </a:lnTo>
                  <a:lnTo>
                    <a:pt x="1058" y="4071"/>
                  </a:lnTo>
                  <a:lnTo>
                    <a:pt x="1071" y="4077"/>
                  </a:lnTo>
                  <a:lnTo>
                    <a:pt x="1087" y="4084"/>
                  </a:lnTo>
                  <a:lnTo>
                    <a:pt x="1106" y="4092"/>
                  </a:lnTo>
                  <a:lnTo>
                    <a:pt x="1120" y="4100"/>
                  </a:lnTo>
                  <a:lnTo>
                    <a:pt x="1127" y="4106"/>
                  </a:lnTo>
                  <a:lnTo>
                    <a:pt x="1130" y="4111"/>
                  </a:lnTo>
                  <a:lnTo>
                    <a:pt x="1133" y="4117"/>
                  </a:lnTo>
                  <a:lnTo>
                    <a:pt x="1135" y="4122"/>
                  </a:lnTo>
                  <a:lnTo>
                    <a:pt x="1140" y="4127"/>
                  </a:lnTo>
                  <a:lnTo>
                    <a:pt x="1146" y="4130"/>
                  </a:lnTo>
                  <a:lnTo>
                    <a:pt x="1156" y="4132"/>
                  </a:lnTo>
                  <a:lnTo>
                    <a:pt x="1166" y="4131"/>
                  </a:lnTo>
                  <a:lnTo>
                    <a:pt x="1175" y="4128"/>
                  </a:lnTo>
                  <a:lnTo>
                    <a:pt x="1181" y="4123"/>
                  </a:lnTo>
                  <a:lnTo>
                    <a:pt x="1187" y="4118"/>
                  </a:lnTo>
                  <a:lnTo>
                    <a:pt x="1193" y="4114"/>
                  </a:lnTo>
                  <a:lnTo>
                    <a:pt x="1200" y="4110"/>
                  </a:lnTo>
                  <a:lnTo>
                    <a:pt x="1208" y="4109"/>
                  </a:lnTo>
                  <a:lnTo>
                    <a:pt x="1225" y="4110"/>
                  </a:lnTo>
                  <a:lnTo>
                    <a:pt x="1244" y="4115"/>
                  </a:lnTo>
                  <a:lnTo>
                    <a:pt x="1263" y="4119"/>
                  </a:lnTo>
                  <a:lnTo>
                    <a:pt x="1282" y="4121"/>
                  </a:lnTo>
                  <a:lnTo>
                    <a:pt x="1296" y="4122"/>
                  </a:lnTo>
                  <a:lnTo>
                    <a:pt x="1308" y="4122"/>
                  </a:lnTo>
                  <a:lnTo>
                    <a:pt x="1318" y="4119"/>
                  </a:lnTo>
                  <a:lnTo>
                    <a:pt x="1326" y="4114"/>
                  </a:lnTo>
                  <a:lnTo>
                    <a:pt x="1330" y="4104"/>
                  </a:lnTo>
                  <a:lnTo>
                    <a:pt x="1330" y="4095"/>
                  </a:lnTo>
                  <a:lnTo>
                    <a:pt x="1328" y="4088"/>
                  </a:lnTo>
                  <a:lnTo>
                    <a:pt x="1326" y="4082"/>
                  </a:lnTo>
                  <a:lnTo>
                    <a:pt x="1324" y="4075"/>
                  </a:lnTo>
                  <a:lnTo>
                    <a:pt x="1326" y="4070"/>
                  </a:lnTo>
                  <a:lnTo>
                    <a:pt x="1332" y="4063"/>
                  </a:lnTo>
                  <a:lnTo>
                    <a:pt x="1348" y="4053"/>
                  </a:lnTo>
                  <a:lnTo>
                    <a:pt x="1364" y="4047"/>
                  </a:lnTo>
                  <a:lnTo>
                    <a:pt x="1383" y="4042"/>
                  </a:lnTo>
                  <a:lnTo>
                    <a:pt x="1402" y="4044"/>
                  </a:lnTo>
                  <a:lnTo>
                    <a:pt x="1418" y="4048"/>
                  </a:lnTo>
                  <a:lnTo>
                    <a:pt x="1432" y="4052"/>
                  </a:lnTo>
                  <a:lnTo>
                    <a:pt x="1443" y="4056"/>
                  </a:lnTo>
                  <a:lnTo>
                    <a:pt x="1453" y="4057"/>
                  </a:lnTo>
                  <a:lnTo>
                    <a:pt x="1459" y="4053"/>
                  </a:lnTo>
                  <a:lnTo>
                    <a:pt x="1464" y="4047"/>
                  </a:lnTo>
                  <a:lnTo>
                    <a:pt x="1469" y="4040"/>
                  </a:lnTo>
                  <a:lnTo>
                    <a:pt x="1476" y="4034"/>
                  </a:lnTo>
                  <a:lnTo>
                    <a:pt x="1485" y="4026"/>
                  </a:lnTo>
                  <a:lnTo>
                    <a:pt x="1498" y="4018"/>
                  </a:lnTo>
                  <a:lnTo>
                    <a:pt x="1514" y="4012"/>
                  </a:lnTo>
                  <a:lnTo>
                    <a:pt x="1528" y="4007"/>
                  </a:lnTo>
                  <a:lnTo>
                    <a:pt x="1538" y="4004"/>
                  </a:lnTo>
                  <a:lnTo>
                    <a:pt x="1545" y="4002"/>
                  </a:lnTo>
                  <a:lnTo>
                    <a:pt x="1551" y="4002"/>
                  </a:lnTo>
                  <a:lnTo>
                    <a:pt x="1557" y="4003"/>
                  </a:lnTo>
                  <a:lnTo>
                    <a:pt x="1564" y="4005"/>
                  </a:lnTo>
                  <a:lnTo>
                    <a:pt x="1575" y="4008"/>
                  </a:lnTo>
                  <a:lnTo>
                    <a:pt x="1592" y="4013"/>
                  </a:lnTo>
                  <a:lnTo>
                    <a:pt x="1605" y="4014"/>
                  </a:lnTo>
                  <a:lnTo>
                    <a:pt x="1616" y="4012"/>
                  </a:lnTo>
                  <a:lnTo>
                    <a:pt x="1626" y="4007"/>
                  </a:lnTo>
                  <a:lnTo>
                    <a:pt x="1633" y="4001"/>
                  </a:lnTo>
                  <a:lnTo>
                    <a:pt x="1641" y="3996"/>
                  </a:lnTo>
                  <a:lnTo>
                    <a:pt x="1649" y="3999"/>
                  </a:lnTo>
                  <a:lnTo>
                    <a:pt x="1656" y="4004"/>
                  </a:lnTo>
                  <a:lnTo>
                    <a:pt x="1666" y="4012"/>
                  </a:lnTo>
                  <a:lnTo>
                    <a:pt x="1677" y="4019"/>
                  </a:lnTo>
                  <a:lnTo>
                    <a:pt x="1687" y="4024"/>
                  </a:lnTo>
                  <a:lnTo>
                    <a:pt x="1697" y="4023"/>
                  </a:lnTo>
                  <a:lnTo>
                    <a:pt x="1706" y="4019"/>
                  </a:lnTo>
                  <a:lnTo>
                    <a:pt x="1716" y="4014"/>
                  </a:lnTo>
                  <a:lnTo>
                    <a:pt x="1726" y="4007"/>
                  </a:lnTo>
                  <a:lnTo>
                    <a:pt x="1740" y="4000"/>
                  </a:lnTo>
                  <a:lnTo>
                    <a:pt x="1754" y="3994"/>
                  </a:lnTo>
                  <a:lnTo>
                    <a:pt x="1767" y="3990"/>
                  </a:lnTo>
                  <a:lnTo>
                    <a:pt x="1780" y="3988"/>
                  </a:lnTo>
                  <a:lnTo>
                    <a:pt x="1795" y="3987"/>
                  </a:lnTo>
                  <a:lnTo>
                    <a:pt x="1813" y="3987"/>
                  </a:lnTo>
                  <a:lnTo>
                    <a:pt x="1835" y="3985"/>
                  </a:lnTo>
                  <a:lnTo>
                    <a:pt x="1852" y="3983"/>
                  </a:lnTo>
                  <a:lnTo>
                    <a:pt x="1868" y="3980"/>
                  </a:lnTo>
                  <a:lnTo>
                    <a:pt x="1880" y="3976"/>
                  </a:lnTo>
                  <a:lnTo>
                    <a:pt x="1890" y="3973"/>
                  </a:lnTo>
                  <a:lnTo>
                    <a:pt x="1899" y="3972"/>
                  </a:lnTo>
                  <a:lnTo>
                    <a:pt x="1911" y="3973"/>
                  </a:lnTo>
                  <a:lnTo>
                    <a:pt x="1925" y="3980"/>
                  </a:lnTo>
                  <a:lnTo>
                    <a:pt x="1944" y="3989"/>
                  </a:lnTo>
                  <a:lnTo>
                    <a:pt x="1963" y="3994"/>
                  </a:lnTo>
                  <a:lnTo>
                    <a:pt x="1980" y="3998"/>
                  </a:lnTo>
                  <a:lnTo>
                    <a:pt x="1998" y="3999"/>
                  </a:lnTo>
                  <a:lnTo>
                    <a:pt x="2015" y="3999"/>
                  </a:lnTo>
                  <a:lnTo>
                    <a:pt x="2028" y="3998"/>
                  </a:lnTo>
                  <a:lnTo>
                    <a:pt x="2036" y="3995"/>
                  </a:lnTo>
                  <a:lnTo>
                    <a:pt x="2044" y="3991"/>
                  </a:lnTo>
                  <a:lnTo>
                    <a:pt x="2050" y="3985"/>
                  </a:lnTo>
                  <a:lnTo>
                    <a:pt x="2059" y="3979"/>
                  </a:lnTo>
                  <a:lnTo>
                    <a:pt x="2072" y="3970"/>
                  </a:lnTo>
                  <a:lnTo>
                    <a:pt x="2093" y="3960"/>
                  </a:lnTo>
                  <a:lnTo>
                    <a:pt x="2113" y="3955"/>
                  </a:lnTo>
                  <a:lnTo>
                    <a:pt x="2129" y="3953"/>
                  </a:lnTo>
                  <a:lnTo>
                    <a:pt x="2144" y="3950"/>
                  </a:lnTo>
                  <a:lnTo>
                    <a:pt x="2152" y="3945"/>
                  </a:lnTo>
                  <a:lnTo>
                    <a:pt x="2159" y="3937"/>
                  </a:lnTo>
                  <a:lnTo>
                    <a:pt x="2167" y="3927"/>
                  </a:lnTo>
                  <a:lnTo>
                    <a:pt x="2176" y="3918"/>
                  </a:lnTo>
                  <a:lnTo>
                    <a:pt x="2188" y="3908"/>
                  </a:lnTo>
                  <a:lnTo>
                    <a:pt x="2204" y="3903"/>
                  </a:lnTo>
                  <a:lnTo>
                    <a:pt x="2218" y="3903"/>
                  </a:lnTo>
                  <a:lnTo>
                    <a:pt x="2232" y="3903"/>
                  </a:lnTo>
                  <a:lnTo>
                    <a:pt x="2245" y="3903"/>
                  </a:lnTo>
                  <a:lnTo>
                    <a:pt x="2257" y="3900"/>
                  </a:lnTo>
                  <a:lnTo>
                    <a:pt x="2262" y="3896"/>
                  </a:lnTo>
                  <a:lnTo>
                    <a:pt x="2263" y="3891"/>
                  </a:lnTo>
                  <a:lnTo>
                    <a:pt x="2262" y="3887"/>
                  </a:lnTo>
                  <a:lnTo>
                    <a:pt x="2260" y="3883"/>
                  </a:lnTo>
                  <a:lnTo>
                    <a:pt x="2258" y="3877"/>
                  </a:lnTo>
                  <a:lnTo>
                    <a:pt x="2258" y="3871"/>
                  </a:lnTo>
                  <a:lnTo>
                    <a:pt x="2263" y="3862"/>
                  </a:lnTo>
                  <a:lnTo>
                    <a:pt x="2272" y="3853"/>
                  </a:lnTo>
                  <a:lnTo>
                    <a:pt x="2289" y="3837"/>
                  </a:lnTo>
                  <a:lnTo>
                    <a:pt x="2304" y="3824"/>
                  </a:lnTo>
                  <a:lnTo>
                    <a:pt x="2319" y="3811"/>
                  </a:lnTo>
                  <a:lnTo>
                    <a:pt x="2334" y="3802"/>
                  </a:lnTo>
                  <a:lnTo>
                    <a:pt x="2350" y="3793"/>
                  </a:lnTo>
                  <a:lnTo>
                    <a:pt x="2364" y="3787"/>
                  </a:lnTo>
                  <a:lnTo>
                    <a:pt x="2373" y="3784"/>
                  </a:lnTo>
                  <a:lnTo>
                    <a:pt x="2380" y="3780"/>
                  </a:lnTo>
                  <a:lnTo>
                    <a:pt x="2383" y="3775"/>
                  </a:lnTo>
                  <a:lnTo>
                    <a:pt x="2384" y="3768"/>
                  </a:lnTo>
                  <a:lnTo>
                    <a:pt x="2384" y="3758"/>
                  </a:lnTo>
                  <a:lnTo>
                    <a:pt x="2383" y="3746"/>
                  </a:lnTo>
                  <a:lnTo>
                    <a:pt x="2379" y="3735"/>
                  </a:lnTo>
                  <a:lnTo>
                    <a:pt x="2375" y="3725"/>
                  </a:lnTo>
                  <a:lnTo>
                    <a:pt x="2372" y="3714"/>
                  </a:lnTo>
                  <a:lnTo>
                    <a:pt x="2373" y="3702"/>
                  </a:lnTo>
                  <a:lnTo>
                    <a:pt x="2379" y="3690"/>
                  </a:lnTo>
                  <a:lnTo>
                    <a:pt x="2388" y="3678"/>
                  </a:lnTo>
                  <a:lnTo>
                    <a:pt x="2393" y="3667"/>
                  </a:lnTo>
                  <a:lnTo>
                    <a:pt x="2398" y="3658"/>
                  </a:lnTo>
                  <a:lnTo>
                    <a:pt x="2399" y="3652"/>
                  </a:lnTo>
                  <a:lnTo>
                    <a:pt x="2395" y="3647"/>
                  </a:lnTo>
                  <a:lnTo>
                    <a:pt x="2389" y="3645"/>
                  </a:lnTo>
                  <a:lnTo>
                    <a:pt x="2379" y="3646"/>
                  </a:lnTo>
                  <a:lnTo>
                    <a:pt x="2366" y="3647"/>
                  </a:lnTo>
                  <a:lnTo>
                    <a:pt x="2349" y="3651"/>
                  </a:lnTo>
                  <a:lnTo>
                    <a:pt x="2332" y="3654"/>
                  </a:lnTo>
                  <a:lnTo>
                    <a:pt x="2313" y="3657"/>
                  </a:lnTo>
                  <a:lnTo>
                    <a:pt x="2297" y="3660"/>
                  </a:lnTo>
                  <a:lnTo>
                    <a:pt x="2283" y="3664"/>
                  </a:lnTo>
                  <a:lnTo>
                    <a:pt x="2272" y="3667"/>
                  </a:lnTo>
                  <a:lnTo>
                    <a:pt x="2257" y="3671"/>
                  </a:lnTo>
                  <a:lnTo>
                    <a:pt x="2242" y="3676"/>
                  </a:lnTo>
                  <a:lnTo>
                    <a:pt x="2227" y="3679"/>
                  </a:lnTo>
                  <a:lnTo>
                    <a:pt x="2211" y="3680"/>
                  </a:lnTo>
                  <a:lnTo>
                    <a:pt x="2198" y="3678"/>
                  </a:lnTo>
                  <a:lnTo>
                    <a:pt x="2184" y="3675"/>
                  </a:lnTo>
                  <a:lnTo>
                    <a:pt x="2169" y="3671"/>
                  </a:lnTo>
                  <a:lnTo>
                    <a:pt x="2154" y="3668"/>
                  </a:lnTo>
                  <a:lnTo>
                    <a:pt x="2142" y="3667"/>
                  </a:lnTo>
                  <a:lnTo>
                    <a:pt x="2134" y="3666"/>
                  </a:lnTo>
                  <a:lnTo>
                    <a:pt x="2132" y="3665"/>
                  </a:lnTo>
                  <a:lnTo>
                    <a:pt x="2132" y="3660"/>
                  </a:lnTo>
                  <a:lnTo>
                    <a:pt x="2134" y="3654"/>
                  </a:lnTo>
                  <a:lnTo>
                    <a:pt x="2138" y="3647"/>
                  </a:lnTo>
                  <a:lnTo>
                    <a:pt x="2144" y="3641"/>
                  </a:lnTo>
                  <a:lnTo>
                    <a:pt x="2150" y="3635"/>
                  </a:lnTo>
                  <a:lnTo>
                    <a:pt x="2152" y="3631"/>
                  </a:lnTo>
                  <a:lnTo>
                    <a:pt x="2149" y="3626"/>
                  </a:lnTo>
                  <a:lnTo>
                    <a:pt x="2142" y="3622"/>
                  </a:lnTo>
                  <a:lnTo>
                    <a:pt x="2133" y="3618"/>
                  </a:lnTo>
                  <a:lnTo>
                    <a:pt x="2123" y="3614"/>
                  </a:lnTo>
                  <a:lnTo>
                    <a:pt x="2114" y="3613"/>
                  </a:lnTo>
                  <a:lnTo>
                    <a:pt x="2107" y="3614"/>
                  </a:lnTo>
                  <a:lnTo>
                    <a:pt x="2102" y="3614"/>
                  </a:lnTo>
                  <a:lnTo>
                    <a:pt x="2098" y="3613"/>
                  </a:lnTo>
                  <a:lnTo>
                    <a:pt x="2094" y="3610"/>
                  </a:lnTo>
                  <a:lnTo>
                    <a:pt x="2094" y="3607"/>
                  </a:lnTo>
                  <a:lnTo>
                    <a:pt x="2098" y="3601"/>
                  </a:lnTo>
                  <a:lnTo>
                    <a:pt x="2105" y="3597"/>
                  </a:lnTo>
                  <a:lnTo>
                    <a:pt x="2118" y="3593"/>
                  </a:lnTo>
                  <a:lnTo>
                    <a:pt x="2132" y="3591"/>
                  </a:lnTo>
                  <a:lnTo>
                    <a:pt x="2144" y="3593"/>
                  </a:lnTo>
                  <a:lnTo>
                    <a:pt x="2154" y="3596"/>
                  </a:lnTo>
                  <a:lnTo>
                    <a:pt x="2163" y="3599"/>
                  </a:lnTo>
                  <a:lnTo>
                    <a:pt x="2172" y="3602"/>
                  </a:lnTo>
                  <a:lnTo>
                    <a:pt x="2180" y="3602"/>
                  </a:lnTo>
                  <a:lnTo>
                    <a:pt x="2187" y="3598"/>
                  </a:lnTo>
                  <a:lnTo>
                    <a:pt x="2195" y="3589"/>
                  </a:lnTo>
                  <a:lnTo>
                    <a:pt x="2205" y="3574"/>
                  </a:lnTo>
                  <a:lnTo>
                    <a:pt x="2214" y="3562"/>
                  </a:lnTo>
                  <a:lnTo>
                    <a:pt x="2221" y="3550"/>
                  </a:lnTo>
                  <a:lnTo>
                    <a:pt x="2227" y="3540"/>
                  </a:lnTo>
                  <a:lnTo>
                    <a:pt x="2228" y="3530"/>
                  </a:lnTo>
                  <a:lnTo>
                    <a:pt x="2223" y="3519"/>
                  </a:lnTo>
                  <a:lnTo>
                    <a:pt x="2217" y="3514"/>
                  </a:lnTo>
                  <a:lnTo>
                    <a:pt x="2208" y="3510"/>
                  </a:lnTo>
                  <a:lnTo>
                    <a:pt x="2197" y="3508"/>
                  </a:lnTo>
                  <a:lnTo>
                    <a:pt x="2185" y="3508"/>
                  </a:lnTo>
                  <a:lnTo>
                    <a:pt x="2174" y="3508"/>
                  </a:lnTo>
                  <a:lnTo>
                    <a:pt x="2164" y="3508"/>
                  </a:lnTo>
                  <a:lnTo>
                    <a:pt x="2157" y="3507"/>
                  </a:lnTo>
                  <a:lnTo>
                    <a:pt x="2152" y="3504"/>
                  </a:lnTo>
                  <a:lnTo>
                    <a:pt x="2152" y="3500"/>
                  </a:lnTo>
                  <a:lnTo>
                    <a:pt x="2157" y="3492"/>
                  </a:lnTo>
                  <a:lnTo>
                    <a:pt x="2163" y="3486"/>
                  </a:lnTo>
                  <a:lnTo>
                    <a:pt x="2171" y="3482"/>
                  </a:lnTo>
                  <a:lnTo>
                    <a:pt x="2181" y="3478"/>
                  </a:lnTo>
                  <a:lnTo>
                    <a:pt x="2194" y="3471"/>
                  </a:lnTo>
                  <a:lnTo>
                    <a:pt x="2208" y="3462"/>
                  </a:lnTo>
                  <a:lnTo>
                    <a:pt x="2219" y="3456"/>
                  </a:lnTo>
                  <a:lnTo>
                    <a:pt x="2229" y="3454"/>
                  </a:lnTo>
                  <a:lnTo>
                    <a:pt x="2237" y="3454"/>
                  </a:lnTo>
                  <a:lnTo>
                    <a:pt x="2242" y="3456"/>
                  </a:lnTo>
                  <a:lnTo>
                    <a:pt x="2249" y="3458"/>
                  </a:lnTo>
                  <a:lnTo>
                    <a:pt x="2254" y="3461"/>
                  </a:lnTo>
                  <a:lnTo>
                    <a:pt x="2261" y="3463"/>
                  </a:lnTo>
                  <a:lnTo>
                    <a:pt x="2267" y="3463"/>
                  </a:lnTo>
                  <a:lnTo>
                    <a:pt x="2275" y="3461"/>
                  </a:lnTo>
                  <a:lnTo>
                    <a:pt x="2285" y="3455"/>
                  </a:lnTo>
                  <a:lnTo>
                    <a:pt x="2295" y="3446"/>
                  </a:lnTo>
                  <a:lnTo>
                    <a:pt x="2304" y="3437"/>
                  </a:lnTo>
                  <a:lnTo>
                    <a:pt x="2313" y="3426"/>
                  </a:lnTo>
                  <a:lnTo>
                    <a:pt x="2321" y="3417"/>
                  </a:lnTo>
                  <a:lnTo>
                    <a:pt x="2325" y="3411"/>
                  </a:lnTo>
                  <a:lnTo>
                    <a:pt x="2326" y="3406"/>
                  </a:lnTo>
                  <a:lnTo>
                    <a:pt x="2324" y="3402"/>
                  </a:lnTo>
                  <a:lnTo>
                    <a:pt x="2320" y="3397"/>
                  </a:lnTo>
                  <a:lnTo>
                    <a:pt x="2317" y="3391"/>
                  </a:lnTo>
                  <a:lnTo>
                    <a:pt x="2314" y="3385"/>
                  </a:lnTo>
                  <a:lnTo>
                    <a:pt x="2314" y="3379"/>
                  </a:lnTo>
                  <a:lnTo>
                    <a:pt x="2320" y="3374"/>
                  </a:lnTo>
                  <a:lnTo>
                    <a:pt x="2327" y="3369"/>
                  </a:lnTo>
                  <a:lnTo>
                    <a:pt x="2335" y="3365"/>
                  </a:lnTo>
                  <a:lnTo>
                    <a:pt x="2343" y="3361"/>
                  </a:lnTo>
                  <a:lnTo>
                    <a:pt x="2350" y="3354"/>
                  </a:lnTo>
                  <a:lnTo>
                    <a:pt x="2359" y="3344"/>
                  </a:lnTo>
                  <a:lnTo>
                    <a:pt x="2367" y="3330"/>
                  </a:lnTo>
                  <a:lnTo>
                    <a:pt x="2373" y="3321"/>
                  </a:lnTo>
                  <a:lnTo>
                    <a:pt x="2379" y="3315"/>
                  </a:lnTo>
                  <a:lnTo>
                    <a:pt x="2385" y="3312"/>
                  </a:lnTo>
                  <a:lnTo>
                    <a:pt x="2392" y="3310"/>
                  </a:lnTo>
                  <a:lnTo>
                    <a:pt x="2399" y="3308"/>
                  </a:lnTo>
                  <a:lnTo>
                    <a:pt x="2404" y="3306"/>
                  </a:lnTo>
                  <a:lnTo>
                    <a:pt x="2408" y="3300"/>
                  </a:lnTo>
                  <a:lnTo>
                    <a:pt x="2413" y="3293"/>
                  </a:lnTo>
                  <a:lnTo>
                    <a:pt x="2415" y="3280"/>
                  </a:lnTo>
                  <a:lnTo>
                    <a:pt x="2417" y="3259"/>
                  </a:lnTo>
                  <a:lnTo>
                    <a:pt x="2419" y="3237"/>
                  </a:lnTo>
                  <a:lnTo>
                    <a:pt x="2420" y="3214"/>
                  </a:lnTo>
                  <a:lnTo>
                    <a:pt x="2422" y="3191"/>
                  </a:lnTo>
                  <a:lnTo>
                    <a:pt x="2423" y="3171"/>
                  </a:lnTo>
                  <a:lnTo>
                    <a:pt x="2426" y="3155"/>
                  </a:lnTo>
                  <a:lnTo>
                    <a:pt x="2430" y="3144"/>
                  </a:lnTo>
                  <a:lnTo>
                    <a:pt x="2438" y="3131"/>
                  </a:lnTo>
                  <a:lnTo>
                    <a:pt x="2443" y="3116"/>
                  </a:lnTo>
                  <a:lnTo>
                    <a:pt x="2448" y="3101"/>
                  </a:lnTo>
                  <a:lnTo>
                    <a:pt x="2448" y="3085"/>
                  </a:lnTo>
                  <a:lnTo>
                    <a:pt x="2443" y="3065"/>
                  </a:lnTo>
                  <a:lnTo>
                    <a:pt x="2440" y="3052"/>
                  </a:lnTo>
                  <a:lnTo>
                    <a:pt x="2439" y="3040"/>
                  </a:lnTo>
                  <a:lnTo>
                    <a:pt x="2441" y="3028"/>
                  </a:lnTo>
                  <a:lnTo>
                    <a:pt x="2442" y="3016"/>
                  </a:lnTo>
                  <a:lnTo>
                    <a:pt x="2443" y="3005"/>
                  </a:lnTo>
                  <a:lnTo>
                    <a:pt x="2440" y="2993"/>
                  </a:lnTo>
                  <a:lnTo>
                    <a:pt x="2433" y="2981"/>
                  </a:lnTo>
                  <a:lnTo>
                    <a:pt x="2423" y="2969"/>
                  </a:lnTo>
                  <a:lnTo>
                    <a:pt x="2411" y="2956"/>
                  </a:lnTo>
                  <a:lnTo>
                    <a:pt x="2396" y="2942"/>
                  </a:lnTo>
                  <a:lnTo>
                    <a:pt x="2382" y="2928"/>
                  </a:lnTo>
                  <a:lnTo>
                    <a:pt x="2367" y="2915"/>
                  </a:lnTo>
                  <a:lnTo>
                    <a:pt x="2354" y="2904"/>
                  </a:lnTo>
                  <a:lnTo>
                    <a:pt x="2342" y="2894"/>
                  </a:lnTo>
                  <a:lnTo>
                    <a:pt x="2333" y="2888"/>
                  </a:lnTo>
                  <a:lnTo>
                    <a:pt x="2324" y="2883"/>
                  </a:lnTo>
                  <a:lnTo>
                    <a:pt x="2310" y="2878"/>
                  </a:lnTo>
                  <a:lnTo>
                    <a:pt x="2292" y="2873"/>
                  </a:lnTo>
                  <a:lnTo>
                    <a:pt x="2272" y="2868"/>
                  </a:lnTo>
                  <a:lnTo>
                    <a:pt x="2250" y="2864"/>
                  </a:lnTo>
                  <a:lnTo>
                    <a:pt x="2227" y="2859"/>
                  </a:lnTo>
                  <a:lnTo>
                    <a:pt x="2206" y="2856"/>
                  </a:lnTo>
                  <a:lnTo>
                    <a:pt x="2186" y="2854"/>
                  </a:lnTo>
                  <a:lnTo>
                    <a:pt x="2170" y="2853"/>
                  </a:lnTo>
                  <a:lnTo>
                    <a:pt x="2158" y="2853"/>
                  </a:lnTo>
                  <a:lnTo>
                    <a:pt x="2144" y="2854"/>
                  </a:lnTo>
                  <a:lnTo>
                    <a:pt x="2126" y="2855"/>
                  </a:lnTo>
                  <a:lnTo>
                    <a:pt x="2107" y="2856"/>
                  </a:lnTo>
                  <a:lnTo>
                    <a:pt x="2090" y="2857"/>
                  </a:lnTo>
                  <a:lnTo>
                    <a:pt x="2073" y="2858"/>
                  </a:lnTo>
                  <a:lnTo>
                    <a:pt x="2059" y="2859"/>
                  </a:lnTo>
                  <a:lnTo>
                    <a:pt x="2049" y="2863"/>
                  </a:lnTo>
                  <a:lnTo>
                    <a:pt x="2042" y="2869"/>
                  </a:lnTo>
                  <a:lnTo>
                    <a:pt x="2034" y="2881"/>
                  </a:lnTo>
                  <a:lnTo>
                    <a:pt x="2026" y="2895"/>
                  </a:lnTo>
                  <a:lnTo>
                    <a:pt x="2020" y="2911"/>
                  </a:lnTo>
                  <a:lnTo>
                    <a:pt x="2014" y="2925"/>
                  </a:lnTo>
                  <a:lnTo>
                    <a:pt x="2011" y="2936"/>
                  </a:lnTo>
                  <a:lnTo>
                    <a:pt x="2007" y="2946"/>
                  </a:lnTo>
                  <a:lnTo>
                    <a:pt x="2001" y="2952"/>
                  </a:lnTo>
                  <a:lnTo>
                    <a:pt x="1992" y="2954"/>
                  </a:lnTo>
                  <a:lnTo>
                    <a:pt x="1980" y="2954"/>
                  </a:lnTo>
                  <a:lnTo>
                    <a:pt x="1968" y="2951"/>
                  </a:lnTo>
                  <a:lnTo>
                    <a:pt x="1959" y="2945"/>
                  </a:lnTo>
                  <a:lnTo>
                    <a:pt x="1949" y="2937"/>
                  </a:lnTo>
                  <a:lnTo>
                    <a:pt x="1940" y="2928"/>
                  </a:lnTo>
                  <a:lnTo>
                    <a:pt x="1931" y="2921"/>
                  </a:lnTo>
                  <a:lnTo>
                    <a:pt x="1920" y="2915"/>
                  </a:lnTo>
                  <a:lnTo>
                    <a:pt x="1909" y="2910"/>
                  </a:lnTo>
                  <a:lnTo>
                    <a:pt x="1899" y="2906"/>
                  </a:lnTo>
                  <a:lnTo>
                    <a:pt x="1893" y="2904"/>
                  </a:lnTo>
                  <a:lnTo>
                    <a:pt x="1890" y="2903"/>
                  </a:lnTo>
                  <a:lnTo>
                    <a:pt x="1892" y="2901"/>
                  </a:lnTo>
                  <a:lnTo>
                    <a:pt x="1895" y="2893"/>
                  </a:lnTo>
                  <a:lnTo>
                    <a:pt x="1902" y="2882"/>
                  </a:lnTo>
                  <a:lnTo>
                    <a:pt x="1910" y="2870"/>
                  </a:lnTo>
                  <a:lnTo>
                    <a:pt x="1920" y="2857"/>
                  </a:lnTo>
                  <a:lnTo>
                    <a:pt x="1932" y="2844"/>
                  </a:lnTo>
                  <a:lnTo>
                    <a:pt x="1944" y="2834"/>
                  </a:lnTo>
                  <a:lnTo>
                    <a:pt x="1955" y="2825"/>
                  </a:lnTo>
                  <a:lnTo>
                    <a:pt x="1966" y="2818"/>
                  </a:lnTo>
                  <a:lnTo>
                    <a:pt x="1975" y="2810"/>
                  </a:lnTo>
                  <a:lnTo>
                    <a:pt x="1983" y="2801"/>
                  </a:lnTo>
                  <a:lnTo>
                    <a:pt x="1987" y="2791"/>
                  </a:lnTo>
                  <a:lnTo>
                    <a:pt x="1988" y="2778"/>
                  </a:lnTo>
                  <a:lnTo>
                    <a:pt x="1986" y="2759"/>
                  </a:lnTo>
                  <a:lnTo>
                    <a:pt x="1980" y="2737"/>
                  </a:lnTo>
                  <a:lnTo>
                    <a:pt x="1972" y="2715"/>
                  </a:lnTo>
                  <a:lnTo>
                    <a:pt x="1963" y="2693"/>
                  </a:lnTo>
                  <a:lnTo>
                    <a:pt x="1952" y="2673"/>
                  </a:lnTo>
                  <a:lnTo>
                    <a:pt x="1939" y="2650"/>
                  </a:lnTo>
                  <a:lnTo>
                    <a:pt x="1925" y="2630"/>
                  </a:lnTo>
                  <a:lnTo>
                    <a:pt x="1910" y="2615"/>
                  </a:lnTo>
                  <a:lnTo>
                    <a:pt x="1897" y="2606"/>
                  </a:lnTo>
                  <a:lnTo>
                    <a:pt x="1886" y="2599"/>
                  </a:lnTo>
                  <a:lnTo>
                    <a:pt x="1874" y="2589"/>
                  </a:lnTo>
                  <a:lnTo>
                    <a:pt x="1861" y="2578"/>
                  </a:lnTo>
                  <a:lnTo>
                    <a:pt x="1849" y="2568"/>
                  </a:lnTo>
                  <a:lnTo>
                    <a:pt x="1837" y="2563"/>
                  </a:lnTo>
                  <a:lnTo>
                    <a:pt x="1824" y="2558"/>
                  </a:lnTo>
                  <a:lnTo>
                    <a:pt x="1812" y="2553"/>
                  </a:lnTo>
                  <a:lnTo>
                    <a:pt x="1801" y="2545"/>
                  </a:lnTo>
                  <a:lnTo>
                    <a:pt x="1790" y="2533"/>
                  </a:lnTo>
                  <a:lnTo>
                    <a:pt x="1782" y="2523"/>
                  </a:lnTo>
                  <a:lnTo>
                    <a:pt x="1775" y="2513"/>
                  </a:lnTo>
                  <a:lnTo>
                    <a:pt x="1767" y="2506"/>
                  </a:lnTo>
                  <a:lnTo>
                    <a:pt x="1760" y="2499"/>
                  </a:lnTo>
                  <a:lnTo>
                    <a:pt x="1755" y="2495"/>
                  </a:lnTo>
                  <a:lnTo>
                    <a:pt x="1754" y="2493"/>
                  </a:lnTo>
                  <a:lnTo>
                    <a:pt x="1756" y="2494"/>
                  </a:lnTo>
                  <a:lnTo>
                    <a:pt x="1764" y="2496"/>
                  </a:lnTo>
                  <a:lnTo>
                    <a:pt x="1775" y="2499"/>
                  </a:lnTo>
                  <a:lnTo>
                    <a:pt x="1787" y="2505"/>
                  </a:lnTo>
                  <a:lnTo>
                    <a:pt x="1800" y="2510"/>
                  </a:lnTo>
                  <a:lnTo>
                    <a:pt x="1813" y="2518"/>
                  </a:lnTo>
                  <a:lnTo>
                    <a:pt x="1823" y="2524"/>
                  </a:lnTo>
                  <a:lnTo>
                    <a:pt x="1830" y="2529"/>
                  </a:lnTo>
                  <a:lnTo>
                    <a:pt x="1837" y="2532"/>
                  </a:lnTo>
                  <a:lnTo>
                    <a:pt x="1844" y="2534"/>
                  </a:lnTo>
                  <a:lnTo>
                    <a:pt x="1851" y="2534"/>
                  </a:lnTo>
                  <a:lnTo>
                    <a:pt x="1863" y="2535"/>
                  </a:lnTo>
                  <a:lnTo>
                    <a:pt x="1878" y="2535"/>
                  </a:lnTo>
                  <a:lnTo>
                    <a:pt x="1888" y="2534"/>
                  </a:lnTo>
                  <a:lnTo>
                    <a:pt x="1896" y="2532"/>
                  </a:lnTo>
                  <a:lnTo>
                    <a:pt x="1899" y="2531"/>
                  </a:lnTo>
                  <a:lnTo>
                    <a:pt x="1902" y="2530"/>
                  </a:lnTo>
                  <a:lnTo>
                    <a:pt x="1899" y="2528"/>
                  </a:lnTo>
                  <a:lnTo>
                    <a:pt x="1895" y="2523"/>
                  </a:lnTo>
                  <a:lnTo>
                    <a:pt x="1888" y="2516"/>
                  </a:lnTo>
                  <a:lnTo>
                    <a:pt x="1881" y="2506"/>
                  </a:lnTo>
                  <a:lnTo>
                    <a:pt x="1872" y="2495"/>
                  </a:lnTo>
                  <a:lnTo>
                    <a:pt x="1863" y="2483"/>
                  </a:lnTo>
                  <a:lnTo>
                    <a:pt x="1855" y="2471"/>
                  </a:lnTo>
                  <a:lnTo>
                    <a:pt x="1848" y="2461"/>
                  </a:lnTo>
                  <a:lnTo>
                    <a:pt x="1843" y="2451"/>
                  </a:lnTo>
                  <a:lnTo>
                    <a:pt x="1836" y="2440"/>
                  </a:lnTo>
                  <a:lnTo>
                    <a:pt x="1825" y="2429"/>
                  </a:lnTo>
                  <a:lnTo>
                    <a:pt x="1813" y="2417"/>
                  </a:lnTo>
                  <a:lnTo>
                    <a:pt x="1802" y="2406"/>
                  </a:lnTo>
                  <a:lnTo>
                    <a:pt x="1792" y="2395"/>
                  </a:lnTo>
                  <a:lnTo>
                    <a:pt x="1786" y="2386"/>
                  </a:lnTo>
                  <a:lnTo>
                    <a:pt x="1784" y="2378"/>
                  </a:lnTo>
                  <a:lnTo>
                    <a:pt x="1784" y="2369"/>
                  </a:lnTo>
                  <a:lnTo>
                    <a:pt x="1783" y="2360"/>
                  </a:lnTo>
                  <a:lnTo>
                    <a:pt x="1780" y="2351"/>
                  </a:lnTo>
                  <a:lnTo>
                    <a:pt x="1779" y="2342"/>
                  </a:lnTo>
                  <a:lnTo>
                    <a:pt x="1779" y="2332"/>
                  </a:lnTo>
                  <a:lnTo>
                    <a:pt x="1784" y="2321"/>
                  </a:lnTo>
                  <a:lnTo>
                    <a:pt x="1792" y="2313"/>
                  </a:lnTo>
                  <a:lnTo>
                    <a:pt x="1800" y="2310"/>
                  </a:lnTo>
                  <a:lnTo>
                    <a:pt x="1807" y="2308"/>
                  </a:lnTo>
                  <a:lnTo>
                    <a:pt x="1813" y="2306"/>
                  </a:lnTo>
                  <a:lnTo>
                    <a:pt x="1817" y="2304"/>
                  </a:lnTo>
                  <a:lnTo>
                    <a:pt x="1818" y="2299"/>
                  </a:lnTo>
                  <a:lnTo>
                    <a:pt x="1815" y="2292"/>
                  </a:lnTo>
                  <a:lnTo>
                    <a:pt x="1809" y="2287"/>
                  </a:lnTo>
                  <a:lnTo>
                    <a:pt x="1798" y="2280"/>
                  </a:lnTo>
                  <a:lnTo>
                    <a:pt x="1787" y="2275"/>
                  </a:lnTo>
                  <a:lnTo>
                    <a:pt x="1776" y="2268"/>
                  </a:lnTo>
                  <a:lnTo>
                    <a:pt x="1767" y="2261"/>
                  </a:lnTo>
                  <a:lnTo>
                    <a:pt x="1764" y="2253"/>
                  </a:lnTo>
                  <a:lnTo>
                    <a:pt x="1760" y="2245"/>
                  </a:lnTo>
                  <a:lnTo>
                    <a:pt x="1755" y="2240"/>
                  </a:lnTo>
                  <a:lnTo>
                    <a:pt x="1747" y="2236"/>
                  </a:lnTo>
                  <a:lnTo>
                    <a:pt x="1737" y="2234"/>
                  </a:lnTo>
                  <a:lnTo>
                    <a:pt x="1730" y="2232"/>
                  </a:lnTo>
                  <a:lnTo>
                    <a:pt x="1723" y="2231"/>
                  </a:lnTo>
                  <a:lnTo>
                    <a:pt x="1720" y="2229"/>
                  </a:lnTo>
                  <a:lnTo>
                    <a:pt x="1719" y="2224"/>
                  </a:lnTo>
                  <a:lnTo>
                    <a:pt x="1716" y="2215"/>
                  </a:lnTo>
                  <a:lnTo>
                    <a:pt x="1712" y="2201"/>
                  </a:lnTo>
                  <a:lnTo>
                    <a:pt x="1707" y="2187"/>
                  </a:lnTo>
                  <a:lnTo>
                    <a:pt x="1701" y="2172"/>
                  </a:lnTo>
                  <a:lnTo>
                    <a:pt x="1695" y="2158"/>
                  </a:lnTo>
                  <a:lnTo>
                    <a:pt x="1688" y="2147"/>
                  </a:lnTo>
                  <a:lnTo>
                    <a:pt x="1678" y="2136"/>
                  </a:lnTo>
                  <a:lnTo>
                    <a:pt x="1667" y="2124"/>
                  </a:lnTo>
                  <a:lnTo>
                    <a:pt x="1654" y="2112"/>
                  </a:lnTo>
                  <a:lnTo>
                    <a:pt x="1641" y="2100"/>
                  </a:lnTo>
                  <a:lnTo>
                    <a:pt x="1628" y="2090"/>
                  </a:lnTo>
                  <a:lnTo>
                    <a:pt x="1615" y="2081"/>
                  </a:lnTo>
                  <a:lnTo>
                    <a:pt x="1604" y="2077"/>
                  </a:lnTo>
                  <a:lnTo>
                    <a:pt x="1591" y="2073"/>
                  </a:lnTo>
                  <a:lnTo>
                    <a:pt x="1575" y="2069"/>
                  </a:lnTo>
                  <a:lnTo>
                    <a:pt x="1558" y="2065"/>
                  </a:lnTo>
                  <a:lnTo>
                    <a:pt x="1543" y="2060"/>
                  </a:lnTo>
                  <a:lnTo>
                    <a:pt x="1529" y="2057"/>
                  </a:lnTo>
                  <a:lnTo>
                    <a:pt x="1522" y="2055"/>
                  </a:lnTo>
                  <a:lnTo>
                    <a:pt x="1514" y="2053"/>
                  </a:lnTo>
                  <a:lnTo>
                    <a:pt x="1505" y="2050"/>
                  </a:lnTo>
                  <a:lnTo>
                    <a:pt x="1497" y="2046"/>
                  </a:lnTo>
                  <a:lnTo>
                    <a:pt x="1488" y="2043"/>
                  </a:lnTo>
                  <a:lnTo>
                    <a:pt x="1482" y="2041"/>
                  </a:lnTo>
                  <a:lnTo>
                    <a:pt x="1480" y="2039"/>
                  </a:lnTo>
                  <a:lnTo>
                    <a:pt x="1479" y="2035"/>
                  </a:lnTo>
                  <a:lnTo>
                    <a:pt x="1478" y="2026"/>
                  </a:lnTo>
                  <a:lnTo>
                    <a:pt x="1475" y="2015"/>
                  </a:lnTo>
                  <a:lnTo>
                    <a:pt x="1470" y="2003"/>
                  </a:lnTo>
                  <a:lnTo>
                    <a:pt x="1464" y="1993"/>
                  </a:lnTo>
                  <a:lnTo>
                    <a:pt x="1457" y="1987"/>
                  </a:lnTo>
                  <a:lnTo>
                    <a:pt x="1451" y="1983"/>
                  </a:lnTo>
                  <a:lnTo>
                    <a:pt x="1445" y="1977"/>
                  </a:lnTo>
                  <a:lnTo>
                    <a:pt x="1441" y="1972"/>
                  </a:lnTo>
                  <a:lnTo>
                    <a:pt x="1437" y="1962"/>
                  </a:lnTo>
                  <a:lnTo>
                    <a:pt x="1436" y="1952"/>
                  </a:lnTo>
                  <a:lnTo>
                    <a:pt x="1434" y="1944"/>
                  </a:lnTo>
                  <a:lnTo>
                    <a:pt x="1431" y="1937"/>
                  </a:lnTo>
                  <a:lnTo>
                    <a:pt x="1428" y="1927"/>
                  </a:lnTo>
                  <a:lnTo>
                    <a:pt x="1422" y="1914"/>
                  </a:lnTo>
                  <a:lnTo>
                    <a:pt x="1417" y="1899"/>
                  </a:lnTo>
                  <a:lnTo>
                    <a:pt x="1413" y="1886"/>
                  </a:lnTo>
                  <a:lnTo>
                    <a:pt x="1409" y="1873"/>
                  </a:lnTo>
                  <a:lnTo>
                    <a:pt x="1404" y="1860"/>
                  </a:lnTo>
                  <a:lnTo>
                    <a:pt x="1396" y="1845"/>
                  </a:lnTo>
                  <a:lnTo>
                    <a:pt x="1389" y="1831"/>
                  </a:lnTo>
                  <a:lnTo>
                    <a:pt x="1383" y="1815"/>
                  </a:lnTo>
                  <a:lnTo>
                    <a:pt x="1375" y="1795"/>
                  </a:lnTo>
                  <a:lnTo>
                    <a:pt x="1367" y="1776"/>
                  </a:lnTo>
                  <a:lnTo>
                    <a:pt x="1360" y="1755"/>
                  </a:lnTo>
                  <a:lnTo>
                    <a:pt x="1353" y="1737"/>
                  </a:lnTo>
                  <a:lnTo>
                    <a:pt x="1348" y="1721"/>
                  </a:lnTo>
                  <a:lnTo>
                    <a:pt x="1343" y="1710"/>
                  </a:lnTo>
                  <a:lnTo>
                    <a:pt x="1339" y="1694"/>
                  </a:lnTo>
                  <a:lnTo>
                    <a:pt x="1337" y="1674"/>
                  </a:lnTo>
                  <a:lnTo>
                    <a:pt x="1337" y="1655"/>
                  </a:lnTo>
                  <a:lnTo>
                    <a:pt x="1337" y="1638"/>
                  </a:lnTo>
                  <a:lnTo>
                    <a:pt x="1338" y="1624"/>
                  </a:lnTo>
                  <a:lnTo>
                    <a:pt x="1338" y="1607"/>
                  </a:lnTo>
                  <a:lnTo>
                    <a:pt x="1333" y="1591"/>
                  </a:lnTo>
                  <a:lnTo>
                    <a:pt x="1327" y="1575"/>
                  </a:lnTo>
                  <a:lnTo>
                    <a:pt x="1316" y="1562"/>
                  </a:lnTo>
                  <a:lnTo>
                    <a:pt x="1308" y="1557"/>
                  </a:lnTo>
                  <a:lnTo>
                    <a:pt x="1301" y="1555"/>
                  </a:lnTo>
                  <a:lnTo>
                    <a:pt x="1292" y="1555"/>
                  </a:lnTo>
                  <a:lnTo>
                    <a:pt x="1285" y="1556"/>
                  </a:lnTo>
                  <a:lnTo>
                    <a:pt x="1279" y="1555"/>
                  </a:lnTo>
                  <a:lnTo>
                    <a:pt x="1274" y="1551"/>
                  </a:lnTo>
                  <a:lnTo>
                    <a:pt x="1270" y="1545"/>
                  </a:lnTo>
                  <a:lnTo>
                    <a:pt x="1262" y="1535"/>
                  </a:lnTo>
                  <a:lnTo>
                    <a:pt x="1252" y="1523"/>
                  </a:lnTo>
                  <a:lnTo>
                    <a:pt x="1242" y="1509"/>
                  </a:lnTo>
                  <a:lnTo>
                    <a:pt x="1229" y="1493"/>
                  </a:lnTo>
                  <a:lnTo>
                    <a:pt x="1220" y="1479"/>
                  </a:lnTo>
                  <a:lnTo>
                    <a:pt x="1210" y="1465"/>
                  </a:lnTo>
                  <a:lnTo>
                    <a:pt x="1204" y="1453"/>
                  </a:lnTo>
                  <a:lnTo>
                    <a:pt x="1194" y="1432"/>
                  </a:lnTo>
                  <a:lnTo>
                    <a:pt x="1182" y="1414"/>
                  </a:lnTo>
                  <a:lnTo>
                    <a:pt x="1171" y="1402"/>
                  </a:lnTo>
                  <a:lnTo>
                    <a:pt x="1161" y="1395"/>
                  </a:lnTo>
                  <a:lnTo>
                    <a:pt x="1152" y="1393"/>
                  </a:lnTo>
                  <a:lnTo>
                    <a:pt x="1142" y="1393"/>
                  </a:lnTo>
                  <a:lnTo>
                    <a:pt x="1131" y="1393"/>
                  </a:lnTo>
                  <a:lnTo>
                    <a:pt x="1119" y="1391"/>
                  </a:lnTo>
                  <a:lnTo>
                    <a:pt x="1108" y="1386"/>
                  </a:lnTo>
                  <a:lnTo>
                    <a:pt x="1095" y="1377"/>
                  </a:lnTo>
                  <a:lnTo>
                    <a:pt x="1084" y="1370"/>
                  </a:lnTo>
                  <a:lnTo>
                    <a:pt x="1072" y="1364"/>
                  </a:lnTo>
                  <a:lnTo>
                    <a:pt x="1055" y="1362"/>
                  </a:lnTo>
                  <a:lnTo>
                    <a:pt x="1044" y="1358"/>
                  </a:lnTo>
                  <a:lnTo>
                    <a:pt x="1035" y="1350"/>
                  </a:lnTo>
                  <a:lnTo>
                    <a:pt x="1026" y="1340"/>
                  </a:lnTo>
                  <a:lnTo>
                    <a:pt x="1018" y="1330"/>
                  </a:lnTo>
                  <a:lnTo>
                    <a:pt x="1011" y="1323"/>
                  </a:lnTo>
                  <a:lnTo>
                    <a:pt x="1003" y="1319"/>
                  </a:lnTo>
                  <a:lnTo>
                    <a:pt x="992" y="1323"/>
                  </a:lnTo>
                  <a:lnTo>
                    <a:pt x="979" y="1329"/>
                  </a:lnTo>
                  <a:lnTo>
                    <a:pt x="966" y="1339"/>
                  </a:lnTo>
                  <a:lnTo>
                    <a:pt x="955" y="1349"/>
                  </a:lnTo>
                  <a:lnTo>
                    <a:pt x="945" y="1359"/>
                  </a:lnTo>
                  <a:lnTo>
                    <a:pt x="933" y="1370"/>
                  </a:lnTo>
                  <a:lnTo>
                    <a:pt x="917" y="1378"/>
                  </a:lnTo>
                  <a:lnTo>
                    <a:pt x="901" y="1383"/>
                  </a:lnTo>
                  <a:lnTo>
                    <a:pt x="884" y="1384"/>
                  </a:lnTo>
                  <a:lnTo>
                    <a:pt x="869" y="1382"/>
                  </a:lnTo>
                  <a:lnTo>
                    <a:pt x="852" y="1378"/>
                  </a:lnTo>
                  <a:lnTo>
                    <a:pt x="834" y="1374"/>
                  </a:lnTo>
                  <a:lnTo>
                    <a:pt x="820" y="1370"/>
                  </a:lnTo>
                  <a:lnTo>
                    <a:pt x="809" y="1365"/>
                  </a:lnTo>
                  <a:lnTo>
                    <a:pt x="801" y="1363"/>
                  </a:lnTo>
                  <a:lnTo>
                    <a:pt x="789" y="1362"/>
                  </a:lnTo>
                  <a:lnTo>
                    <a:pt x="775" y="1362"/>
                  </a:lnTo>
                  <a:lnTo>
                    <a:pt x="761" y="1361"/>
                  </a:lnTo>
                  <a:lnTo>
                    <a:pt x="749" y="1359"/>
                  </a:lnTo>
                  <a:lnTo>
                    <a:pt x="740" y="1354"/>
                  </a:lnTo>
                  <a:lnTo>
                    <a:pt x="732" y="1348"/>
                  </a:lnTo>
                  <a:lnTo>
                    <a:pt x="725" y="1341"/>
                  </a:lnTo>
                  <a:lnTo>
                    <a:pt x="719" y="1336"/>
                  </a:lnTo>
                  <a:lnTo>
                    <a:pt x="715" y="1332"/>
                  </a:lnTo>
                  <a:lnTo>
                    <a:pt x="714" y="1331"/>
                  </a:lnTo>
                  <a:lnTo>
                    <a:pt x="717" y="1331"/>
                  </a:lnTo>
                  <a:lnTo>
                    <a:pt x="725" y="1335"/>
                  </a:lnTo>
                  <a:lnTo>
                    <a:pt x="737" y="1337"/>
                  </a:lnTo>
                  <a:lnTo>
                    <a:pt x="751" y="1341"/>
                  </a:lnTo>
                  <a:lnTo>
                    <a:pt x="765" y="1344"/>
                  </a:lnTo>
                  <a:lnTo>
                    <a:pt x="780" y="1348"/>
                  </a:lnTo>
                  <a:lnTo>
                    <a:pt x="792" y="1350"/>
                  </a:lnTo>
                  <a:lnTo>
                    <a:pt x="801" y="1350"/>
                  </a:lnTo>
                  <a:lnTo>
                    <a:pt x="816" y="1348"/>
                  </a:lnTo>
                  <a:lnTo>
                    <a:pt x="832" y="1340"/>
                  </a:lnTo>
                  <a:lnTo>
                    <a:pt x="849" y="1330"/>
                  </a:lnTo>
                  <a:lnTo>
                    <a:pt x="866" y="1316"/>
                  </a:lnTo>
                  <a:lnTo>
                    <a:pt x="881" y="1301"/>
                  </a:lnTo>
                  <a:lnTo>
                    <a:pt x="891" y="1287"/>
                  </a:lnTo>
                  <a:lnTo>
                    <a:pt x="900" y="1275"/>
                  </a:lnTo>
                  <a:lnTo>
                    <a:pt x="911" y="1267"/>
                  </a:lnTo>
                  <a:lnTo>
                    <a:pt x="924" y="1262"/>
                  </a:lnTo>
                  <a:lnTo>
                    <a:pt x="938" y="1260"/>
                  </a:lnTo>
                  <a:lnTo>
                    <a:pt x="955" y="1259"/>
                  </a:lnTo>
                  <a:lnTo>
                    <a:pt x="970" y="1257"/>
                  </a:lnTo>
                  <a:lnTo>
                    <a:pt x="980" y="1254"/>
                  </a:lnTo>
                  <a:lnTo>
                    <a:pt x="992" y="1250"/>
                  </a:lnTo>
                  <a:lnTo>
                    <a:pt x="1003" y="1245"/>
                  </a:lnTo>
                  <a:lnTo>
                    <a:pt x="1014" y="1239"/>
                  </a:lnTo>
                  <a:lnTo>
                    <a:pt x="1023" y="1232"/>
                  </a:lnTo>
                  <a:lnTo>
                    <a:pt x="1028" y="1223"/>
                  </a:lnTo>
                  <a:lnTo>
                    <a:pt x="1030" y="1212"/>
                  </a:lnTo>
                  <a:lnTo>
                    <a:pt x="1029" y="1204"/>
                  </a:lnTo>
                  <a:lnTo>
                    <a:pt x="1024" y="1199"/>
                  </a:lnTo>
                  <a:lnTo>
                    <a:pt x="1017" y="1196"/>
                  </a:lnTo>
                  <a:lnTo>
                    <a:pt x="1008" y="1193"/>
                  </a:lnTo>
                  <a:lnTo>
                    <a:pt x="1000" y="1191"/>
                  </a:lnTo>
                  <a:lnTo>
                    <a:pt x="990" y="1190"/>
                  </a:lnTo>
                  <a:lnTo>
                    <a:pt x="982" y="1188"/>
                  </a:lnTo>
                  <a:lnTo>
                    <a:pt x="976" y="1185"/>
                  </a:lnTo>
                  <a:lnTo>
                    <a:pt x="972" y="1179"/>
                  </a:lnTo>
                  <a:lnTo>
                    <a:pt x="970" y="1170"/>
                  </a:lnTo>
                  <a:lnTo>
                    <a:pt x="970" y="1164"/>
                  </a:lnTo>
                  <a:lnTo>
                    <a:pt x="971" y="1158"/>
                  </a:lnTo>
                  <a:lnTo>
                    <a:pt x="972" y="1153"/>
                  </a:lnTo>
                  <a:lnTo>
                    <a:pt x="971" y="1146"/>
                  </a:lnTo>
                  <a:lnTo>
                    <a:pt x="967" y="1135"/>
                  </a:lnTo>
                  <a:lnTo>
                    <a:pt x="960" y="1129"/>
                  </a:lnTo>
                  <a:lnTo>
                    <a:pt x="950" y="1127"/>
                  </a:lnTo>
                  <a:lnTo>
                    <a:pt x="944" y="1127"/>
                  </a:lnTo>
                  <a:lnTo>
                    <a:pt x="934" y="1129"/>
                  </a:lnTo>
                  <a:lnTo>
                    <a:pt x="923" y="1131"/>
                  </a:lnTo>
                  <a:lnTo>
                    <a:pt x="912" y="1134"/>
                  </a:lnTo>
                  <a:lnTo>
                    <a:pt x="903" y="1136"/>
                  </a:lnTo>
                  <a:lnTo>
                    <a:pt x="897" y="1139"/>
                  </a:lnTo>
                  <a:lnTo>
                    <a:pt x="895" y="1140"/>
                  </a:lnTo>
                  <a:lnTo>
                    <a:pt x="896" y="1138"/>
                  </a:lnTo>
                  <a:lnTo>
                    <a:pt x="901" y="1134"/>
                  </a:lnTo>
                  <a:lnTo>
                    <a:pt x="910" y="1129"/>
                  </a:lnTo>
                  <a:lnTo>
                    <a:pt x="922" y="1123"/>
                  </a:lnTo>
                  <a:lnTo>
                    <a:pt x="935" y="1118"/>
                  </a:lnTo>
                  <a:lnTo>
                    <a:pt x="951" y="1116"/>
                  </a:lnTo>
                  <a:lnTo>
                    <a:pt x="971" y="1113"/>
                  </a:lnTo>
                  <a:lnTo>
                    <a:pt x="986" y="1111"/>
                  </a:lnTo>
                  <a:lnTo>
                    <a:pt x="1000" y="1107"/>
                  </a:lnTo>
                  <a:lnTo>
                    <a:pt x="1008" y="1100"/>
                  </a:lnTo>
                  <a:lnTo>
                    <a:pt x="1015" y="1090"/>
                  </a:lnTo>
                  <a:lnTo>
                    <a:pt x="1017" y="1082"/>
                  </a:lnTo>
                  <a:lnTo>
                    <a:pt x="1019" y="1075"/>
                  </a:lnTo>
                  <a:lnTo>
                    <a:pt x="1021" y="1069"/>
                  </a:lnTo>
                  <a:lnTo>
                    <a:pt x="1024" y="1062"/>
                  </a:lnTo>
                  <a:lnTo>
                    <a:pt x="1029" y="1054"/>
                  </a:lnTo>
                  <a:lnTo>
                    <a:pt x="1038" y="1044"/>
                  </a:lnTo>
                  <a:lnTo>
                    <a:pt x="1050" y="1028"/>
                  </a:lnTo>
                  <a:lnTo>
                    <a:pt x="1060" y="1009"/>
                  </a:lnTo>
                  <a:lnTo>
                    <a:pt x="1070" y="992"/>
                  </a:lnTo>
                  <a:lnTo>
                    <a:pt x="1077" y="976"/>
                  </a:lnTo>
                  <a:lnTo>
                    <a:pt x="1085" y="965"/>
                  </a:lnTo>
                  <a:lnTo>
                    <a:pt x="1094" y="954"/>
                  </a:lnTo>
                  <a:lnTo>
                    <a:pt x="1105" y="939"/>
                  </a:lnTo>
                  <a:lnTo>
                    <a:pt x="1115" y="924"/>
                  </a:lnTo>
                  <a:lnTo>
                    <a:pt x="1124" y="908"/>
                  </a:lnTo>
                  <a:lnTo>
                    <a:pt x="1130" y="893"/>
                  </a:lnTo>
                  <a:lnTo>
                    <a:pt x="1131" y="886"/>
                  </a:lnTo>
                  <a:lnTo>
                    <a:pt x="1131" y="879"/>
                  </a:lnTo>
                  <a:lnTo>
                    <a:pt x="1130" y="873"/>
                  </a:lnTo>
                  <a:lnTo>
                    <a:pt x="1130" y="867"/>
                  </a:lnTo>
                  <a:lnTo>
                    <a:pt x="1131" y="861"/>
                  </a:lnTo>
                  <a:lnTo>
                    <a:pt x="1134" y="852"/>
                  </a:lnTo>
                  <a:lnTo>
                    <a:pt x="1141" y="841"/>
                  </a:lnTo>
                  <a:lnTo>
                    <a:pt x="1150" y="830"/>
                  </a:lnTo>
                  <a:lnTo>
                    <a:pt x="1158" y="822"/>
                  </a:lnTo>
                  <a:lnTo>
                    <a:pt x="1165" y="816"/>
                  </a:lnTo>
                  <a:lnTo>
                    <a:pt x="1170" y="809"/>
                  </a:lnTo>
                  <a:lnTo>
                    <a:pt x="1174" y="803"/>
                  </a:lnTo>
                  <a:lnTo>
                    <a:pt x="1175" y="794"/>
                  </a:lnTo>
                  <a:lnTo>
                    <a:pt x="1174" y="782"/>
                  </a:lnTo>
                  <a:lnTo>
                    <a:pt x="1170" y="761"/>
                  </a:lnTo>
                  <a:lnTo>
                    <a:pt x="1171" y="740"/>
                  </a:lnTo>
                  <a:lnTo>
                    <a:pt x="1174" y="721"/>
                  </a:lnTo>
                  <a:lnTo>
                    <a:pt x="1179" y="703"/>
                  </a:lnTo>
                  <a:lnTo>
                    <a:pt x="1185" y="690"/>
                  </a:lnTo>
                  <a:lnTo>
                    <a:pt x="1192" y="680"/>
                  </a:lnTo>
                  <a:lnTo>
                    <a:pt x="1203" y="669"/>
                  </a:lnTo>
                  <a:lnTo>
                    <a:pt x="1216" y="656"/>
                  </a:lnTo>
                  <a:lnTo>
                    <a:pt x="1229" y="644"/>
                  </a:lnTo>
                  <a:lnTo>
                    <a:pt x="1239" y="632"/>
                  </a:lnTo>
                  <a:lnTo>
                    <a:pt x="1245" y="620"/>
                  </a:lnTo>
                  <a:lnTo>
                    <a:pt x="1247" y="606"/>
                  </a:lnTo>
                  <a:lnTo>
                    <a:pt x="1248" y="589"/>
                  </a:lnTo>
                  <a:lnTo>
                    <a:pt x="1247" y="574"/>
                  </a:lnTo>
                  <a:lnTo>
                    <a:pt x="1245" y="559"/>
                  </a:lnTo>
                  <a:lnTo>
                    <a:pt x="1239" y="546"/>
                  </a:lnTo>
                  <a:lnTo>
                    <a:pt x="1233" y="538"/>
                  </a:lnTo>
                  <a:lnTo>
                    <a:pt x="1224" y="526"/>
                  </a:lnTo>
                  <a:lnTo>
                    <a:pt x="1213" y="514"/>
                  </a:lnTo>
                  <a:lnTo>
                    <a:pt x="1202" y="503"/>
                  </a:lnTo>
                  <a:lnTo>
                    <a:pt x="1189" y="493"/>
                  </a:lnTo>
                  <a:lnTo>
                    <a:pt x="1178" y="486"/>
                  </a:lnTo>
                  <a:lnTo>
                    <a:pt x="1167" y="483"/>
                  </a:lnTo>
                  <a:lnTo>
                    <a:pt x="1153" y="485"/>
                  </a:lnTo>
                  <a:lnTo>
                    <a:pt x="1136" y="488"/>
                  </a:lnTo>
                  <a:lnTo>
                    <a:pt x="1117" y="493"/>
                  </a:lnTo>
                  <a:lnTo>
                    <a:pt x="1098" y="496"/>
                  </a:lnTo>
                  <a:lnTo>
                    <a:pt x="1080" y="498"/>
                  </a:lnTo>
                  <a:lnTo>
                    <a:pt x="1063" y="498"/>
                  </a:lnTo>
                  <a:lnTo>
                    <a:pt x="1044" y="496"/>
                  </a:lnTo>
                  <a:lnTo>
                    <a:pt x="1025" y="495"/>
                  </a:lnTo>
                  <a:lnTo>
                    <a:pt x="1006" y="493"/>
                  </a:lnTo>
                  <a:lnTo>
                    <a:pt x="990" y="492"/>
                  </a:lnTo>
                  <a:lnTo>
                    <a:pt x="977" y="491"/>
                  </a:lnTo>
                  <a:lnTo>
                    <a:pt x="965" y="491"/>
                  </a:lnTo>
                  <a:lnTo>
                    <a:pt x="950" y="492"/>
                  </a:lnTo>
                  <a:lnTo>
                    <a:pt x="936" y="493"/>
                  </a:lnTo>
                  <a:lnTo>
                    <a:pt x="922" y="496"/>
                  </a:lnTo>
                  <a:lnTo>
                    <a:pt x="911" y="501"/>
                  </a:lnTo>
                  <a:lnTo>
                    <a:pt x="901" y="503"/>
                  </a:lnTo>
                  <a:lnTo>
                    <a:pt x="887" y="504"/>
                  </a:lnTo>
                  <a:lnTo>
                    <a:pt x="870" y="504"/>
                  </a:lnTo>
                  <a:lnTo>
                    <a:pt x="854" y="502"/>
                  </a:lnTo>
                  <a:lnTo>
                    <a:pt x="839" y="499"/>
                  </a:lnTo>
                  <a:lnTo>
                    <a:pt x="826" y="497"/>
                  </a:lnTo>
                  <a:lnTo>
                    <a:pt x="819" y="494"/>
                  </a:lnTo>
                  <a:lnTo>
                    <a:pt x="812" y="488"/>
                  </a:lnTo>
                  <a:lnTo>
                    <a:pt x="804" y="484"/>
                  </a:lnTo>
                  <a:lnTo>
                    <a:pt x="795" y="481"/>
                  </a:lnTo>
                  <a:lnTo>
                    <a:pt x="786" y="480"/>
                  </a:lnTo>
                  <a:lnTo>
                    <a:pt x="778" y="483"/>
                  </a:lnTo>
                  <a:lnTo>
                    <a:pt x="773" y="488"/>
                  </a:lnTo>
                  <a:lnTo>
                    <a:pt x="765" y="496"/>
                  </a:lnTo>
                  <a:lnTo>
                    <a:pt x="758" y="505"/>
                  </a:lnTo>
                  <a:lnTo>
                    <a:pt x="749" y="513"/>
                  </a:lnTo>
                  <a:lnTo>
                    <a:pt x="741" y="519"/>
                  </a:lnTo>
                  <a:lnTo>
                    <a:pt x="735" y="520"/>
                  </a:lnTo>
                  <a:lnTo>
                    <a:pt x="729" y="520"/>
                  </a:lnTo>
                  <a:lnTo>
                    <a:pt x="726" y="518"/>
                  </a:lnTo>
                  <a:lnTo>
                    <a:pt x="722" y="517"/>
                  </a:lnTo>
                  <a:lnTo>
                    <a:pt x="717" y="517"/>
                  </a:lnTo>
                  <a:lnTo>
                    <a:pt x="712" y="518"/>
                  </a:lnTo>
                  <a:lnTo>
                    <a:pt x="705" y="521"/>
                  </a:lnTo>
                  <a:lnTo>
                    <a:pt x="696" y="528"/>
                  </a:lnTo>
                  <a:lnTo>
                    <a:pt x="688" y="534"/>
                  </a:lnTo>
                  <a:lnTo>
                    <a:pt x="680" y="539"/>
                  </a:lnTo>
                  <a:lnTo>
                    <a:pt x="673" y="542"/>
                  </a:lnTo>
                  <a:lnTo>
                    <a:pt x="667" y="544"/>
                  </a:lnTo>
                  <a:lnTo>
                    <a:pt x="659" y="548"/>
                  </a:lnTo>
                  <a:lnTo>
                    <a:pt x="651" y="553"/>
                  </a:lnTo>
                  <a:lnTo>
                    <a:pt x="642" y="562"/>
                  </a:lnTo>
                  <a:lnTo>
                    <a:pt x="627" y="573"/>
                  </a:lnTo>
                  <a:lnTo>
                    <a:pt x="614" y="578"/>
                  </a:lnTo>
                  <a:lnTo>
                    <a:pt x="603" y="582"/>
                  </a:lnTo>
                  <a:lnTo>
                    <a:pt x="595" y="582"/>
                  </a:lnTo>
                  <a:lnTo>
                    <a:pt x="587" y="582"/>
                  </a:lnTo>
                  <a:lnTo>
                    <a:pt x="585" y="582"/>
                  </a:lnTo>
                  <a:lnTo>
                    <a:pt x="581" y="583"/>
                  </a:lnTo>
                  <a:lnTo>
                    <a:pt x="579" y="583"/>
                  </a:lnTo>
                  <a:lnTo>
                    <a:pt x="576" y="583"/>
                  </a:lnTo>
                  <a:lnTo>
                    <a:pt x="574" y="583"/>
                  </a:lnTo>
                  <a:lnTo>
                    <a:pt x="572" y="583"/>
                  </a:lnTo>
                  <a:lnTo>
                    <a:pt x="569" y="583"/>
                  </a:lnTo>
                  <a:lnTo>
                    <a:pt x="567" y="582"/>
                  </a:lnTo>
                  <a:lnTo>
                    <a:pt x="566" y="582"/>
                  </a:lnTo>
                  <a:lnTo>
                    <a:pt x="565" y="580"/>
                  </a:lnTo>
                  <a:lnTo>
                    <a:pt x="565" y="579"/>
                  </a:lnTo>
                  <a:lnTo>
                    <a:pt x="566" y="577"/>
                  </a:lnTo>
                  <a:lnTo>
                    <a:pt x="568" y="575"/>
                  </a:lnTo>
                  <a:lnTo>
                    <a:pt x="572" y="572"/>
                  </a:lnTo>
                  <a:lnTo>
                    <a:pt x="576" y="568"/>
                  </a:lnTo>
                  <a:lnTo>
                    <a:pt x="592" y="553"/>
                  </a:lnTo>
                  <a:lnTo>
                    <a:pt x="606" y="537"/>
                  </a:lnTo>
                  <a:lnTo>
                    <a:pt x="616" y="520"/>
                  </a:lnTo>
                  <a:lnTo>
                    <a:pt x="625" y="507"/>
                  </a:lnTo>
                  <a:lnTo>
                    <a:pt x="630" y="498"/>
                  </a:lnTo>
                  <a:lnTo>
                    <a:pt x="637" y="488"/>
                  </a:lnTo>
                  <a:lnTo>
                    <a:pt x="646" y="476"/>
                  </a:lnTo>
                  <a:lnTo>
                    <a:pt x="656" y="463"/>
                  </a:lnTo>
                  <a:lnTo>
                    <a:pt x="665" y="451"/>
                  </a:lnTo>
                  <a:lnTo>
                    <a:pt x="672" y="439"/>
                  </a:lnTo>
                  <a:lnTo>
                    <a:pt x="678" y="430"/>
                  </a:lnTo>
                  <a:lnTo>
                    <a:pt x="681" y="425"/>
                  </a:lnTo>
                  <a:lnTo>
                    <a:pt x="680" y="422"/>
                  </a:lnTo>
                  <a:lnTo>
                    <a:pt x="676" y="421"/>
                  </a:lnTo>
                  <a:lnTo>
                    <a:pt x="668" y="421"/>
                  </a:lnTo>
                  <a:lnTo>
                    <a:pt x="659" y="422"/>
                  </a:lnTo>
                  <a:lnTo>
                    <a:pt x="649" y="423"/>
                  </a:lnTo>
                  <a:lnTo>
                    <a:pt x="639" y="423"/>
                  </a:lnTo>
                  <a:lnTo>
                    <a:pt x="631" y="422"/>
                  </a:lnTo>
                  <a:lnTo>
                    <a:pt x="622" y="418"/>
                  </a:lnTo>
                  <a:lnTo>
                    <a:pt x="613" y="415"/>
                  </a:lnTo>
                  <a:lnTo>
                    <a:pt x="608" y="412"/>
                  </a:lnTo>
                  <a:lnTo>
                    <a:pt x="604" y="407"/>
                  </a:lnTo>
                  <a:lnTo>
                    <a:pt x="604" y="402"/>
                  </a:lnTo>
                  <a:lnTo>
                    <a:pt x="609" y="395"/>
                  </a:lnTo>
                  <a:lnTo>
                    <a:pt x="616" y="387"/>
                  </a:lnTo>
                  <a:lnTo>
                    <a:pt x="621" y="379"/>
                  </a:lnTo>
                  <a:lnTo>
                    <a:pt x="626" y="371"/>
                  </a:lnTo>
                  <a:lnTo>
                    <a:pt x="634" y="364"/>
                  </a:lnTo>
                  <a:lnTo>
                    <a:pt x="646" y="356"/>
                  </a:lnTo>
                  <a:lnTo>
                    <a:pt x="657" y="349"/>
                  </a:lnTo>
                  <a:lnTo>
                    <a:pt x="666" y="343"/>
                  </a:lnTo>
                  <a:lnTo>
                    <a:pt x="673" y="336"/>
                  </a:lnTo>
                  <a:lnTo>
                    <a:pt x="682" y="328"/>
                  </a:lnTo>
                  <a:lnTo>
                    <a:pt x="693" y="318"/>
                  </a:lnTo>
                  <a:lnTo>
                    <a:pt x="707" y="306"/>
                  </a:lnTo>
                  <a:lnTo>
                    <a:pt x="726" y="289"/>
                  </a:lnTo>
                  <a:lnTo>
                    <a:pt x="742" y="268"/>
                  </a:lnTo>
                  <a:lnTo>
                    <a:pt x="758" y="248"/>
                  </a:lnTo>
                  <a:lnTo>
                    <a:pt x="771" y="230"/>
                  </a:lnTo>
                  <a:lnTo>
                    <a:pt x="784" y="217"/>
                  </a:lnTo>
                  <a:lnTo>
                    <a:pt x="803" y="204"/>
                  </a:lnTo>
                  <a:lnTo>
                    <a:pt x="821" y="192"/>
                  </a:lnTo>
                  <a:lnTo>
                    <a:pt x="840" y="180"/>
                  </a:lnTo>
                  <a:lnTo>
                    <a:pt x="851" y="170"/>
                  </a:lnTo>
                  <a:lnTo>
                    <a:pt x="857" y="160"/>
                  </a:lnTo>
                  <a:lnTo>
                    <a:pt x="862" y="148"/>
                  </a:lnTo>
                  <a:lnTo>
                    <a:pt x="865" y="134"/>
                  </a:lnTo>
                  <a:lnTo>
                    <a:pt x="866" y="124"/>
                  </a:lnTo>
                  <a:lnTo>
                    <a:pt x="865" y="116"/>
                  </a:lnTo>
                  <a:lnTo>
                    <a:pt x="863" y="110"/>
                  </a:lnTo>
                  <a:lnTo>
                    <a:pt x="861" y="103"/>
                  </a:lnTo>
                  <a:lnTo>
                    <a:pt x="858" y="96"/>
                  </a:lnTo>
                  <a:lnTo>
                    <a:pt x="858" y="87"/>
                  </a:lnTo>
                  <a:lnTo>
                    <a:pt x="862" y="70"/>
                  </a:lnTo>
                  <a:lnTo>
                    <a:pt x="870" y="55"/>
                  </a:lnTo>
                  <a:lnTo>
                    <a:pt x="878" y="40"/>
                  </a:lnTo>
                  <a:lnTo>
                    <a:pt x="882" y="24"/>
                  </a:lnTo>
                  <a:lnTo>
                    <a:pt x="884" y="13"/>
                  </a:lnTo>
                  <a:lnTo>
                    <a:pt x="884" y="8"/>
                  </a:lnTo>
                  <a:lnTo>
                    <a:pt x="882" y="6"/>
                  </a:lnTo>
                  <a:lnTo>
                    <a:pt x="881" y="6"/>
                  </a:lnTo>
                  <a:lnTo>
                    <a:pt x="881" y="6"/>
                  </a:lnTo>
                </a:path>
              </a:pathLst>
            </a:custGeom>
            <a:grpFill/>
            <a:ln w="4127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90" name="Freeform 7"/>
            <p:cNvSpPr/>
            <p:nvPr/>
          </p:nvSpPr>
          <p:spPr bwMode="gray">
            <a:xfrm>
              <a:off x="2411" y="1301"/>
              <a:ext cx="132" cy="189"/>
            </a:xfrm>
            <a:custGeom>
              <a:avLst/>
              <a:gdLst>
                <a:gd name="T0" fmla="*/ 235 w 263"/>
                <a:gd name="T1" fmla="*/ 6 h 378"/>
                <a:gd name="T2" fmla="*/ 210 w 263"/>
                <a:gd name="T3" fmla="*/ 27 h 378"/>
                <a:gd name="T4" fmla="*/ 185 w 263"/>
                <a:gd name="T5" fmla="*/ 48 h 378"/>
                <a:gd name="T6" fmla="*/ 157 w 263"/>
                <a:gd name="T7" fmla="*/ 68 h 378"/>
                <a:gd name="T8" fmla="*/ 147 w 263"/>
                <a:gd name="T9" fmla="*/ 79 h 378"/>
                <a:gd name="T10" fmla="*/ 117 w 263"/>
                <a:gd name="T11" fmla="*/ 83 h 378"/>
                <a:gd name="T12" fmla="*/ 94 w 263"/>
                <a:gd name="T13" fmla="*/ 90 h 378"/>
                <a:gd name="T14" fmla="*/ 92 w 263"/>
                <a:gd name="T15" fmla="*/ 118 h 378"/>
                <a:gd name="T16" fmla="*/ 97 w 263"/>
                <a:gd name="T17" fmla="*/ 151 h 378"/>
                <a:gd name="T18" fmla="*/ 92 w 263"/>
                <a:gd name="T19" fmla="*/ 150 h 378"/>
                <a:gd name="T20" fmla="*/ 74 w 263"/>
                <a:gd name="T21" fmla="*/ 154 h 378"/>
                <a:gd name="T22" fmla="*/ 66 w 263"/>
                <a:gd name="T23" fmla="*/ 183 h 378"/>
                <a:gd name="T24" fmla="*/ 64 w 263"/>
                <a:gd name="T25" fmla="*/ 176 h 378"/>
                <a:gd name="T26" fmla="*/ 53 w 263"/>
                <a:gd name="T27" fmla="*/ 148 h 378"/>
                <a:gd name="T28" fmla="*/ 29 w 263"/>
                <a:gd name="T29" fmla="*/ 142 h 378"/>
                <a:gd name="T30" fmla="*/ 13 w 263"/>
                <a:gd name="T31" fmla="*/ 172 h 378"/>
                <a:gd name="T32" fmla="*/ 5 w 263"/>
                <a:gd name="T33" fmla="*/ 203 h 378"/>
                <a:gd name="T34" fmla="*/ 11 w 263"/>
                <a:gd name="T35" fmla="*/ 227 h 378"/>
                <a:gd name="T36" fmla="*/ 38 w 263"/>
                <a:gd name="T37" fmla="*/ 233 h 378"/>
                <a:gd name="T38" fmla="*/ 47 w 263"/>
                <a:gd name="T39" fmla="*/ 233 h 378"/>
                <a:gd name="T40" fmla="*/ 30 w 263"/>
                <a:gd name="T41" fmla="*/ 236 h 378"/>
                <a:gd name="T42" fmla="*/ 10 w 263"/>
                <a:gd name="T43" fmla="*/ 248 h 378"/>
                <a:gd name="T44" fmla="*/ 26 w 263"/>
                <a:gd name="T45" fmla="*/ 270 h 378"/>
                <a:gd name="T46" fmla="*/ 59 w 263"/>
                <a:gd name="T47" fmla="*/ 291 h 378"/>
                <a:gd name="T48" fmla="*/ 66 w 263"/>
                <a:gd name="T49" fmla="*/ 298 h 378"/>
                <a:gd name="T50" fmla="*/ 44 w 263"/>
                <a:gd name="T51" fmla="*/ 313 h 378"/>
                <a:gd name="T52" fmla="*/ 24 w 263"/>
                <a:gd name="T53" fmla="*/ 328 h 378"/>
                <a:gd name="T54" fmla="*/ 2 w 263"/>
                <a:gd name="T55" fmla="*/ 347 h 378"/>
                <a:gd name="T56" fmla="*/ 12 w 263"/>
                <a:gd name="T57" fmla="*/ 368 h 378"/>
                <a:gd name="T58" fmla="*/ 53 w 263"/>
                <a:gd name="T59" fmla="*/ 377 h 378"/>
                <a:gd name="T60" fmla="*/ 85 w 263"/>
                <a:gd name="T61" fmla="*/ 351 h 378"/>
                <a:gd name="T62" fmla="*/ 117 w 263"/>
                <a:gd name="T63" fmla="*/ 314 h 378"/>
                <a:gd name="T64" fmla="*/ 119 w 263"/>
                <a:gd name="T65" fmla="*/ 287 h 378"/>
                <a:gd name="T66" fmla="*/ 115 w 263"/>
                <a:gd name="T67" fmla="*/ 269 h 378"/>
                <a:gd name="T68" fmla="*/ 128 w 263"/>
                <a:gd name="T69" fmla="*/ 285 h 378"/>
                <a:gd name="T70" fmla="*/ 153 w 263"/>
                <a:gd name="T71" fmla="*/ 303 h 378"/>
                <a:gd name="T72" fmla="*/ 177 w 263"/>
                <a:gd name="T73" fmla="*/ 287 h 378"/>
                <a:gd name="T74" fmla="*/ 197 w 263"/>
                <a:gd name="T75" fmla="*/ 247 h 378"/>
                <a:gd name="T76" fmla="*/ 197 w 263"/>
                <a:gd name="T77" fmla="*/ 218 h 378"/>
                <a:gd name="T78" fmla="*/ 175 w 263"/>
                <a:gd name="T79" fmla="*/ 208 h 378"/>
                <a:gd name="T80" fmla="*/ 171 w 263"/>
                <a:gd name="T81" fmla="*/ 205 h 378"/>
                <a:gd name="T82" fmla="*/ 192 w 263"/>
                <a:gd name="T83" fmla="*/ 193 h 378"/>
                <a:gd name="T84" fmla="*/ 213 w 263"/>
                <a:gd name="T85" fmla="*/ 181 h 378"/>
                <a:gd name="T86" fmla="*/ 211 w 263"/>
                <a:gd name="T87" fmla="*/ 169 h 378"/>
                <a:gd name="T88" fmla="*/ 219 w 263"/>
                <a:gd name="T89" fmla="*/ 136 h 378"/>
                <a:gd name="T90" fmla="*/ 244 w 263"/>
                <a:gd name="T91" fmla="*/ 116 h 378"/>
                <a:gd name="T92" fmla="*/ 261 w 263"/>
                <a:gd name="T93" fmla="*/ 95 h 378"/>
                <a:gd name="T94" fmla="*/ 261 w 263"/>
                <a:gd name="T95" fmla="*/ 53 h 378"/>
                <a:gd name="T96" fmla="*/ 261 w 263"/>
                <a:gd name="T97" fmla="*/ 15 h 378"/>
                <a:gd name="T98" fmla="*/ 248 w 263"/>
                <a:gd name="T99" fmla="*/ 2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3" h="378">
                  <a:moveTo>
                    <a:pt x="242" y="0"/>
                  </a:moveTo>
                  <a:lnTo>
                    <a:pt x="240" y="1"/>
                  </a:lnTo>
                  <a:lnTo>
                    <a:pt x="235" y="6"/>
                  </a:lnTo>
                  <a:lnTo>
                    <a:pt x="228" y="12"/>
                  </a:lnTo>
                  <a:lnTo>
                    <a:pt x="219" y="19"/>
                  </a:lnTo>
                  <a:lnTo>
                    <a:pt x="210" y="27"/>
                  </a:lnTo>
                  <a:lnTo>
                    <a:pt x="200" y="35"/>
                  </a:lnTo>
                  <a:lnTo>
                    <a:pt x="191" y="43"/>
                  </a:lnTo>
                  <a:lnTo>
                    <a:pt x="185" y="48"/>
                  </a:lnTo>
                  <a:lnTo>
                    <a:pt x="174" y="57"/>
                  </a:lnTo>
                  <a:lnTo>
                    <a:pt x="165" y="62"/>
                  </a:lnTo>
                  <a:lnTo>
                    <a:pt x="157" y="68"/>
                  </a:lnTo>
                  <a:lnTo>
                    <a:pt x="155" y="73"/>
                  </a:lnTo>
                  <a:lnTo>
                    <a:pt x="153" y="77"/>
                  </a:lnTo>
                  <a:lnTo>
                    <a:pt x="147" y="79"/>
                  </a:lnTo>
                  <a:lnTo>
                    <a:pt x="138" y="81"/>
                  </a:lnTo>
                  <a:lnTo>
                    <a:pt x="127" y="83"/>
                  </a:lnTo>
                  <a:lnTo>
                    <a:pt x="117" y="83"/>
                  </a:lnTo>
                  <a:lnTo>
                    <a:pt x="108" y="84"/>
                  </a:lnTo>
                  <a:lnTo>
                    <a:pt x="101" y="86"/>
                  </a:lnTo>
                  <a:lnTo>
                    <a:pt x="94" y="90"/>
                  </a:lnTo>
                  <a:lnTo>
                    <a:pt x="91" y="96"/>
                  </a:lnTo>
                  <a:lnTo>
                    <a:pt x="90" y="105"/>
                  </a:lnTo>
                  <a:lnTo>
                    <a:pt x="92" y="118"/>
                  </a:lnTo>
                  <a:lnTo>
                    <a:pt x="95" y="134"/>
                  </a:lnTo>
                  <a:lnTo>
                    <a:pt x="96" y="145"/>
                  </a:lnTo>
                  <a:lnTo>
                    <a:pt x="97" y="151"/>
                  </a:lnTo>
                  <a:lnTo>
                    <a:pt x="97" y="153"/>
                  </a:lnTo>
                  <a:lnTo>
                    <a:pt x="95" y="152"/>
                  </a:lnTo>
                  <a:lnTo>
                    <a:pt x="92" y="150"/>
                  </a:lnTo>
                  <a:lnTo>
                    <a:pt x="86" y="149"/>
                  </a:lnTo>
                  <a:lnTo>
                    <a:pt x="81" y="149"/>
                  </a:lnTo>
                  <a:lnTo>
                    <a:pt x="74" y="154"/>
                  </a:lnTo>
                  <a:lnTo>
                    <a:pt x="69" y="164"/>
                  </a:lnTo>
                  <a:lnTo>
                    <a:pt x="67" y="175"/>
                  </a:lnTo>
                  <a:lnTo>
                    <a:pt x="66" y="183"/>
                  </a:lnTo>
                  <a:lnTo>
                    <a:pt x="66" y="186"/>
                  </a:lnTo>
                  <a:lnTo>
                    <a:pt x="66" y="184"/>
                  </a:lnTo>
                  <a:lnTo>
                    <a:pt x="64" y="176"/>
                  </a:lnTo>
                  <a:lnTo>
                    <a:pt x="62" y="167"/>
                  </a:lnTo>
                  <a:lnTo>
                    <a:pt x="58" y="158"/>
                  </a:lnTo>
                  <a:lnTo>
                    <a:pt x="53" y="148"/>
                  </a:lnTo>
                  <a:lnTo>
                    <a:pt x="46" y="142"/>
                  </a:lnTo>
                  <a:lnTo>
                    <a:pt x="37" y="139"/>
                  </a:lnTo>
                  <a:lnTo>
                    <a:pt x="29" y="142"/>
                  </a:lnTo>
                  <a:lnTo>
                    <a:pt x="24" y="149"/>
                  </a:lnTo>
                  <a:lnTo>
                    <a:pt x="18" y="159"/>
                  </a:lnTo>
                  <a:lnTo>
                    <a:pt x="13" y="172"/>
                  </a:lnTo>
                  <a:lnTo>
                    <a:pt x="10" y="182"/>
                  </a:lnTo>
                  <a:lnTo>
                    <a:pt x="7" y="193"/>
                  </a:lnTo>
                  <a:lnTo>
                    <a:pt x="5" y="203"/>
                  </a:lnTo>
                  <a:lnTo>
                    <a:pt x="5" y="212"/>
                  </a:lnTo>
                  <a:lnTo>
                    <a:pt x="6" y="220"/>
                  </a:lnTo>
                  <a:lnTo>
                    <a:pt x="11" y="227"/>
                  </a:lnTo>
                  <a:lnTo>
                    <a:pt x="18" y="230"/>
                  </a:lnTo>
                  <a:lnTo>
                    <a:pt x="30" y="232"/>
                  </a:lnTo>
                  <a:lnTo>
                    <a:pt x="38" y="233"/>
                  </a:lnTo>
                  <a:lnTo>
                    <a:pt x="44" y="233"/>
                  </a:lnTo>
                  <a:lnTo>
                    <a:pt x="46" y="233"/>
                  </a:lnTo>
                  <a:lnTo>
                    <a:pt x="47" y="233"/>
                  </a:lnTo>
                  <a:lnTo>
                    <a:pt x="45" y="233"/>
                  </a:lnTo>
                  <a:lnTo>
                    <a:pt x="38" y="234"/>
                  </a:lnTo>
                  <a:lnTo>
                    <a:pt x="30" y="236"/>
                  </a:lnTo>
                  <a:lnTo>
                    <a:pt x="22" y="240"/>
                  </a:lnTo>
                  <a:lnTo>
                    <a:pt x="14" y="244"/>
                  </a:lnTo>
                  <a:lnTo>
                    <a:pt x="10" y="248"/>
                  </a:lnTo>
                  <a:lnTo>
                    <a:pt x="9" y="254"/>
                  </a:lnTo>
                  <a:lnTo>
                    <a:pt x="14" y="261"/>
                  </a:lnTo>
                  <a:lnTo>
                    <a:pt x="26" y="270"/>
                  </a:lnTo>
                  <a:lnTo>
                    <a:pt x="38" y="278"/>
                  </a:lnTo>
                  <a:lnTo>
                    <a:pt x="49" y="286"/>
                  </a:lnTo>
                  <a:lnTo>
                    <a:pt x="59" y="291"/>
                  </a:lnTo>
                  <a:lnTo>
                    <a:pt x="64" y="296"/>
                  </a:lnTo>
                  <a:lnTo>
                    <a:pt x="68" y="297"/>
                  </a:lnTo>
                  <a:lnTo>
                    <a:pt x="66" y="298"/>
                  </a:lnTo>
                  <a:lnTo>
                    <a:pt x="60" y="302"/>
                  </a:lnTo>
                  <a:lnTo>
                    <a:pt x="52" y="306"/>
                  </a:lnTo>
                  <a:lnTo>
                    <a:pt x="44" y="313"/>
                  </a:lnTo>
                  <a:lnTo>
                    <a:pt x="36" y="319"/>
                  </a:lnTo>
                  <a:lnTo>
                    <a:pt x="29" y="324"/>
                  </a:lnTo>
                  <a:lnTo>
                    <a:pt x="24" y="328"/>
                  </a:lnTo>
                  <a:lnTo>
                    <a:pt x="16" y="334"/>
                  </a:lnTo>
                  <a:lnTo>
                    <a:pt x="9" y="340"/>
                  </a:lnTo>
                  <a:lnTo>
                    <a:pt x="2" y="347"/>
                  </a:lnTo>
                  <a:lnTo>
                    <a:pt x="0" y="354"/>
                  </a:lnTo>
                  <a:lnTo>
                    <a:pt x="2" y="360"/>
                  </a:lnTo>
                  <a:lnTo>
                    <a:pt x="12" y="368"/>
                  </a:lnTo>
                  <a:lnTo>
                    <a:pt x="28" y="374"/>
                  </a:lnTo>
                  <a:lnTo>
                    <a:pt x="43" y="378"/>
                  </a:lnTo>
                  <a:lnTo>
                    <a:pt x="53" y="377"/>
                  </a:lnTo>
                  <a:lnTo>
                    <a:pt x="63" y="372"/>
                  </a:lnTo>
                  <a:lnTo>
                    <a:pt x="73" y="363"/>
                  </a:lnTo>
                  <a:lnTo>
                    <a:pt x="85" y="351"/>
                  </a:lnTo>
                  <a:lnTo>
                    <a:pt x="97" y="338"/>
                  </a:lnTo>
                  <a:lnTo>
                    <a:pt x="109" y="326"/>
                  </a:lnTo>
                  <a:lnTo>
                    <a:pt x="117" y="314"/>
                  </a:lnTo>
                  <a:lnTo>
                    <a:pt x="120" y="306"/>
                  </a:lnTo>
                  <a:lnTo>
                    <a:pt x="120" y="297"/>
                  </a:lnTo>
                  <a:lnTo>
                    <a:pt x="119" y="287"/>
                  </a:lnTo>
                  <a:lnTo>
                    <a:pt x="117" y="278"/>
                  </a:lnTo>
                  <a:lnTo>
                    <a:pt x="116" y="271"/>
                  </a:lnTo>
                  <a:lnTo>
                    <a:pt x="115" y="269"/>
                  </a:lnTo>
                  <a:lnTo>
                    <a:pt x="116" y="271"/>
                  </a:lnTo>
                  <a:lnTo>
                    <a:pt x="121" y="277"/>
                  </a:lnTo>
                  <a:lnTo>
                    <a:pt x="128" y="285"/>
                  </a:lnTo>
                  <a:lnTo>
                    <a:pt x="136" y="292"/>
                  </a:lnTo>
                  <a:lnTo>
                    <a:pt x="144" y="299"/>
                  </a:lnTo>
                  <a:lnTo>
                    <a:pt x="153" y="303"/>
                  </a:lnTo>
                  <a:lnTo>
                    <a:pt x="160" y="302"/>
                  </a:lnTo>
                  <a:lnTo>
                    <a:pt x="168" y="297"/>
                  </a:lnTo>
                  <a:lnTo>
                    <a:pt x="177" y="287"/>
                  </a:lnTo>
                  <a:lnTo>
                    <a:pt x="185" y="275"/>
                  </a:lnTo>
                  <a:lnTo>
                    <a:pt x="191" y="261"/>
                  </a:lnTo>
                  <a:lnTo>
                    <a:pt x="197" y="247"/>
                  </a:lnTo>
                  <a:lnTo>
                    <a:pt x="201" y="234"/>
                  </a:lnTo>
                  <a:lnTo>
                    <a:pt x="201" y="224"/>
                  </a:lnTo>
                  <a:lnTo>
                    <a:pt x="197" y="218"/>
                  </a:lnTo>
                  <a:lnTo>
                    <a:pt x="190" y="212"/>
                  </a:lnTo>
                  <a:lnTo>
                    <a:pt x="183" y="209"/>
                  </a:lnTo>
                  <a:lnTo>
                    <a:pt x="175" y="208"/>
                  </a:lnTo>
                  <a:lnTo>
                    <a:pt x="168" y="208"/>
                  </a:lnTo>
                  <a:lnTo>
                    <a:pt x="167" y="207"/>
                  </a:lnTo>
                  <a:lnTo>
                    <a:pt x="171" y="205"/>
                  </a:lnTo>
                  <a:lnTo>
                    <a:pt x="176" y="201"/>
                  </a:lnTo>
                  <a:lnTo>
                    <a:pt x="184" y="197"/>
                  </a:lnTo>
                  <a:lnTo>
                    <a:pt x="192" y="193"/>
                  </a:lnTo>
                  <a:lnTo>
                    <a:pt x="200" y="188"/>
                  </a:lnTo>
                  <a:lnTo>
                    <a:pt x="208" y="184"/>
                  </a:lnTo>
                  <a:lnTo>
                    <a:pt x="213" y="181"/>
                  </a:lnTo>
                  <a:lnTo>
                    <a:pt x="214" y="180"/>
                  </a:lnTo>
                  <a:lnTo>
                    <a:pt x="213" y="175"/>
                  </a:lnTo>
                  <a:lnTo>
                    <a:pt x="211" y="169"/>
                  </a:lnTo>
                  <a:lnTo>
                    <a:pt x="210" y="159"/>
                  </a:lnTo>
                  <a:lnTo>
                    <a:pt x="211" y="148"/>
                  </a:lnTo>
                  <a:lnTo>
                    <a:pt x="219" y="136"/>
                  </a:lnTo>
                  <a:lnTo>
                    <a:pt x="226" y="128"/>
                  </a:lnTo>
                  <a:lnTo>
                    <a:pt x="235" y="122"/>
                  </a:lnTo>
                  <a:lnTo>
                    <a:pt x="244" y="116"/>
                  </a:lnTo>
                  <a:lnTo>
                    <a:pt x="252" y="111"/>
                  </a:lnTo>
                  <a:lnTo>
                    <a:pt x="257" y="104"/>
                  </a:lnTo>
                  <a:lnTo>
                    <a:pt x="261" y="95"/>
                  </a:lnTo>
                  <a:lnTo>
                    <a:pt x="263" y="84"/>
                  </a:lnTo>
                  <a:lnTo>
                    <a:pt x="261" y="69"/>
                  </a:lnTo>
                  <a:lnTo>
                    <a:pt x="261" y="53"/>
                  </a:lnTo>
                  <a:lnTo>
                    <a:pt x="261" y="38"/>
                  </a:lnTo>
                  <a:lnTo>
                    <a:pt x="261" y="25"/>
                  </a:lnTo>
                  <a:lnTo>
                    <a:pt x="261" y="15"/>
                  </a:lnTo>
                  <a:lnTo>
                    <a:pt x="259" y="10"/>
                  </a:lnTo>
                  <a:lnTo>
                    <a:pt x="255" y="6"/>
                  </a:lnTo>
                  <a:lnTo>
                    <a:pt x="248" y="2"/>
                  </a:lnTo>
                  <a:lnTo>
                    <a:pt x="244" y="1"/>
                  </a:lnTo>
                  <a:lnTo>
                    <a:pt x="242" y="0"/>
                  </a:lnTo>
                </a:path>
              </a:pathLst>
            </a:custGeom>
            <a:grpFill/>
            <a:ln w="4127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91" name="Freeform 8"/>
            <p:cNvSpPr/>
            <p:nvPr/>
          </p:nvSpPr>
          <p:spPr bwMode="gray">
            <a:xfrm>
              <a:off x="2352" y="1507"/>
              <a:ext cx="64" cy="43"/>
            </a:xfrm>
            <a:custGeom>
              <a:avLst/>
              <a:gdLst>
                <a:gd name="T0" fmla="*/ 0 w 128"/>
                <a:gd name="T1" fmla="*/ 46 h 85"/>
                <a:gd name="T2" fmla="*/ 0 w 128"/>
                <a:gd name="T3" fmla="*/ 42 h 85"/>
                <a:gd name="T4" fmla="*/ 0 w 128"/>
                <a:gd name="T5" fmla="*/ 38 h 85"/>
                <a:gd name="T6" fmla="*/ 1 w 128"/>
                <a:gd name="T7" fmla="*/ 31 h 85"/>
                <a:gd name="T8" fmla="*/ 3 w 128"/>
                <a:gd name="T9" fmla="*/ 24 h 85"/>
                <a:gd name="T10" fmla="*/ 7 w 128"/>
                <a:gd name="T11" fmla="*/ 17 h 85"/>
                <a:gd name="T12" fmla="*/ 14 w 128"/>
                <a:gd name="T13" fmla="*/ 13 h 85"/>
                <a:gd name="T14" fmla="*/ 23 w 128"/>
                <a:gd name="T15" fmla="*/ 11 h 85"/>
                <a:gd name="T16" fmla="*/ 40 w 128"/>
                <a:gd name="T17" fmla="*/ 10 h 85"/>
                <a:gd name="T18" fmla="*/ 52 w 128"/>
                <a:gd name="T19" fmla="*/ 11 h 85"/>
                <a:gd name="T20" fmla="*/ 62 w 128"/>
                <a:gd name="T21" fmla="*/ 11 h 85"/>
                <a:gd name="T22" fmla="*/ 71 w 128"/>
                <a:gd name="T23" fmla="*/ 7 h 85"/>
                <a:gd name="T24" fmla="*/ 78 w 128"/>
                <a:gd name="T25" fmla="*/ 3 h 85"/>
                <a:gd name="T26" fmla="*/ 88 w 128"/>
                <a:gd name="T27" fmla="*/ 1 h 85"/>
                <a:gd name="T28" fmla="*/ 97 w 128"/>
                <a:gd name="T29" fmla="*/ 0 h 85"/>
                <a:gd name="T30" fmla="*/ 107 w 128"/>
                <a:gd name="T31" fmla="*/ 1 h 85"/>
                <a:gd name="T32" fmla="*/ 116 w 128"/>
                <a:gd name="T33" fmla="*/ 5 h 85"/>
                <a:gd name="T34" fmla="*/ 121 w 128"/>
                <a:gd name="T35" fmla="*/ 12 h 85"/>
                <a:gd name="T36" fmla="*/ 125 w 128"/>
                <a:gd name="T37" fmla="*/ 20 h 85"/>
                <a:gd name="T38" fmla="*/ 128 w 128"/>
                <a:gd name="T39" fmla="*/ 29 h 85"/>
                <a:gd name="T40" fmla="*/ 128 w 128"/>
                <a:gd name="T41" fmla="*/ 37 h 85"/>
                <a:gd name="T42" fmla="*/ 124 w 128"/>
                <a:gd name="T43" fmla="*/ 42 h 85"/>
                <a:gd name="T44" fmla="*/ 118 w 128"/>
                <a:gd name="T45" fmla="*/ 47 h 85"/>
                <a:gd name="T46" fmla="*/ 109 w 128"/>
                <a:gd name="T47" fmla="*/ 50 h 85"/>
                <a:gd name="T48" fmla="*/ 104 w 128"/>
                <a:gd name="T49" fmla="*/ 57 h 85"/>
                <a:gd name="T50" fmla="*/ 101 w 128"/>
                <a:gd name="T51" fmla="*/ 62 h 85"/>
                <a:gd name="T52" fmla="*/ 100 w 128"/>
                <a:gd name="T53" fmla="*/ 68 h 85"/>
                <a:gd name="T54" fmla="*/ 100 w 128"/>
                <a:gd name="T55" fmla="*/ 70 h 85"/>
                <a:gd name="T56" fmla="*/ 99 w 128"/>
                <a:gd name="T57" fmla="*/ 71 h 85"/>
                <a:gd name="T58" fmla="*/ 99 w 128"/>
                <a:gd name="T59" fmla="*/ 75 h 85"/>
                <a:gd name="T60" fmla="*/ 97 w 128"/>
                <a:gd name="T61" fmla="*/ 80 h 85"/>
                <a:gd name="T62" fmla="*/ 94 w 128"/>
                <a:gd name="T63" fmla="*/ 84 h 85"/>
                <a:gd name="T64" fmla="*/ 87 w 128"/>
                <a:gd name="T65" fmla="*/ 85 h 85"/>
                <a:gd name="T66" fmla="*/ 78 w 128"/>
                <a:gd name="T67" fmla="*/ 84 h 85"/>
                <a:gd name="T68" fmla="*/ 64 w 128"/>
                <a:gd name="T69" fmla="*/ 78 h 85"/>
                <a:gd name="T70" fmla="*/ 52 w 128"/>
                <a:gd name="T71" fmla="*/ 75 h 85"/>
                <a:gd name="T72" fmla="*/ 40 w 128"/>
                <a:gd name="T73" fmla="*/ 71 h 85"/>
                <a:gd name="T74" fmla="*/ 29 w 128"/>
                <a:gd name="T75" fmla="*/ 65 h 85"/>
                <a:gd name="T76" fmla="*/ 20 w 128"/>
                <a:gd name="T77" fmla="*/ 60 h 85"/>
                <a:gd name="T78" fmla="*/ 12 w 128"/>
                <a:gd name="T79" fmla="*/ 54 h 85"/>
                <a:gd name="T80" fmla="*/ 5 w 128"/>
                <a:gd name="T81" fmla="*/ 50 h 85"/>
                <a:gd name="T82" fmla="*/ 1 w 128"/>
                <a:gd name="T83" fmla="*/ 47 h 85"/>
                <a:gd name="T84" fmla="*/ 0 w 128"/>
                <a:gd name="T85" fmla="*/ 46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28" h="85">
                  <a:moveTo>
                    <a:pt x="0" y="46"/>
                  </a:moveTo>
                  <a:lnTo>
                    <a:pt x="0" y="42"/>
                  </a:lnTo>
                  <a:lnTo>
                    <a:pt x="0" y="38"/>
                  </a:lnTo>
                  <a:lnTo>
                    <a:pt x="1" y="31"/>
                  </a:lnTo>
                  <a:lnTo>
                    <a:pt x="3" y="24"/>
                  </a:lnTo>
                  <a:lnTo>
                    <a:pt x="7" y="17"/>
                  </a:lnTo>
                  <a:lnTo>
                    <a:pt x="14" y="13"/>
                  </a:lnTo>
                  <a:lnTo>
                    <a:pt x="23" y="11"/>
                  </a:lnTo>
                  <a:lnTo>
                    <a:pt x="40" y="10"/>
                  </a:lnTo>
                  <a:lnTo>
                    <a:pt x="52" y="11"/>
                  </a:lnTo>
                  <a:lnTo>
                    <a:pt x="62" y="11"/>
                  </a:lnTo>
                  <a:lnTo>
                    <a:pt x="71" y="7"/>
                  </a:lnTo>
                  <a:lnTo>
                    <a:pt x="78" y="3"/>
                  </a:lnTo>
                  <a:lnTo>
                    <a:pt x="88" y="1"/>
                  </a:lnTo>
                  <a:lnTo>
                    <a:pt x="97" y="0"/>
                  </a:lnTo>
                  <a:lnTo>
                    <a:pt x="107" y="1"/>
                  </a:lnTo>
                  <a:lnTo>
                    <a:pt x="116" y="5"/>
                  </a:lnTo>
                  <a:lnTo>
                    <a:pt x="121" y="12"/>
                  </a:lnTo>
                  <a:lnTo>
                    <a:pt x="125" y="20"/>
                  </a:lnTo>
                  <a:lnTo>
                    <a:pt x="128" y="29"/>
                  </a:lnTo>
                  <a:lnTo>
                    <a:pt x="128" y="37"/>
                  </a:lnTo>
                  <a:lnTo>
                    <a:pt x="124" y="42"/>
                  </a:lnTo>
                  <a:lnTo>
                    <a:pt x="118" y="47"/>
                  </a:lnTo>
                  <a:lnTo>
                    <a:pt x="109" y="50"/>
                  </a:lnTo>
                  <a:lnTo>
                    <a:pt x="104" y="57"/>
                  </a:lnTo>
                  <a:lnTo>
                    <a:pt x="101" y="62"/>
                  </a:lnTo>
                  <a:lnTo>
                    <a:pt x="100" y="68"/>
                  </a:lnTo>
                  <a:lnTo>
                    <a:pt x="100" y="70"/>
                  </a:lnTo>
                  <a:lnTo>
                    <a:pt x="99" y="71"/>
                  </a:lnTo>
                  <a:lnTo>
                    <a:pt x="99" y="75"/>
                  </a:lnTo>
                  <a:lnTo>
                    <a:pt x="97" y="80"/>
                  </a:lnTo>
                  <a:lnTo>
                    <a:pt x="94" y="84"/>
                  </a:lnTo>
                  <a:lnTo>
                    <a:pt x="87" y="85"/>
                  </a:lnTo>
                  <a:lnTo>
                    <a:pt x="78" y="84"/>
                  </a:lnTo>
                  <a:lnTo>
                    <a:pt x="64" y="78"/>
                  </a:lnTo>
                  <a:lnTo>
                    <a:pt x="52" y="75"/>
                  </a:lnTo>
                  <a:lnTo>
                    <a:pt x="40" y="71"/>
                  </a:lnTo>
                  <a:lnTo>
                    <a:pt x="29" y="65"/>
                  </a:lnTo>
                  <a:lnTo>
                    <a:pt x="20" y="60"/>
                  </a:lnTo>
                  <a:lnTo>
                    <a:pt x="12" y="54"/>
                  </a:lnTo>
                  <a:lnTo>
                    <a:pt x="5" y="50"/>
                  </a:lnTo>
                  <a:lnTo>
                    <a:pt x="1" y="47"/>
                  </a:lnTo>
                  <a:lnTo>
                    <a:pt x="0" y="46"/>
                  </a:lnTo>
                </a:path>
              </a:pathLst>
            </a:custGeom>
            <a:grpFill/>
            <a:ln w="4127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92" name="Freeform 9"/>
            <p:cNvSpPr/>
            <p:nvPr/>
          </p:nvSpPr>
          <p:spPr bwMode="gray">
            <a:xfrm>
              <a:off x="2359" y="1562"/>
              <a:ext cx="36" cy="95"/>
            </a:xfrm>
            <a:custGeom>
              <a:avLst/>
              <a:gdLst>
                <a:gd name="T0" fmla="*/ 13 w 71"/>
                <a:gd name="T1" fmla="*/ 8 h 192"/>
                <a:gd name="T2" fmla="*/ 13 w 71"/>
                <a:gd name="T3" fmla="*/ 11 h 192"/>
                <a:gd name="T4" fmla="*/ 13 w 71"/>
                <a:gd name="T5" fmla="*/ 19 h 192"/>
                <a:gd name="T6" fmla="*/ 13 w 71"/>
                <a:gd name="T7" fmla="*/ 30 h 192"/>
                <a:gd name="T8" fmla="*/ 12 w 71"/>
                <a:gd name="T9" fmla="*/ 42 h 192"/>
                <a:gd name="T10" fmla="*/ 12 w 71"/>
                <a:gd name="T11" fmla="*/ 53 h 192"/>
                <a:gd name="T12" fmla="*/ 13 w 71"/>
                <a:gd name="T13" fmla="*/ 61 h 192"/>
                <a:gd name="T14" fmla="*/ 12 w 71"/>
                <a:gd name="T15" fmla="*/ 69 h 192"/>
                <a:gd name="T16" fmla="*/ 9 w 71"/>
                <a:gd name="T17" fmla="*/ 78 h 192"/>
                <a:gd name="T18" fmla="*/ 4 w 71"/>
                <a:gd name="T19" fmla="*/ 86 h 192"/>
                <a:gd name="T20" fmla="*/ 1 w 71"/>
                <a:gd name="T21" fmla="*/ 96 h 192"/>
                <a:gd name="T22" fmla="*/ 0 w 71"/>
                <a:gd name="T23" fmla="*/ 108 h 192"/>
                <a:gd name="T24" fmla="*/ 1 w 71"/>
                <a:gd name="T25" fmla="*/ 123 h 192"/>
                <a:gd name="T26" fmla="*/ 3 w 71"/>
                <a:gd name="T27" fmla="*/ 136 h 192"/>
                <a:gd name="T28" fmla="*/ 5 w 71"/>
                <a:gd name="T29" fmla="*/ 149 h 192"/>
                <a:gd name="T30" fmla="*/ 8 w 71"/>
                <a:gd name="T31" fmla="*/ 162 h 192"/>
                <a:gd name="T32" fmla="*/ 10 w 71"/>
                <a:gd name="T33" fmla="*/ 174 h 192"/>
                <a:gd name="T34" fmla="*/ 14 w 71"/>
                <a:gd name="T35" fmla="*/ 183 h 192"/>
                <a:gd name="T36" fmla="*/ 20 w 71"/>
                <a:gd name="T37" fmla="*/ 189 h 192"/>
                <a:gd name="T38" fmla="*/ 26 w 71"/>
                <a:gd name="T39" fmla="*/ 190 h 192"/>
                <a:gd name="T40" fmla="*/ 34 w 71"/>
                <a:gd name="T41" fmla="*/ 190 h 192"/>
                <a:gd name="T42" fmla="*/ 40 w 71"/>
                <a:gd name="T43" fmla="*/ 192 h 192"/>
                <a:gd name="T44" fmla="*/ 48 w 71"/>
                <a:gd name="T45" fmla="*/ 192 h 192"/>
                <a:gd name="T46" fmla="*/ 55 w 71"/>
                <a:gd name="T47" fmla="*/ 190 h 192"/>
                <a:gd name="T48" fmla="*/ 59 w 71"/>
                <a:gd name="T49" fmla="*/ 188 h 192"/>
                <a:gd name="T50" fmla="*/ 62 w 71"/>
                <a:gd name="T51" fmla="*/ 184 h 192"/>
                <a:gd name="T52" fmla="*/ 64 w 71"/>
                <a:gd name="T53" fmla="*/ 176 h 192"/>
                <a:gd name="T54" fmla="*/ 63 w 71"/>
                <a:gd name="T55" fmla="*/ 165 h 192"/>
                <a:gd name="T56" fmla="*/ 61 w 71"/>
                <a:gd name="T57" fmla="*/ 148 h 192"/>
                <a:gd name="T58" fmla="*/ 60 w 71"/>
                <a:gd name="T59" fmla="*/ 135 h 192"/>
                <a:gd name="T60" fmla="*/ 61 w 71"/>
                <a:gd name="T61" fmla="*/ 123 h 192"/>
                <a:gd name="T62" fmla="*/ 63 w 71"/>
                <a:gd name="T63" fmla="*/ 111 h 192"/>
                <a:gd name="T64" fmla="*/ 67 w 71"/>
                <a:gd name="T65" fmla="*/ 96 h 192"/>
                <a:gd name="T66" fmla="*/ 70 w 71"/>
                <a:gd name="T67" fmla="*/ 78 h 192"/>
                <a:gd name="T68" fmla="*/ 71 w 71"/>
                <a:gd name="T69" fmla="*/ 62 h 192"/>
                <a:gd name="T70" fmla="*/ 70 w 71"/>
                <a:gd name="T71" fmla="*/ 49 h 192"/>
                <a:gd name="T72" fmla="*/ 68 w 71"/>
                <a:gd name="T73" fmla="*/ 36 h 192"/>
                <a:gd name="T74" fmla="*/ 63 w 71"/>
                <a:gd name="T75" fmla="*/ 23 h 192"/>
                <a:gd name="T76" fmla="*/ 59 w 71"/>
                <a:gd name="T77" fmla="*/ 14 h 192"/>
                <a:gd name="T78" fmla="*/ 53 w 71"/>
                <a:gd name="T79" fmla="*/ 7 h 192"/>
                <a:gd name="T80" fmla="*/ 44 w 71"/>
                <a:gd name="T81" fmla="*/ 1 h 192"/>
                <a:gd name="T82" fmla="*/ 34 w 71"/>
                <a:gd name="T83" fmla="*/ 0 h 192"/>
                <a:gd name="T84" fmla="*/ 25 w 71"/>
                <a:gd name="T85" fmla="*/ 1 h 192"/>
                <a:gd name="T86" fmla="*/ 20 w 71"/>
                <a:gd name="T87" fmla="*/ 3 h 192"/>
                <a:gd name="T88" fmla="*/ 15 w 71"/>
                <a:gd name="T89" fmla="*/ 7 h 192"/>
                <a:gd name="T90" fmla="*/ 13 w 71"/>
                <a:gd name="T91" fmla="*/ 8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1" h="192">
                  <a:moveTo>
                    <a:pt x="13" y="8"/>
                  </a:moveTo>
                  <a:lnTo>
                    <a:pt x="13" y="11"/>
                  </a:lnTo>
                  <a:lnTo>
                    <a:pt x="13" y="19"/>
                  </a:lnTo>
                  <a:lnTo>
                    <a:pt x="13" y="30"/>
                  </a:lnTo>
                  <a:lnTo>
                    <a:pt x="12" y="42"/>
                  </a:lnTo>
                  <a:lnTo>
                    <a:pt x="12" y="53"/>
                  </a:lnTo>
                  <a:lnTo>
                    <a:pt x="13" y="61"/>
                  </a:lnTo>
                  <a:lnTo>
                    <a:pt x="12" y="69"/>
                  </a:lnTo>
                  <a:lnTo>
                    <a:pt x="9" y="78"/>
                  </a:lnTo>
                  <a:lnTo>
                    <a:pt x="4" y="86"/>
                  </a:lnTo>
                  <a:lnTo>
                    <a:pt x="1" y="96"/>
                  </a:lnTo>
                  <a:lnTo>
                    <a:pt x="0" y="108"/>
                  </a:lnTo>
                  <a:lnTo>
                    <a:pt x="1" y="123"/>
                  </a:lnTo>
                  <a:lnTo>
                    <a:pt x="3" y="136"/>
                  </a:lnTo>
                  <a:lnTo>
                    <a:pt x="5" y="149"/>
                  </a:lnTo>
                  <a:lnTo>
                    <a:pt x="8" y="162"/>
                  </a:lnTo>
                  <a:lnTo>
                    <a:pt x="10" y="174"/>
                  </a:lnTo>
                  <a:lnTo>
                    <a:pt x="14" y="183"/>
                  </a:lnTo>
                  <a:lnTo>
                    <a:pt x="20" y="189"/>
                  </a:lnTo>
                  <a:lnTo>
                    <a:pt x="26" y="190"/>
                  </a:lnTo>
                  <a:lnTo>
                    <a:pt x="34" y="190"/>
                  </a:lnTo>
                  <a:lnTo>
                    <a:pt x="40" y="192"/>
                  </a:lnTo>
                  <a:lnTo>
                    <a:pt x="48" y="192"/>
                  </a:lnTo>
                  <a:lnTo>
                    <a:pt x="55" y="190"/>
                  </a:lnTo>
                  <a:lnTo>
                    <a:pt x="59" y="188"/>
                  </a:lnTo>
                  <a:lnTo>
                    <a:pt x="62" y="184"/>
                  </a:lnTo>
                  <a:lnTo>
                    <a:pt x="64" y="176"/>
                  </a:lnTo>
                  <a:lnTo>
                    <a:pt x="63" y="165"/>
                  </a:lnTo>
                  <a:lnTo>
                    <a:pt x="61" y="148"/>
                  </a:lnTo>
                  <a:lnTo>
                    <a:pt x="60" y="135"/>
                  </a:lnTo>
                  <a:lnTo>
                    <a:pt x="61" y="123"/>
                  </a:lnTo>
                  <a:lnTo>
                    <a:pt x="63" y="111"/>
                  </a:lnTo>
                  <a:lnTo>
                    <a:pt x="67" y="96"/>
                  </a:lnTo>
                  <a:lnTo>
                    <a:pt x="70" y="78"/>
                  </a:lnTo>
                  <a:lnTo>
                    <a:pt x="71" y="62"/>
                  </a:lnTo>
                  <a:lnTo>
                    <a:pt x="70" y="49"/>
                  </a:lnTo>
                  <a:lnTo>
                    <a:pt x="68" y="36"/>
                  </a:lnTo>
                  <a:lnTo>
                    <a:pt x="63" y="23"/>
                  </a:lnTo>
                  <a:lnTo>
                    <a:pt x="59" y="14"/>
                  </a:lnTo>
                  <a:lnTo>
                    <a:pt x="53" y="7"/>
                  </a:lnTo>
                  <a:lnTo>
                    <a:pt x="44" y="1"/>
                  </a:lnTo>
                  <a:lnTo>
                    <a:pt x="34" y="0"/>
                  </a:lnTo>
                  <a:lnTo>
                    <a:pt x="25" y="1"/>
                  </a:lnTo>
                  <a:lnTo>
                    <a:pt x="20" y="3"/>
                  </a:lnTo>
                  <a:lnTo>
                    <a:pt x="15" y="7"/>
                  </a:lnTo>
                  <a:lnTo>
                    <a:pt x="13" y="8"/>
                  </a:lnTo>
                </a:path>
              </a:pathLst>
            </a:custGeom>
            <a:grpFill/>
            <a:ln w="4127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93" name="Freeform 10"/>
            <p:cNvSpPr/>
            <p:nvPr/>
          </p:nvSpPr>
          <p:spPr bwMode="gray">
            <a:xfrm>
              <a:off x="2455" y="1510"/>
              <a:ext cx="149" cy="176"/>
            </a:xfrm>
            <a:custGeom>
              <a:avLst/>
              <a:gdLst>
                <a:gd name="T0" fmla="*/ 122 w 298"/>
                <a:gd name="T1" fmla="*/ 2 h 352"/>
                <a:gd name="T2" fmla="*/ 102 w 298"/>
                <a:gd name="T3" fmla="*/ 14 h 352"/>
                <a:gd name="T4" fmla="*/ 103 w 298"/>
                <a:gd name="T5" fmla="*/ 36 h 352"/>
                <a:gd name="T6" fmla="*/ 114 w 298"/>
                <a:gd name="T7" fmla="*/ 59 h 352"/>
                <a:gd name="T8" fmla="*/ 111 w 298"/>
                <a:gd name="T9" fmla="*/ 65 h 352"/>
                <a:gd name="T10" fmla="*/ 108 w 298"/>
                <a:gd name="T11" fmla="*/ 80 h 352"/>
                <a:gd name="T12" fmla="*/ 100 w 298"/>
                <a:gd name="T13" fmla="*/ 90 h 352"/>
                <a:gd name="T14" fmla="*/ 87 w 298"/>
                <a:gd name="T15" fmla="*/ 91 h 352"/>
                <a:gd name="T16" fmla="*/ 75 w 298"/>
                <a:gd name="T17" fmla="*/ 82 h 352"/>
                <a:gd name="T18" fmla="*/ 58 w 298"/>
                <a:gd name="T19" fmla="*/ 61 h 352"/>
                <a:gd name="T20" fmla="*/ 43 w 298"/>
                <a:gd name="T21" fmla="*/ 57 h 352"/>
                <a:gd name="T22" fmla="*/ 33 w 298"/>
                <a:gd name="T23" fmla="*/ 67 h 352"/>
                <a:gd name="T24" fmla="*/ 43 w 298"/>
                <a:gd name="T25" fmla="*/ 81 h 352"/>
                <a:gd name="T26" fmla="*/ 50 w 298"/>
                <a:gd name="T27" fmla="*/ 100 h 352"/>
                <a:gd name="T28" fmla="*/ 36 w 298"/>
                <a:gd name="T29" fmla="*/ 117 h 352"/>
                <a:gd name="T30" fmla="*/ 11 w 298"/>
                <a:gd name="T31" fmla="*/ 89 h 352"/>
                <a:gd name="T32" fmla="*/ 3 w 298"/>
                <a:gd name="T33" fmla="*/ 107 h 352"/>
                <a:gd name="T34" fmla="*/ 3 w 298"/>
                <a:gd name="T35" fmla="*/ 136 h 352"/>
                <a:gd name="T36" fmla="*/ 21 w 298"/>
                <a:gd name="T37" fmla="*/ 169 h 352"/>
                <a:gd name="T38" fmla="*/ 46 w 298"/>
                <a:gd name="T39" fmla="*/ 182 h 352"/>
                <a:gd name="T40" fmla="*/ 56 w 298"/>
                <a:gd name="T41" fmla="*/ 169 h 352"/>
                <a:gd name="T42" fmla="*/ 58 w 298"/>
                <a:gd name="T43" fmla="*/ 149 h 352"/>
                <a:gd name="T44" fmla="*/ 76 w 298"/>
                <a:gd name="T45" fmla="*/ 154 h 352"/>
                <a:gd name="T46" fmla="*/ 88 w 298"/>
                <a:gd name="T47" fmla="*/ 180 h 352"/>
                <a:gd name="T48" fmla="*/ 82 w 298"/>
                <a:gd name="T49" fmla="*/ 188 h 352"/>
                <a:gd name="T50" fmla="*/ 71 w 298"/>
                <a:gd name="T51" fmla="*/ 208 h 352"/>
                <a:gd name="T52" fmla="*/ 102 w 298"/>
                <a:gd name="T53" fmla="*/ 239 h 352"/>
                <a:gd name="T54" fmla="*/ 139 w 298"/>
                <a:gd name="T55" fmla="*/ 269 h 352"/>
                <a:gd name="T56" fmla="*/ 170 w 298"/>
                <a:gd name="T57" fmla="*/ 268 h 352"/>
                <a:gd name="T58" fmla="*/ 185 w 298"/>
                <a:gd name="T59" fmla="*/ 279 h 352"/>
                <a:gd name="T60" fmla="*/ 189 w 298"/>
                <a:gd name="T61" fmla="*/ 277 h 352"/>
                <a:gd name="T62" fmla="*/ 201 w 298"/>
                <a:gd name="T63" fmla="*/ 268 h 352"/>
                <a:gd name="T64" fmla="*/ 238 w 298"/>
                <a:gd name="T65" fmla="*/ 270 h 352"/>
                <a:gd name="T66" fmla="*/ 235 w 298"/>
                <a:gd name="T67" fmla="*/ 275 h 352"/>
                <a:gd name="T68" fmla="*/ 214 w 298"/>
                <a:gd name="T69" fmla="*/ 292 h 352"/>
                <a:gd name="T70" fmla="*/ 205 w 298"/>
                <a:gd name="T71" fmla="*/ 314 h 352"/>
                <a:gd name="T72" fmla="*/ 202 w 298"/>
                <a:gd name="T73" fmla="*/ 339 h 352"/>
                <a:gd name="T74" fmla="*/ 205 w 298"/>
                <a:gd name="T75" fmla="*/ 352 h 352"/>
                <a:gd name="T76" fmla="*/ 233 w 298"/>
                <a:gd name="T77" fmla="*/ 329 h 352"/>
                <a:gd name="T78" fmla="*/ 271 w 298"/>
                <a:gd name="T79" fmla="*/ 287 h 352"/>
                <a:gd name="T80" fmla="*/ 290 w 298"/>
                <a:gd name="T81" fmla="*/ 258 h 352"/>
                <a:gd name="T82" fmla="*/ 295 w 298"/>
                <a:gd name="T83" fmla="*/ 234 h 352"/>
                <a:gd name="T84" fmla="*/ 262 w 298"/>
                <a:gd name="T85" fmla="*/ 222 h 352"/>
                <a:gd name="T86" fmla="*/ 221 w 298"/>
                <a:gd name="T87" fmla="*/ 213 h 352"/>
                <a:gd name="T88" fmla="*/ 204 w 298"/>
                <a:gd name="T89" fmla="*/ 197 h 352"/>
                <a:gd name="T90" fmla="*/ 192 w 298"/>
                <a:gd name="T91" fmla="*/ 197 h 352"/>
                <a:gd name="T92" fmla="*/ 180 w 298"/>
                <a:gd name="T93" fmla="*/ 189 h 352"/>
                <a:gd name="T94" fmla="*/ 178 w 298"/>
                <a:gd name="T95" fmla="*/ 137 h 352"/>
                <a:gd name="T96" fmla="*/ 179 w 298"/>
                <a:gd name="T97" fmla="*/ 80 h 352"/>
                <a:gd name="T98" fmla="*/ 160 w 298"/>
                <a:gd name="T99" fmla="*/ 38 h 352"/>
                <a:gd name="T100" fmla="*/ 135 w 298"/>
                <a:gd name="T101" fmla="*/ 8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98" h="352">
                  <a:moveTo>
                    <a:pt x="129" y="0"/>
                  </a:moveTo>
                  <a:lnTo>
                    <a:pt x="127" y="0"/>
                  </a:lnTo>
                  <a:lnTo>
                    <a:pt x="122" y="2"/>
                  </a:lnTo>
                  <a:lnTo>
                    <a:pt x="115" y="6"/>
                  </a:lnTo>
                  <a:lnTo>
                    <a:pt x="109" y="10"/>
                  </a:lnTo>
                  <a:lnTo>
                    <a:pt x="102" y="14"/>
                  </a:lnTo>
                  <a:lnTo>
                    <a:pt x="100" y="20"/>
                  </a:lnTo>
                  <a:lnTo>
                    <a:pt x="101" y="27"/>
                  </a:lnTo>
                  <a:lnTo>
                    <a:pt x="103" y="36"/>
                  </a:lnTo>
                  <a:lnTo>
                    <a:pt x="108" y="45"/>
                  </a:lnTo>
                  <a:lnTo>
                    <a:pt x="112" y="53"/>
                  </a:lnTo>
                  <a:lnTo>
                    <a:pt x="114" y="59"/>
                  </a:lnTo>
                  <a:lnTo>
                    <a:pt x="116" y="61"/>
                  </a:lnTo>
                  <a:lnTo>
                    <a:pt x="114" y="61"/>
                  </a:lnTo>
                  <a:lnTo>
                    <a:pt x="111" y="65"/>
                  </a:lnTo>
                  <a:lnTo>
                    <a:pt x="106" y="69"/>
                  </a:lnTo>
                  <a:lnTo>
                    <a:pt x="105" y="74"/>
                  </a:lnTo>
                  <a:lnTo>
                    <a:pt x="108" y="80"/>
                  </a:lnTo>
                  <a:lnTo>
                    <a:pt x="109" y="85"/>
                  </a:lnTo>
                  <a:lnTo>
                    <a:pt x="105" y="88"/>
                  </a:lnTo>
                  <a:lnTo>
                    <a:pt x="100" y="90"/>
                  </a:lnTo>
                  <a:lnTo>
                    <a:pt x="94" y="91"/>
                  </a:lnTo>
                  <a:lnTo>
                    <a:pt x="89" y="91"/>
                  </a:lnTo>
                  <a:lnTo>
                    <a:pt x="87" y="91"/>
                  </a:lnTo>
                  <a:lnTo>
                    <a:pt x="86" y="90"/>
                  </a:lnTo>
                  <a:lnTo>
                    <a:pt x="81" y="87"/>
                  </a:lnTo>
                  <a:lnTo>
                    <a:pt x="75" y="82"/>
                  </a:lnTo>
                  <a:lnTo>
                    <a:pt x="68" y="76"/>
                  </a:lnTo>
                  <a:lnTo>
                    <a:pt x="63" y="69"/>
                  </a:lnTo>
                  <a:lnTo>
                    <a:pt x="58" y="61"/>
                  </a:lnTo>
                  <a:lnTo>
                    <a:pt x="54" y="56"/>
                  </a:lnTo>
                  <a:lnTo>
                    <a:pt x="50" y="55"/>
                  </a:lnTo>
                  <a:lnTo>
                    <a:pt x="43" y="57"/>
                  </a:lnTo>
                  <a:lnTo>
                    <a:pt x="38" y="60"/>
                  </a:lnTo>
                  <a:lnTo>
                    <a:pt x="34" y="64"/>
                  </a:lnTo>
                  <a:lnTo>
                    <a:pt x="33" y="67"/>
                  </a:lnTo>
                  <a:lnTo>
                    <a:pt x="35" y="69"/>
                  </a:lnTo>
                  <a:lnTo>
                    <a:pt x="39" y="74"/>
                  </a:lnTo>
                  <a:lnTo>
                    <a:pt x="43" y="81"/>
                  </a:lnTo>
                  <a:lnTo>
                    <a:pt x="47" y="88"/>
                  </a:lnTo>
                  <a:lnTo>
                    <a:pt x="50" y="94"/>
                  </a:lnTo>
                  <a:lnTo>
                    <a:pt x="50" y="100"/>
                  </a:lnTo>
                  <a:lnTo>
                    <a:pt x="46" y="106"/>
                  </a:lnTo>
                  <a:lnTo>
                    <a:pt x="41" y="113"/>
                  </a:lnTo>
                  <a:lnTo>
                    <a:pt x="36" y="117"/>
                  </a:lnTo>
                  <a:lnTo>
                    <a:pt x="34" y="118"/>
                  </a:lnTo>
                  <a:lnTo>
                    <a:pt x="12" y="87"/>
                  </a:lnTo>
                  <a:lnTo>
                    <a:pt x="11" y="89"/>
                  </a:lnTo>
                  <a:lnTo>
                    <a:pt x="8" y="93"/>
                  </a:lnTo>
                  <a:lnTo>
                    <a:pt x="5" y="100"/>
                  </a:lnTo>
                  <a:lnTo>
                    <a:pt x="3" y="107"/>
                  </a:lnTo>
                  <a:lnTo>
                    <a:pt x="0" y="115"/>
                  </a:lnTo>
                  <a:lnTo>
                    <a:pt x="1" y="124"/>
                  </a:lnTo>
                  <a:lnTo>
                    <a:pt x="3" y="136"/>
                  </a:lnTo>
                  <a:lnTo>
                    <a:pt x="7" y="148"/>
                  </a:lnTo>
                  <a:lnTo>
                    <a:pt x="12" y="159"/>
                  </a:lnTo>
                  <a:lnTo>
                    <a:pt x="21" y="169"/>
                  </a:lnTo>
                  <a:lnTo>
                    <a:pt x="31" y="175"/>
                  </a:lnTo>
                  <a:lnTo>
                    <a:pt x="39" y="180"/>
                  </a:lnTo>
                  <a:lnTo>
                    <a:pt x="46" y="182"/>
                  </a:lnTo>
                  <a:lnTo>
                    <a:pt x="52" y="181"/>
                  </a:lnTo>
                  <a:lnTo>
                    <a:pt x="55" y="175"/>
                  </a:lnTo>
                  <a:lnTo>
                    <a:pt x="56" y="169"/>
                  </a:lnTo>
                  <a:lnTo>
                    <a:pt x="57" y="161"/>
                  </a:lnTo>
                  <a:lnTo>
                    <a:pt x="57" y="154"/>
                  </a:lnTo>
                  <a:lnTo>
                    <a:pt x="58" y="149"/>
                  </a:lnTo>
                  <a:lnTo>
                    <a:pt x="62" y="147"/>
                  </a:lnTo>
                  <a:lnTo>
                    <a:pt x="67" y="148"/>
                  </a:lnTo>
                  <a:lnTo>
                    <a:pt x="76" y="154"/>
                  </a:lnTo>
                  <a:lnTo>
                    <a:pt x="81" y="163"/>
                  </a:lnTo>
                  <a:lnTo>
                    <a:pt x="86" y="173"/>
                  </a:lnTo>
                  <a:lnTo>
                    <a:pt x="88" y="180"/>
                  </a:lnTo>
                  <a:lnTo>
                    <a:pt x="89" y="183"/>
                  </a:lnTo>
                  <a:lnTo>
                    <a:pt x="87" y="184"/>
                  </a:lnTo>
                  <a:lnTo>
                    <a:pt x="82" y="188"/>
                  </a:lnTo>
                  <a:lnTo>
                    <a:pt x="77" y="194"/>
                  </a:lnTo>
                  <a:lnTo>
                    <a:pt x="73" y="200"/>
                  </a:lnTo>
                  <a:lnTo>
                    <a:pt x="71" y="208"/>
                  </a:lnTo>
                  <a:lnTo>
                    <a:pt x="74" y="213"/>
                  </a:lnTo>
                  <a:lnTo>
                    <a:pt x="87" y="226"/>
                  </a:lnTo>
                  <a:lnTo>
                    <a:pt x="102" y="239"/>
                  </a:lnTo>
                  <a:lnTo>
                    <a:pt x="116" y="254"/>
                  </a:lnTo>
                  <a:lnTo>
                    <a:pt x="127" y="264"/>
                  </a:lnTo>
                  <a:lnTo>
                    <a:pt x="139" y="269"/>
                  </a:lnTo>
                  <a:lnTo>
                    <a:pt x="151" y="271"/>
                  </a:lnTo>
                  <a:lnTo>
                    <a:pt x="162" y="269"/>
                  </a:lnTo>
                  <a:lnTo>
                    <a:pt x="170" y="268"/>
                  </a:lnTo>
                  <a:lnTo>
                    <a:pt x="177" y="270"/>
                  </a:lnTo>
                  <a:lnTo>
                    <a:pt x="182" y="275"/>
                  </a:lnTo>
                  <a:lnTo>
                    <a:pt x="185" y="279"/>
                  </a:lnTo>
                  <a:lnTo>
                    <a:pt x="188" y="281"/>
                  </a:lnTo>
                  <a:lnTo>
                    <a:pt x="188" y="280"/>
                  </a:lnTo>
                  <a:lnTo>
                    <a:pt x="189" y="277"/>
                  </a:lnTo>
                  <a:lnTo>
                    <a:pt x="191" y="274"/>
                  </a:lnTo>
                  <a:lnTo>
                    <a:pt x="195" y="270"/>
                  </a:lnTo>
                  <a:lnTo>
                    <a:pt x="201" y="268"/>
                  </a:lnTo>
                  <a:lnTo>
                    <a:pt x="209" y="268"/>
                  </a:lnTo>
                  <a:lnTo>
                    <a:pt x="227" y="269"/>
                  </a:lnTo>
                  <a:lnTo>
                    <a:pt x="238" y="270"/>
                  </a:lnTo>
                  <a:lnTo>
                    <a:pt x="242" y="270"/>
                  </a:lnTo>
                  <a:lnTo>
                    <a:pt x="240" y="271"/>
                  </a:lnTo>
                  <a:lnTo>
                    <a:pt x="235" y="275"/>
                  </a:lnTo>
                  <a:lnTo>
                    <a:pt x="228" y="279"/>
                  </a:lnTo>
                  <a:lnTo>
                    <a:pt x="220" y="286"/>
                  </a:lnTo>
                  <a:lnTo>
                    <a:pt x="214" y="292"/>
                  </a:lnTo>
                  <a:lnTo>
                    <a:pt x="208" y="300"/>
                  </a:lnTo>
                  <a:lnTo>
                    <a:pt x="206" y="308"/>
                  </a:lnTo>
                  <a:lnTo>
                    <a:pt x="205" y="314"/>
                  </a:lnTo>
                  <a:lnTo>
                    <a:pt x="204" y="323"/>
                  </a:lnTo>
                  <a:lnTo>
                    <a:pt x="203" y="331"/>
                  </a:lnTo>
                  <a:lnTo>
                    <a:pt x="202" y="339"/>
                  </a:lnTo>
                  <a:lnTo>
                    <a:pt x="201" y="346"/>
                  </a:lnTo>
                  <a:lnTo>
                    <a:pt x="202" y="350"/>
                  </a:lnTo>
                  <a:lnTo>
                    <a:pt x="205" y="352"/>
                  </a:lnTo>
                  <a:lnTo>
                    <a:pt x="210" y="350"/>
                  </a:lnTo>
                  <a:lnTo>
                    <a:pt x="218" y="345"/>
                  </a:lnTo>
                  <a:lnTo>
                    <a:pt x="233" y="329"/>
                  </a:lnTo>
                  <a:lnTo>
                    <a:pt x="248" y="315"/>
                  </a:lnTo>
                  <a:lnTo>
                    <a:pt x="261" y="300"/>
                  </a:lnTo>
                  <a:lnTo>
                    <a:pt x="271" y="287"/>
                  </a:lnTo>
                  <a:lnTo>
                    <a:pt x="277" y="276"/>
                  </a:lnTo>
                  <a:lnTo>
                    <a:pt x="284" y="267"/>
                  </a:lnTo>
                  <a:lnTo>
                    <a:pt x="290" y="258"/>
                  </a:lnTo>
                  <a:lnTo>
                    <a:pt x="296" y="251"/>
                  </a:lnTo>
                  <a:lnTo>
                    <a:pt x="298" y="242"/>
                  </a:lnTo>
                  <a:lnTo>
                    <a:pt x="295" y="234"/>
                  </a:lnTo>
                  <a:lnTo>
                    <a:pt x="286" y="228"/>
                  </a:lnTo>
                  <a:lnTo>
                    <a:pt x="275" y="224"/>
                  </a:lnTo>
                  <a:lnTo>
                    <a:pt x="262" y="222"/>
                  </a:lnTo>
                  <a:lnTo>
                    <a:pt x="248" y="220"/>
                  </a:lnTo>
                  <a:lnTo>
                    <a:pt x="233" y="217"/>
                  </a:lnTo>
                  <a:lnTo>
                    <a:pt x="221" y="213"/>
                  </a:lnTo>
                  <a:lnTo>
                    <a:pt x="213" y="208"/>
                  </a:lnTo>
                  <a:lnTo>
                    <a:pt x="207" y="200"/>
                  </a:lnTo>
                  <a:lnTo>
                    <a:pt x="204" y="197"/>
                  </a:lnTo>
                  <a:lnTo>
                    <a:pt x="201" y="196"/>
                  </a:lnTo>
                  <a:lnTo>
                    <a:pt x="196" y="196"/>
                  </a:lnTo>
                  <a:lnTo>
                    <a:pt x="192" y="197"/>
                  </a:lnTo>
                  <a:lnTo>
                    <a:pt x="188" y="197"/>
                  </a:lnTo>
                  <a:lnTo>
                    <a:pt x="184" y="195"/>
                  </a:lnTo>
                  <a:lnTo>
                    <a:pt x="180" y="189"/>
                  </a:lnTo>
                  <a:lnTo>
                    <a:pt x="178" y="178"/>
                  </a:lnTo>
                  <a:lnTo>
                    <a:pt x="177" y="158"/>
                  </a:lnTo>
                  <a:lnTo>
                    <a:pt x="178" y="137"/>
                  </a:lnTo>
                  <a:lnTo>
                    <a:pt x="180" y="116"/>
                  </a:lnTo>
                  <a:lnTo>
                    <a:pt x="181" y="97"/>
                  </a:lnTo>
                  <a:lnTo>
                    <a:pt x="179" y="80"/>
                  </a:lnTo>
                  <a:lnTo>
                    <a:pt x="174" y="61"/>
                  </a:lnTo>
                  <a:lnTo>
                    <a:pt x="168" y="49"/>
                  </a:lnTo>
                  <a:lnTo>
                    <a:pt x="160" y="38"/>
                  </a:lnTo>
                  <a:lnTo>
                    <a:pt x="151" y="27"/>
                  </a:lnTo>
                  <a:lnTo>
                    <a:pt x="142" y="16"/>
                  </a:lnTo>
                  <a:lnTo>
                    <a:pt x="135" y="8"/>
                  </a:lnTo>
                  <a:lnTo>
                    <a:pt x="132" y="2"/>
                  </a:lnTo>
                  <a:lnTo>
                    <a:pt x="129" y="0"/>
                  </a:lnTo>
                </a:path>
              </a:pathLst>
            </a:custGeom>
            <a:grpFill/>
            <a:ln w="4127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94" name="Freeform 11"/>
            <p:cNvSpPr/>
            <p:nvPr/>
          </p:nvSpPr>
          <p:spPr bwMode="gray">
            <a:xfrm>
              <a:off x="2503" y="1779"/>
              <a:ext cx="104" cy="93"/>
            </a:xfrm>
            <a:custGeom>
              <a:avLst/>
              <a:gdLst>
                <a:gd name="T0" fmla="*/ 18 w 208"/>
                <a:gd name="T1" fmla="*/ 35 h 186"/>
                <a:gd name="T2" fmla="*/ 26 w 208"/>
                <a:gd name="T3" fmla="*/ 20 h 186"/>
                <a:gd name="T4" fmla="*/ 29 w 208"/>
                <a:gd name="T5" fmla="*/ 17 h 186"/>
                <a:gd name="T6" fmla="*/ 43 w 208"/>
                <a:gd name="T7" fmla="*/ 10 h 186"/>
                <a:gd name="T8" fmla="*/ 58 w 208"/>
                <a:gd name="T9" fmla="*/ 2 h 186"/>
                <a:gd name="T10" fmla="*/ 73 w 208"/>
                <a:gd name="T11" fmla="*/ 1 h 186"/>
                <a:gd name="T12" fmla="*/ 91 w 208"/>
                <a:gd name="T13" fmla="*/ 9 h 186"/>
                <a:gd name="T14" fmla="*/ 101 w 208"/>
                <a:gd name="T15" fmla="*/ 25 h 186"/>
                <a:gd name="T16" fmla="*/ 111 w 208"/>
                <a:gd name="T17" fmla="*/ 47 h 186"/>
                <a:gd name="T18" fmla="*/ 129 w 208"/>
                <a:gd name="T19" fmla="*/ 62 h 186"/>
                <a:gd name="T20" fmla="*/ 153 w 208"/>
                <a:gd name="T21" fmla="*/ 65 h 186"/>
                <a:gd name="T22" fmla="*/ 175 w 208"/>
                <a:gd name="T23" fmla="*/ 74 h 186"/>
                <a:gd name="T24" fmla="*/ 189 w 208"/>
                <a:gd name="T25" fmla="*/ 85 h 186"/>
                <a:gd name="T26" fmla="*/ 202 w 208"/>
                <a:gd name="T27" fmla="*/ 95 h 186"/>
                <a:gd name="T28" fmla="*/ 208 w 208"/>
                <a:gd name="T29" fmla="*/ 107 h 186"/>
                <a:gd name="T30" fmla="*/ 198 w 208"/>
                <a:gd name="T31" fmla="*/ 123 h 186"/>
                <a:gd name="T32" fmla="*/ 179 w 208"/>
                <a:gd name="T33" fmla="*/ 143 h 186"/>
                <a:gd name="T34" fmla="*/ 158 w 208"/>
                <a:gd name="T35" fmla="*/ 160 h 186"/>
                <a:gd name="T36" fmla="*/ 142 w 208"/>
                <a:gd name="T37" fmla="*/ 168 h 186"/>
                <a:gd name="T38" fmla="*/ 133 w 208"/>
                <a:gd name="T39" fmla="*/ 165 h 186"/>
                <a:gd name="T40" fmla="*/ 129 w 208"/>
                <a:gd name="T41" fmla="*/ 158 h 186"/>
                <a:gd name="T42" fmla="*/ 120 w 208"/>
                <a:gd name="T43" fmla="*/ 157 h 186"/>
                <a:gd name="T44" fmla="*/ 99 w 208"/>
                <a:gd name="T45" fmla="*/ 167 h 186"/>
                <a:gd name="T46" fmla="*/ 69 w 208"/>
                <a:gd name="T47" fmla="*/ 180 h 186"/>
                <a:gd name="T48" fmla="*/ 43 w 208"/>
                <a:gd name="T49" fmla="*/ 186 h 186"/>
                <a:gd name="T50" fmla="*/ 23 w 208"/>
                <a:gd name="T51" fmla="*/ 185 h 186"/>
                <a:gd name="T52" fmla="*/ 6 w 208"/>
                <a:gd name="T53" fmla="*/ 181 h 186"/>
                <a:gd name="T54" fmla="*/ 1 w 208"/>
                <a:gd name="T55" fmla="*/ 171 h 186"/>
                <a:gd name="T56" fmla="*/ 1 w 208"/>
                <a:gd name="T57" fmla="*/ 160 h 186"/>
                <a:gd name="T58" fmla="*/ 0 w 208"/>
                <a:gd name="T59" fmla="*/ 153 h 186"/>
                <a:gd name="T60" fmla="*/ 8 w 208"/>
                <a:gd name="T61" fmla="*/ 151 h 186"/>
                <a:gd name="T62" fmla="*/ 38 w 208"/>
                <a:gd name="T63" fmla="*/ 156 h 186"/>
                <a:gd name="T64" fmla="*/ 63 w 208"/>
                <a:gd name="T65" fmla="*/ 154 h 186"/>
                <a:gd name="T66" fmla="*/ 77 w 208"/>
                <a:gd name="T67" fmla="*/ 145 h 186"/>
                <a:gd name="T68" fmla="*/ 74 w 208"/>
                <a:gd name="T69" fmla="*/ 140 h 186"/>
                <a:gd name="T70" fmla="*/ 60 w 208"/>
                <a:gd name="T71" fmla="*/ 135 h 186"/>
                <a:gd name="T72" fmla="*/ 52 w 208"/>
                <a:gd name="T73" fmla="*/ 133 h 186"/>
                <a:gd name="T74" fmla="*/ 51 w 208"/>
                <a:gd name="T75" fmla="*/ 131 h 186"/>
                <a:gd name="T76" fmla="*/ 54 w 208"/>
                <a:gd name="T77" fmla="*/ 122 h 186"/>
                <a:gd name="T78" fmla="*/ 68 w 208"/>
                <a:gd name="T79" fmla="*/ 106 h 186"/>
                <a:gd name="T80" fmla="*/ 84 w 208"/>
                <a:gd name="T81" fmla="*/ 95 h 186"/>
                <a:gd name="T82" fmla="*/ 92 w 208"/>
                <a:gd name="T83" fmla="*/ 90 h 186"/>
                <a:gd name="T84" fmla="*/ 94 w 208"/>
                <a:gd name="T85" fmla="*/ 85 h 186"/>
                <a:gd name="T86" fmla="*/ 96 w 208"/>
                <a:gd name="T87" fmla="*/ 75 h 186"/>
                <a:gd name="T88" fmla="*/ 88 w 208"/>
                <a:gd name="T89" fmla="*/ 71 h 186"/>
                <a:gd name="T90" fmla="*/ 73 w 208"/>
                <a:gd name="T91" fmla="*/ 73 h 186"/>
                <a:gd name="T92" fmla="*/ 60 w 208"/>
                <a:gd name="T93" fmla="*/ 77 h 186"/>
                <a:gd name="T94" fmla="*/ 57 w 208"/>
                <a:gd name="T95" fmla="*/ 76 h 186"/>
                <a:gd name="T96" fmla="*/ 46 w 208"/>
                <a:gd name="T97" fmla="*/ 66 h 186"/>
                <a:gd name="T98" fmla="*/ 36 w 208"/>
                <a:gd name="T99" fmla="*/ 56 h 186"/>
                <a:gd name="T100" fmla="*/ 23 w 208"/>
                <a:gd name="T101" fmla="*/ 49 h 186"/>
                <a:gd name="T102" fmla="*/ 14 w 208"/>
                <a:gd name="T103" fmla="*/ 4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08" h="186">
                  <a:moveTo>
                    <a:pt x="14" y="46"/>
                  </a:moveTo>
                  <a:lnTo>
                    <a:pt x="18" y="35"/>
                  </a:lnTo>
                  <a:lnTo>
                    <a:pt x="23" y="26"/>
                  </a:lnTo>
                  <a:lnTo>
                    <a:pt x="26" y="20"/>
                  </a:lnTo>
                  <a:lnTo>
                    <a:pt x="27" y="18"/>
                  </a:lnTo>
                  <a:lnTo>
                    <a:pt x="29" y="17"/>
                  </a:lnTo>
                  <a:lnTo>
                    <a:pt x="36" y="15"/>
                  </a:lnTo>
                  <a:lnTo>
                    <a:pt x="43" y="10"/>
                  </a:lnTo>
                  <a:lnTo>
                    <a:pt x="51" y="6"/>
                  </a:lnTo>
                  <a:lnTo>
                    <a:pt x="58" y="2"/>
                  </a:lnTo>
                  <a:lnTo>
                    <a:pt x="64" y="0"/>
                  </a:lnTo>
                  <a:lnTo>
                    <a:pt x="73" y="1"/>
                  </a:lnTo>
                  <a:lnTo>
                    <a:pt x="82" y="4"/>
                  </a:lnTo>
                  <a:lnTo>
                    <a:pt x="91" y="9"/>
                  </a:lnTo>
                  <a:lnTo>
                    <a:pt x="97" y="16"/>
                  </a:lnTo>
                  <a:lnTo>
                    <a:pt x="101" y="25"/>
                  </a:lnTo>
                  <a:lnTo>
                    <a:pt x="106" y="36"/>
                  </a:lnTo>
                  <a:lnTo>
                    <a:pt x="111" y="47"/>
                  </a:lnTo>
                  <a:lnTo>
                    <a:pt x="119" y="56"/>
                  </a:lnTo>
                  <a:lnTo>
                    <a:pt x="129" y="62"/>
                  </a:lnTo>
                  <a:lnTo>
                    <a:pt x="141" y="64"/>
                  </a:lnTo>
                  <a:lnTo>
                    <a:pt x="153" y="65"/>
                  </a:lnTo>
                  <a:lnTo>
                    <a:pt x="165" y="69"/>
                  </a:lnTo>
                  <a:lnTo>
                    <a:pt x="175" y="74"/>
                  </a:lnTo>
                  <a:lnTo>
                    <a:pt x="181" y="79"/>
                  </a:lnTo>
                  <a:lnTo>
                    <a:pt x="189" y="85"/>
                  </a:lnTo>
                  <a:lnTo>
                    <a:pt x="196" y="89"/>
                  </a:lnTo>
                  <a:lnTo>
                    <a:pt x="202" y="95"/>
                  </a:lnTo>
                  <a:lnTo>
                    <a:pt x="207" y="100"/>
                  </a:lnTo>
                  <a:lnTo>
                    <a:pt x="208" y="107"/>
                  </a:lnTo>
                  <a:lnTo>
                    <a:pt x="204" y="114"/>
                  </a:lnTo>
                  <a:lnTo>
                    <a:pt x="198" y="123"/>
                  </a:lnTo>
                  <a:lnTo>
                    <a:pt x="189" y="133"/>
                  </a:lnTo>
                  <a:lnTo>
                    <a:pt x="179" y="143"/>
                  </a:lnTo>
                  <a:lnTo>
                    <a:pt x="168" y="153"/>
                  </a:lnTo>
                  <a:lnTo>
                    <a:pt x="158" y="160"/>
                  </a:lnTo>
                  <a:lnTo>
                    <a:pt x="150" y="166"/>
                  </a:lnTo>
                  <a:lnTo>
                    <a:pt x="142" y="168"/>
                  </a:lnTo>
                  <a:lnTo>
                    <a:pt x="136" y="167"/>
                  </a:lnTo>
                  <a:lnTo>
                    <a:pt x="133" y="165"/>
                  </a:lnTo>
                  <a:lnTo>
                    <a:pt x="131" y="162"/>
                  </a:lnTo>
                  <a:lnTo>
                    <a:pt x="129" y="158"/>
                  </a:lnTo>
                  <a:lnTo>
                    <a:pt x="126" y="157"/>
                  </a:lnTo>
                  <a:lnTo>
                    <a:pt x="120" y="157"/>
                  </a:lnTo>
                  <a:lnTo>
                    <a:pt x="111" y="162"/>
                  </a:lnTo>
                  <a:lnTo>
                    <a:pt x="99" y="167"/>
                  </a:lnTo>
                  <a:lnTo>
                    <a:pt x="84" y="174"/>
                  </a:lnTo>
                  <a:lnTo>
                    <a:pt x="69" y="180"/>
                  </a:lnTo>
                  <a:lnTo>
                    <a:pt x="54" y="185"/>
                  </a:lnTo>
                  <a:lnTo>
                    <a:pt x="43" y="186"/>
                  </a:lnTo>
                  <a:lnTo>
                    <a:pt x="32" y="185"/>
                  </a:lnTo>
                  <a:lnTo>
                    <a:pt x="23" y="185"/>
                  </a:lnTo>
                  <a:lnTo>
                    <a:pt x="13" y="183"/>
                  </a:lnTo>
                  <a:lnTo>
                    <a:pt x="6" y="181"/>
                  </a:lnTo>
                  <a:lnTo>
                    <a:pt x="2" y="177"/>
                  </a:lnTo>
                  <a:lnTo>
                    <a:pt x="1" y="171"/>
                  </a:lnTo>
                  <a:lnTo>
                    <a:pt x="2" y="166"/>
                  </a:lnTo>
                  <a:lnTo>
                    <a:pt x="1" y="160"/>
                  </a:lnTo>
                  <a:lnTo>
                    <a:pt x="0" y="156"/>
                  </a:lnTo>
                  <a:lnTo>
                    <a:pt x="0" y="153"/>
                  </a:lnTo>
                  <a:lnTo>
                    <a:pt x="3" y="151"/>
                  </a:lnTo>
                  <a:lnTo>
                    <a:pt x="8" y="151"/>
                  </a:lnTo>
                  <a:lnTo>
                    <a:pt x="19" y="153"/>
                  </a:lnTo>
                  <a:lnTo>
                    <a:pt x="38" y="156"/>
                  </a:lnTo>
                  <a:lnTo>
                    <a:pt x="52" y="156"/>
                  </a:lnTo>
                  <a:lnTo>
                    <a:pt x="63" y="154"/>
                  </a:lnTo>
                  <a:lnTo>
                    <a:pt x="72" y="150"/>
                  </a:lnTo>
                  <a:lnTo>
                    <a:pt x="77" y="145"/>
                  </a:lnTo>
                  <a:lnTo>
                    <a:pt x="77" y="142"/>
                  </a:lnTo>
                  <a:lnTo>
                    <a:pt x="74" y="140"/>
                  </a:lnTo>
                  <a:lnTo>
                    <a:pt x="68" y="136"/>
                  </a:lnTo>
                  <a:lnTo>
                    <a:pt x="60" y="135"/>
                  </a:lnTo>
                  <a:lnTo>
                    <a:pt x="54" y="134"/>
                  </a:lnTo>
                  <a:lnTo>
                    <a:pt x="52" y="133"/>
                  </a:lnTo>
                  <a:lnTo>
                    <a:pt x="52" y="133"/>
                  </a:lnTo>
                  <a:lnTo>
                    <a:pt x="51" y="131"/>
                  </a:lnTo>
                  <a:lnTo>
                    <a:pt x="51" y="128"/>
                  </a:lnTo>
                  <a:lnTo>
                    <a:pt x="54" y="122"/>
                  </a:lnTo>
                  <a:lnTo>
                    <a:pt x="60" y="114"/>
                  </a:lnTo>
                  <a:lnTo>
                    <a:pt x="68" y="106"/>
                  </a:lnTo>
                  <a:lnTo>
                    <a:pt x="76" y="99"/>
                  </a:lnTo>
                  <a:lnTo>
                    <a:pt x="84" y="95"/>
                  </a:lnTo>
                  <a:lnTo>
                    <a:pt x="89" y="91"/>
                  </a:lnTo>
                  <a:lnTo>
                    <a:pt x="92" y="90"/>
                  </a:lnTo>
                  <a:lnTo>
                    <a:pt x="92" y="89"/>
                  </a:lnTo>
                  <a:lnTo>
                    <a:pt x="94" y="85"/>
                  </a:lnTo>
                  <a:lnTo>
                    <a:pt x="96" y="81"/>
                  </a:lnTo>
                  <a:lnTo>
                    <a:pt x="96" y="75"/>
                  </a:lnTo>
                  <a:lnTo>
                    <a:pt x="93" y="72"/>
                  </a:lnTo>
                  <a:lnTo>
                    <a:pt x="88" y="71"/>
                  </a:lnTo>
                  <a:lnTo>
                    <a:pt x="81" y="71"/>
                  </a:lnTo>
                  <a:lnTo>
                    <a:pt x="73" y="73"/>
                  </a:lnTo>
                  <a:lnTo>
                    <a:pt x="65" y="75"/>
                  </a:lnTo>
                  <a:lnTo>
                    <a:pt x="60" y="77"/>
                  </a:lnTo>
                  <a:lnTo>
                    <a:pt x="58" y="78"/>
                  </a:lnTo>
                  <a:lnTo>
                    <a:pt x="57" y="76"/>
                  </a:lnTo>
                  <a:lnTo>
                    <a:pt x="51" y="72"/>
                  </a:lnTo>
                  <a:lnTo>
                    <a:pt x="46" y="66"/>
                  </a:lnTo>
                  <a:lnTo>
                    <a:pt x="40" y="61"/>
                  </a:lnTo>
                  <a:lnTo>
                    <a:pt x="36" y="56"/>
                  </a:lnTo>
                  <a:lnTo>
                    <a:pt x="30" y="52"/>
                  </a:lnTo>
                  <a:lnTo>
                    <a:pt x="23" y="49"/>
                  </a:lnTo>
                  <a:lnTo>
                    <a:pt x="17" y="47"/>
                  </a:lnTo>
                  <a:lnTo>
                    <a:pt x="14" y="46"/>
                  </a:lnTo>
                </a:path>
              </a:pathLst>
            </a:custGeom>
            <a:grpFill/>
            <a:ln w="4127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95" name="Freeform 12"/>
            <p:cNvSpPr/>
            <p:nvPr/>
          </p:nvSpPr>
          <p:spPr bwMode="gray">
            <a:xfrm>
              <a:off x="2478" y="1957"/>
              <a:ext cx="71" cy="98"/>
            </a:xfrm>
            <a:custGeom>
              <a:avLst/>
              <a:gdLst>
                <a:gd name="T0" fmla="*/ 0 w 144"/>
                <a:gd name="T1" fmla="*/ 126 h 196"/>
                <a:gd name="T2" fmla="*/ 5 w 144"/>
                <a:gd name="T3" fmla="*/ 115 h 196"/>
                <a:gd name="T4" fmla="*/ 15 w 144"/>
                <a:gd name="T5" fmla="*/ 93 h 196"/>
                <a:gd name="T6" fmla="*/ 19 w 144"/>
                <a:gd name="T7" fmla="*/ 69 h 196"/>
                <a:gd name="T8" fmla="*/ 19 w 144"/>
                <a:gd name="T9" fmla="*/ 53 h 196"/>
                <a:gd name="T10" fmla="*/ 30 w 144"/>
                <a:gd name="T11" fmla="*/ 45 h 196"/>
                <a:gd name="T12" fmla="*/ 52 w 144"/>
                <a:gd name="T13" fmla="*/ 42 h 196"/>
                <a:gd name="T14" fmla="*/ 58 w 144"/>
                <a:gd name="T15" fmla="*/ 46 h 196"/>
                <a:gd name="T16" fmla="*/ 62 w 144"/>
                <a:gd name="T17" fmla="*/ 45 h 196"/>
                <a:gd name="T18" fmla="*/ 78 w 144"/>
                <a:gd name="T19" fmla="*/ 28 h 196"/>
                <a:gd name="T20" fmla="*/ 92 w 144"/>
                <a:gd name="T21" fmla="*/ 15 h 196"/>
                <a:gd name="T22" fmla="*/ 104 w 144"/>
                <a:gd name="T23" fmla="*/ 2 h 196"/>
                <a:gd name="T24" fmla="*/ 113 w 144"/>
                <a:gd name="T25" fmla="*/ 2 h 196"/>
                <a:gd name="T26" fmla="*/ 116 w 144"/>
                <a:gd name="T27" fmla="*/ 20 h 196"/>
                <a:gd name="T28" fmla="*/ 114 w 144"/>
                <a:gd name="T29" fmla="*/ 47 h 196"/>
                <a:gd name="T30" fmla="*/ 114 w 144"/>
                <a:gd name="T31" fmla="*/ 73 h 196"/>
                <a:gd name="T32" fmla="*/ 124 w 144"/>
                <a:gd name="T33" fmla="*/ 91 h 196"/>
                <a:gd name="T34" fmla="*/ 139 w 144"/>
                <a:gd name="T35" fmla="*/ 109 h 196"/>
                <a:gd name="T36" fmla="*/ 144 w 144"/>
                <a:gd name="T37" fmla="*/ 127 h 196"/>
                <a:gd name="T38" fmla="*/ 127 w 144"/>
                <a:gd name="T39" fmla="*/ 146 h 196"/>
                <a:gd name="T40" fmla="*/ 99 w 144"/>
                <a:gd name="T41" fmla="*/ 162 h 196"/>
                <a:gd name="T42" fmla="*/ 80 w 144"/>
                <a:gd name="T43" fmla="*/ 176 h 196"/>
                <a:gd name="T44" fmla="*/ 70 w 144"/>
                <a:gd name="T45" fmla="*/ 191 h 196"/>
                <a:gd name="T46" fmla="*/ 64 w 144"/>
                <a:gd name="T47" fmla="*/ 196 h 196"/>
                <a:gd name="T48" fmla="*/ 56 w 144"/>
                <a:gd name="T49" fmla="*/ 183 h 196"/>
                <a:gd name="T50" fmla="*/ 57 w 144"/>
                <a:gd name="T51" fmla="*/ 170 h 196"/>
                <a:gd name="T52" fmla="*/ 64 w 144"/>
                <a:gd name="T53" fmla="*/ 150 h 196"/>
                <a:gd name="T54" fmla="*/ 68 w 144"/>
                <a:gd name="T55" fmla="*/ 128 h 196"/>
                <a:gd name="T56" fmla="*/ 66 w 144"/>
                <a:gd name="T57" fmla="*/ 115 h 196"/>
                <a:gd name="T58" fmla="*/ 59 w 144"/>
                <a:gd name="T59" fmla="*/ 101 h 196"/>
                <a:gd name="T60" fmla="*/ 59 w 144"/>
                <a:gd name="T61" fmla="*/ 92 h 196"/>
                <a:gd name="T62" fmla="*/ 58 w 144"/>
                <a:gd name="T63" fmla="*/ 92 h 196"/>
                <a:gd name="T64" fmla="*/ 45 w 144"/>
                <a:gd name="T65" fmla="*/ 101 h 196"/>
                <a:gd name="T66" fmla="*/ 27 w 144"/>
                <a:gd name="T67" fmla="*/ 114 h 196"/>
                <a:gd name="T68" fmla="*/ 11 w 144"/>
                <a:gd name="T69" fmla="*/ 131 h 196"/>
                <a:gd name="T70" fmla="*/ 2 w 144"/>
                <a:gd name="T71" fmla="*/ 135 h 196"/>
                <a:gd name="T72" fmla="*/ 0 w 144"/>
                <a:gd name="T73" fmla="*/ 133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4" h="196">
                  <a:moveTo>
                    <a:pt x="0" y="133"/>
                  </a:moveTo>
                  <a:lnTo>
                    <a:pt x="0" y="126"/>
                  </a:lnTo>
                  <a:lnTo>
                    <a:pt x="1" y="122"/>
                  </a:lnTo>
                  <a:lnTo>
                    <a:pt x="5" y="115"/>
                  </a:lnTo>
                  <a:lnTo>
                    <a:pt x="9" y="106"/>
                  </a:lnTo>
                  <a:lnTo>
                    <a:pt x="15" y="93"/>
                  </a:lnTo>
                  <a:lnTo>
                    <a:pt x="18" y="80"/>
                  </a:lnTo>
                  <a:lnTo>
                    <a:pt x="19" y="69"/>
                  </a:lnTo>
                  <a:lnTo>
                    <a:pt x="19" y="60"/>
                  </a:lnTo>
                  <a:lnTo>
                    <a:pt x="19" y="53"/>
                  </a:lnTo>
                  <a:lnTo>
                    <a:pt x="22" y="48"/>
                  </a:lnTo>
                  <a:lnTo>
                    <a:pt x="30" y="45"/>
                  </a:lnTo>
                  <a:lnTo>
                    <a:pt x="43" y="43"/>
                  </a:lnTo>
                  <a:lnTo>
                    <a:pt x="52" y="42"/>
                  </a:lnTo>
                  <a:lnTo>
                    <a:pt x="57" y="43"/>
                  </a:lnTo>
                  <a:lnTo>
                    <a:pt x="58" y="46"/>
                  </a:lnTo>
                  <a:lnTo>
                    <a:pt x="59" y="48"/>
                  </a:lnTo>
                  <a:lnTo>
                    <a:pt x="62" y="45"/>
                  </a:lnTo>
                  <a:lnTo>
                    <a:pt x="67" y="37"/>
                  </a:lnTo>
                  <a:lnTo>
                    <a:pt x="78" y="28"/>
                  </a:lnTo>
                  <a:lnTo>
                    <a:pt x="86" y="21"/>
                  </a:lnTo>
                  <a:lnTo>
                    <a:pt x="92" y="15"/>
                  </a:lnTo>
                  <a:lnTo>
                    <a:pt x="99" y="8"/>
                  </a:lnTo>
                  <a:lnTo>
                    <a:pt x="104" y="2"/>
                  </a:lnTo>
                  <a:lnTo>
                    <a:pt x="110" y="0"/>
                  </a:lnTo>
                  <a:lnTo>
                    <a:pt x="113" y="2"/>
                  </a:lnTo>
                  <a:lnTo>
                    <a:pt x="115" y="9"/>
                  </a:lnTo>
                  <a:lnTo>
                    <a:pt x="116" y="20"/>
                  </a:lnTo>
                  <a:lnTo>
                    <a:pt x="115" y="33"/>
                  </a:lnTo>
                  <a:lnTo>
                    <a:pt x="114" y="47"/>
                  </a:lnTo>
                  <a:lnTo>
                    <a:pt x="113" y="60"/>
                  </a:lnTo>
                  <a:lnTo>
                    <a:pt x="114" y="73"/>
                  </a:lnTo>
                  <a:lnTo>
                    <a:pt x="117" y="82"/>
                  </a:lnTo>
                  <a:lnTo>
                    <a:pt x="124" y="91"/>
                  </a:lnTo>
                  <a:lnTo>
                    <a:pt x="132" y="100"/>
                  </a:lnTo>
                  <a:lnTo>
                    <a:pt x="139" y="109"/>
                  </a:lnTo>
                  <a:lnTo>
                    <a:pt x="144" y="117"/>
                  </a:lnTo>
                  <a:lnTo>
                    <a:pt x="144" y="127"/>
                  </a:lnTo>
                  <a:lnTo>
                    <a:pt x="138" y="137"/>
                  </a:lnTo>
                  <a:lnTo>
                    <a:pt x="127" y="146"/>
                  </a:lnTo>
                  <a:lnTo>
                    <a:pt x="113" y="155"/>
                  </a:lnTo>
                  <a:lnTo>
                    <a:pt x="99" y="162"/>
                  </a:lnTo>
                  <a:lnTo>
                    <a:pt x="88" y="169"/>
                  </a:lnTo>
                  <a:lnTo>
                    <a:pt x="80" y="176"/>
                  </a:lnTo>
                  <a:lnTo>
                    <a:pt x="75" y="184"/>
                  </a:lnTo>
                  <a:lnTo>
                    <a:pt x="70" y="191"/>
                  </a:lnTo>
                  <a:lnTo>
                    <a:pt x="67" y="196"/>
                  </a:lnTo>
                  <a:lnTo>
                    <a:pt x="64" y="196"/>
                  </a:lnTo>
                  <a:lnTo>
                    <a:pt x="59" y="192"/>
                  </a:lnTo>
                  <a:lnTo>
                    <a:pt x="56" y="183"/>
                  </a:lnTo>
                  <a:lnTo>
                    <a:pt x="56" y="176"/>
                  </a:lnTo>
                  <a:lnTo>
                    <a:pt x="57" y="170"/>
                  </a:lnTo>
                  <a:lnTo>
                    <a:pt x="60" y="162"/>
                  </a:lnTo>
                  <a:lnTo>
                    <a:pt x="64" y="150"/>
                  </a:lnTo>
                  <a:lnTo>
                    <a:pt x="67" y="137"/>
                  </a:lnTo>
                  <a:lnTo>
                    <a:pt x="68" y="128"/>
                  </a:lnTo>
                  <a:lnTo>
                    <a:pt x="68" y="121"/>
                  </a:lnTo>
                  <a:lnTo>
                    <a:pt x="66" y="115"/>
                  </a:lnTo>
                  <a:lnTo>
                    <a:pt x="63" y="109"/>
                  </a:lnTo>
                  <a:lnTo>
                    <a:pt x="59" y="101"/>
                  </a:lnTo>
                  <a:lnTo>
                    <a:pt x="58" y="95"/>
                  </a:lnTo>
                  <a:lnTo>
                    <a:pt x="59" y="92"/>
                  </a:lnTo>
                  <a:lnTo>
                    <a:pt x="60" y="91"/>
                  </a:lnTo>
                  <a:lnTo>
                    <a:pt x="58" y="92"/>
                  </a:lnTo>
                  <a:lnTo>
                    <a:pt x="53" y="95"/>
                  </a:lnTo>
                  <a:lnTo>
                    <a:pt x="45" y="101"/>
                  </a:lnTo>
                  <a:lnTo>
                    <a:pt x="36" y="106"/>
                  </a:lnTo>
                  <a:lnTo>
                    <a:pt x="27" y="114"/>
                  </a:lnTo>
                  <a:lnTo>
                    <a:pt x="19" y="123"/>
                  </a:lnTo>
                  <a:lnTo>
                    <a:pt x="11" y="131"/>
                  </a:lnTo>
                  <a:lnTo>
                    <a:pt x="6" y="134"/>
                  </a:lnTo>
                  <a:lnTo>
                    <a:pt x="2" y="135"/>
                  </a:lnTo>
                  <a:lnTo>
                    <a:pt x="0" y="134"/>
                  </a:lnTo>
                  <a:lnTo>
                    <a:pt x="0" y="133"/>
                  </a:lnTo>
                </a:path>
              </a:pathLst>
            </a:custGeom>
            <a:grpFill/>
            <a:ln w="4127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96" name="Freeform 13"/>
            <p:cNvSpPr/>
            <p:nvPr/>
          </p:nvSpPr>
          <p:spPr bwMode="gray">
            <a:xfrm>
              <a:off x="2539" y="1906"/>
              <a:ext cx="54" cy="87"/>
            </a:xfrm>
            <a:custGeom>
              <a:avLst/>
              <a:gdLst>
                <a:gd name="T0" fmla="*/ 7 w 106"/>
                <a:gd name="T1" fmla="*/ 176 h 176"/>
                <a:gd name="T2" fmla="*/ 5 w 106"/>
                <a:gd name="T3" fmla="*/ 173 h 176"/>
                <a:gd name="T4" fmla="*/ 4 w 106"/>
                <a:gd name="T5" fmla="*/ 166 h 176"/>
                <a:gd name="T6" fmla="*/ 2 w 106"/>
                <a:gd name="T7" fmla="*/ 156 h 176"/>
                <a:gd name="T8" fmla="*/ 1 w 106"/>
                <a:gd name="T9" fmla="*/ 145 h 176"/>
                <a:gd name="T10" fmla="*/ 0 w 106"/>
                <a:gd name="T11" fmla="*/ 134 h 176"/>
                <a:gd name="T12" fmla="*/ 1 w 106"/>
                <a:gd name="T13" fmla="*/ 124 h 176"/>
                <a:gd name="T14" fmla="*/ 4 w 106"/>
                <a:gd name="T15" fmla="*/ 118 h 176"/>
                <a:gd name="T16" fmla="*/ 12 w 106"/>
                <a:gd name="T17" fmla="*/ 111 h 176"/>
                <a:gd name="T18" fmla="*/ 22 w 106"/>
                <a:gd name="T19" fmla="*/ 106 h 176"/>
                <a:gd name="T20" fmla="*/ 32 w 106"/>
                <a:gd name="T21" fmla="*/ 101 h 176"/>
                <a:gd name="T22" fmla="*/ 39 w 106"/>
                <a:gd name="T23" fmla="*/ 97 h 176"/>
                <a:gd name="T24" fmla="*/ 44 w 106"/>
                <a:gd name="T25" fmla="*/ 91 h 176"/>
                <a:gd name="T26" fmla="*/ 43 w 106"/>
                <a:gd name="T27" fmla="*/ 85 h 176"/>
                <a:gd name="T28" fmla="*/ 38 w 106"/>
                <a:gd name="T29" fmla="*/ 79 h 176"/>
                <a:gd name="T30" fmla="*/ 33 w 106"/>
                <a:gd name="T31" fmla="*/ 75 h 176"/>
                <a:gd name="T32" fmla="*/ 28 w 106"/>
                <a:gd name="T33" fmla="*/ 72 h 176"/>
                <a:gd name="T34" fmla="*/ 26 w 106"/>
                <a:gd name="T35" fmla="*/ 71 h 176"/>
                <a:gd name="T36" fmla="*/ 28 w 106"/>
                <a:gd name="T37" fmla="*/ 69 h 176"/>
                <a:gd name="T38" fmla="*/ 33 w 106"/>
                <a:gd name="T39" fmla="*/ 65 h 176"/>
                <a:gd name="T40" fmla="*/ 40 w 106"/>
                <a:gd name="T41" fmla="*/ 58 h 176"/>
                <a:gd name="T42" fmla="*/ 49 w 106"/>
                <a:gd name="T43" fmla="*/ 51 h 176"/>
                <a:gd name="T44" fmla="*/ 55 w 106"/>
                <a:gd name="T45" fmla="*/ 44 h 176"/>
                <a:gd name="T46" fmla="*/ 61 w 106"/>
                <a:gd name="T47" fmla="*/ 36 h 176"/>
                <a:gd name="T48" fmla="*/ 68 w 106"/>
                <a:gd name="T49" fmla="*/ 26 h 176"/>
                <a:gd name="T50" fmla="*/ 76 w 106"/>
                <a:gd name="T51" fmla="*/ 16 h 176"/>
                <a:gd name="T52" fmla="*/ 82 w 106"/>
                <a:gd name="T53" fmla="*/ 8 h 176"/>
                <a:gd name="T54" fmla="*/ 90 w 106"/>
                <a:gd name="T55" fmla="*/ 2 h 176"/>
                <a:gd name="T56" fmla="*/ 96 w 106"/>
                <a:gd name="T57" fmla="*/ 0 h 176"/>
                <a:gd name="T58" fmla="*/ 103 w 106"/>
                <a:gd name="T59" fmla="*/ 4 h 176"/>
                <a:gd name="T60" fmla="*/ 106 w 106"/>
                <a:gd name="T61" fmla="*/ 13 h 176"/>
                <a:gd name="T62" fmla="*/ 105 w 106"/>
                <a:gd name="T63" fmla="*/ 22 h 176"/>
                <a:gd name="T64" fmla="*/ 101 w 106"/>
                <a:gd name="T65" fmla="*/ 32 h 176"/>
                <a:gd name="T66" fmla="*/ 93 w 106"/>
                <a:gd name="T67" fmla="*/ 44 h 176"/>
                <a:gd name="T68" fmla="*/ 85 w 106"/>
                <a:gd name="T69" fmla="*/ 56 h 176"/>
                <a:gd name="T70" fmla="*/ 78 w 106"/>
                <a:gd name="T71" fmla="*/ 69 h 176"/>
                <a:gd name="T72" fmla="*/ 72 w 106"/>
                <a:gd name="T73" fmla="*/ 81 h 176"/>
                <a:gd name="T74" fmla="*/ 67 w 106"/>
                <a:gd name="T75" fmla="*/ 101 h 176"/>
                <a:gd name="T76" fmla="*/ 61 w 106"/>
                <a:gd name="T77" fmla="*/ 120 h 176"/>
                <a:gd name="T78" fmla="*/ 56 w 106"/>
                <a:gd name="T79" fmla="*/ 138 h 176"/>
                <a:gd name="T80" fmla="*/ 50 w 106"/>
                <a:gd name="T81" fmla="*/ 154 h 176"/>
                <a:gd name="T82" fmla="*/ 44 w 106"/>
                <a:gd name="T83" fmla="*/ 164 h 176"/>
                <a:gd name="T84" fmla="*/ 36 w 106"/>
                <a:gd name="T85" fmla="*/ 169 h 176"/>
                <a:gd name="T86" fmla="*/ 26 w 106"/>
                <a:gd name="T87" fmla="*/ 173 h 176"/>
                <a:gd name="T88" fmla="*/ 16 w 106"/>
                <a:gd name="T89" fmla="*/ 175 h 176"/>
                <a:gd name="T90" fmla="*/ 9 w 106"/>
                <a:gd name="T91" fmla="*/ 176 h 176"/>
                <a:gd name="T92" fmla="*/ 7 w 106"/>
                <a:gd name="T93" fmla="*/ 17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6" h="176">
                  <a:moveTo>
                    <a:pt x="7" y="176"/>
                  </a:moveTo>
                  <a:lnTo>
                    <a:pt x="5" y="173"/>
                  </a:lnTo>
                  <a:lnTo>
                    <a:pt x="4" y="166"/>
                  </a:lnTo>
                  <a:lnTo>
                    <a:pt x="2" y="156"/>
                  </a:lnTo>
                  <a:lnTo>
                    <a:pt x="1" y="145"/>
                  </a:lnTo>
                  <a:lnTo>
                    <a:pt x="0" y="134"/>
                  </a:lnTo>
                  <a:lnTo>
                    <a:pt x="1" y="124"/>
                  </a:lnTo>
                  <a:lnTo>
                    <a:pt x="4" y="118"/>
                  </a:lnTo>
                  <a:lnTo>
                    <a:pt x="12" y="111"/>
                  </a:lnTo>
                  <a:lnTo>
                    <a:pt x="22" y="106"/>
                  </a:lnTo>
                  <a:lnTo>
                    <a:pt x="32" y="101"/>
                  </a:lnTo>
                  <a:lnTo>
                    <a:pt x="39" y="97"/>
                  </a:lnTo>
                  <a:lnTo>
                    <a:pt x="44" y="91"/>
                  </a:lnTo>
                  <a:lnTo>
                    <a:pt x="43" y="85"/>
                  </a:lnTo>
                  <a:lnTo>
                    <a:pt x="38" y="79"/>
                  </a:lnTo>
                  <a:lnTo>
                    <a:pt x="33" y="75"/>
                  </a:lnTo>
                  <a:lnTo>
                    <a:pt x="28" y="72"/>
                  </a:lnTo>
                  <a:lnTo>
                    <a:pt x="26" y="71"/>
                  </a:lnTo>
                  <a:lnTo>
                    <a:pt x="28" y="69"/>
                  </a:lnTo>
                  <a:lnTo>
                    <a:pt x="33" y="65"/>
                  </a:lnTo>
                  <a:lnTo>
                    <a:pt x="40" y="58"/>
                  </a:lnTo>
                  <a:lnTo>
                    <a:pt x="49" y="51"/>
                  </a:lnTo>
                  <a:lnTo>
                    <a:pt x="55" y="44"/>
                  </a:lnTo>
                  <a:lnTo>
                    <a:pt x="61" y="36"/>
                  </a:lnTo>
                  <a:lnTo>
                    <a:pt x="68" y="26"/>
                  </a:lnTo>
                  <a:lnTo>
                    <a:pt x="76" y="16"/>
                  </a:lnTo>
                  <a:lnTo>
                    <a:pt x="82" y="8"/>
                  </a:lnTo>
                  <a:lnTo>
                    <a:pt x="90" y="2"/>
                  </a:lnTo>
                  <a:lnTo>
                    <a:pt x="96" y="0"/>
                  </a:lnTo>
                  <a:lnTo>
                    <a:pt x="103" y="4"/>
                  </a:lnTo>
                  <a:lnTo>
                    <a:pt x="106" y="13"/>
                  </a:lnTo>
                  <a:lnTo>
                    <a:pt x="105" y="22"/>
                  </a:lnTo>
                  <a:lnTo>
                    <a:pt x="101" y="32"/>
                  </a:lnTo>
                  <a:lnTo>
                    <a:pt x="93" y="44"/>
                  </a:lnTo>
                  <a:lnTo>
                    <a:pt x="85" y="56"/>
                  </a:lnTo>
                  <a:lnTo>
                    <a:pt x="78" y="69"/>
                  </a:lnTo>
                  <a:lnTo>
                    <a:pt x="72" y="81"/>
                  </a:lnTo>
                  <a:lnTo>
                    <a:pt x="67" y="101"/>
                  </a:lnTo>
                  <a:lnTo>
                    <a:pt x="61" y="120"/>
                  </a:lnTo>
                  <a:lnTo>
                    <a:pt x="56" y="138"/>
                  </a:lnTo>
                  <a:lnTo>
                    <a:pt x="50" y="154"/>
                  </a:lnTo>
                  <a:lnTo>
                    <a:pt x="44" y="164"/>
                  </a:lnTo>
                  <a:lnTo>
                    <a:pt x="36" y="169"/>
                  </a:lnTo>
                  <a:lnTo>
                    <a:pt x="26" y="173"/>
                  </a:lnTo>
                  <a:lnTo>
                    <a:pt x="16" y="175"/>
                  </a:lnTo>
                  <a:lnTo>
                    <a:pt x="9" y="176"/>
                  </a:lnTo>
                  <a:lnTo>
                    <a:pt x="7" y="176"/>
                  </a:lnTo>
                </a:path>
              </a:pathLst>
            </a:custGeom>
            <a:grpFill/>
            <a:ln w="4127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97" name="Freeform 14"/>
            <p:cNvSpPr/>
            <p:nvPr/>
          </p:nvSpPr>
          <p:spPr bwMode="gray">
            <a:xfrm>
              <a:off x="2639" y="2020"/>
              <a:ext cx="47" cy="76"/>
            </a:xfrm>
            <a:custGeom>
              <a:avLst/>
              <a:gdLst>
                <a:gd name="T0" fmla="*/ 0 w 94"/>
                <a:gd name="T1" fmla="*/ 43 h 152"/>
                <a:gd name="T2" fmla="*/ 0 w 94"/>
                <a:gd name="T3" fmla="*/ 38 h 152"/>
                <a:gd name="T4" fmla="*/ 1 w 94"/>
                <a:gd name="T5" fmla="*/ 32 h 152"/>
                <a:gd name="T6" fmla="*/ 4 w 94"/>
                <a:gd name="T7" fmla="*/ 24 h 152"/>
                <a:gd name="T8" fmla="*/ 7 w 94"/>
                <a:gd name="T9" fmla="*/ 15 h 152"/>
                <a:gd name="T10" fmla="*/ 12 w 94"/>
                <a:gd name="T11" fmla="*/ 7 h 152"/>
                <a:gd name="T12" fmla="*/ 19 w 94"/>
                <a:gd name="T13" fmla="*/ 2 h 152"/>
                <a:gd name="T14" fmla="*/ 28 w 94"/>
                <a:gd name="T15" fmla="*/ 0 h 152"/>
                <a:gd name="T16" fmla="*/ 45 w 94"/>
                <a:gd name="T17" fmla="*/ 6 h 152"/>
                <a:gd name="T18" fmla="*/ 59 w 94"/>
                <a:gd name="T19" fmla="*/ 14 h 152"/>
                <a:gd name="T20" fmla="*/ 70 w 94"/>
                <a:gd name="T21" fmla="*/ 26 h 152"/>
                <a:gd name="T22" fmla="*/ 75 w 94"/>
                <a:gd name="T23" fmla="*/ 38 h 152"/>
                <a:gd name="T24" fmla="*/ 78 w 94"/>
                <a:gd name="T25" fmla="*/ 56 h 152"/>
                <a:gd name="T26" fmla="*/ 85 w 94"/>
                <a:gd name="T27" fmla="*/ 75 h 152"/>
                <a:gd name="T28" fmla="*/ 91 w 94"/>
                <a:gd name="T29" fmla="*/ 89 h 152"/>
                <a:gd name="T30" fmla="*/ 92 w 94"/>
                <a:gd name="T31" fmla="*/ 96 h 152"/>
                <a:gd name="T32" fmla="*/ 90 w 94"/>
                <a:gd name="T33" fmla="*/ 104 h 152"/>
                <a:gd name="T34" fmla="*/ 88 w 94"/>
                <a:gd name="T35" fmla="*/ 113 h 152"/>
                <a:gd name="T36" fmla="*/ 86 w 94"/>
                <a:gd name="T37" fmla="*/ 124 h 152"/>
                <a:gd name="T38" fmla="*/ 87 w 94"/>
                <a:gd name="T39" fmla="*/ 130 h 152"/>
                <a:gd name="T40" fmla="*/ 89 w 94"/>
                <a:gd name="T41" fmla="*/ 136 h 152"/>
                <a:gd name="T42" fmla="*/ 92 w 94"/>
                <a:gd name="T43" fmla="*/ 141 h 152"/>
                <a:gd name="T44" fmla="*/ 93 w 94"/>
                <a:gd name="T45" fmla="*/ 146 h 152"/>
                <a:gd name="T46" fmla="*/ 94 w 94"/>
                <a:gd name="T47" fmla="*/ 149 h 152"/>
                <a:gd name="T48" fmla="*/ 91 w 94"/>
                <a:gd name="T49" fmla="*/ 151 h 152"/>
                <a:gd name="T50" fmla="*/ 85 w 94"/>
                <a:gd name="T51" fmla="*/ 152 h 152"/>
                <a:gd name="T52" fmla="*/ 72 w 94"/>
                <a:gd name="T53" fmla="*/ 152 h 152"/>
                <a:gd name="T54" fmla="*/ 57 w 94"/>
                <a:gd name="T55" fmla="*/ 152 h 152"/>
                <a:gd name="T56" fmla="*/ 43 w 94"/>
                <a:gd name="T57" fmla="*/ 152 h 152"/>
                <a:gd name="T58" fmla="*/ 32 w 94"/>
                <a:gd name="T59" fmla="*/ 150 h 152"/>
                <a:gd name="T60" fmla="*/ 22 w 94"/>
                <a:gd name="T61" fmla="*/ 148 h 152"/>
                <a:gd name="T62" fmla="*/ 16 w 94"/>
                <a:gd name="T63" fmla="*/ 144 h 152"/>
                <a:gd name="T64" fmla="*/ 11 w 94"/>
                <a:gd name="T65" fmla="*/ 136 h 152"/>
                <a:gd name="T66" fmla="*/ 9 w 94"/>
                <a:gd name="T67" fmla="*/ 124 h 152"/>
                <a:gd name="T68" fmla="*/ 9 w 94"/>
                <a:gd name="T69" fmla="*/ 110 h 152"/>
                <a:gd name="T70" fmla="*/ 8 w 94"/>
                <a:gd name="T71" fmla="*/ 94 h 152"/>
                <a:gd name="T72" fmla="*/ 6 w 94"/>
                <a:gd name="T73" fmla="*/ 79 h 152"/>
                <a:gd name="T74" fmla="*/ 4 w 94"/>
                <a:gd name="T75" fmla="*/ 65 h 152"/>
                <a:gd name="T76" fmla="*/ 2 w 94"/>
                <a:gd name="T77" fmla="*/ 53 h 152"/>
                <a:gd name="T78" fmla="*/ 0 w 94"/>
                <a:gd name="T79" fmla="*/ 45 h 152"/>
                <a:gd name="T80" fmla="*/ 0 w 94"/>
                <a:gd name="T81" fmla="*/ 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4" h="152">
                  <a:moveTo>
                    <a:pt x="0" y="43"/>
                  </a:moveTo>
                  <a:lnTo>
                    <a:pt x="0" y="38"/>
                  </a:lnTo>
                  <a:lnTo>
                    <a:pt x="1" y="32"/>
                  </a:lnTo>
                  <a:lnTo>
                    <a:pt x="4" y="24"/>
                  </a:lnTo>
                  <a:lnTo>
                    <a:pt x="7" y="15"/>
                  </a:lnTo>
                  <a:lnTo>
                    <a:pt x="12" y="7"/>
                  </a:lnTo>
                  <a:lnTo>
                    <a:pt x="19" y="2"/>
                  </a:lnTo>
                  <a:lnTo>
                    <a:pt x="28" y="0"/>
                  </a:lnTo>
                  <a:lnTo>
                    <a:pt x="45" y="6"/>
                  </a:lnTo>
                  <a:lnTo>
                    <a:pt x="59" y="14"/>
                  </a:lnTo>
                  <a:lnTo>
                    <a:pt x="70" y="26"/>
                  </a:lnTo>
                  <a:lnTo>
                    <a:pt x="75" y="38"/>
                  </a:lnTo>
                  <a:lnTo>
                    <a:pt x="78" y="56"/>
                  </a:lnTo>
                  <a:lnTo>
                    <a:pt x="85" y="75"/>
                  </a:lnTo>
                  <a:lnTo>
                    <a:pt x="91" y="89"/>
                  </a:lnTo>
                  <a:lnTo>
                    <a:pt x="92" y="96"/>
                  </a:lnTo>
                  <a:lnTo>
                    <a:pt x="90" y="104"/>
                  </a:lnTo>
                  <a:lnTo>
                    <a:pt x="88" y="113"/>
                  </a:lnTo>
                  <a:lnTo>
                    <a:pt x="86" y="124"/>
                  </a:lnTo>
                  <a:lnTo>
                    <a:pt x="87" y="130"/>
                  </a:lnTo>
                  <a:lnTo>
                    <a:pt x="89" y="136"/>
                  </a:lnTo>
                  <a:lnTo>
                    <a:pt x="92" y="141"/>
                  </a:lnTo>
                  <a:lnTo>
                    <a:pt x="93" y="146"/>
                  </a:lnTo>
                  <a:lnTo>
                    <a:pt x="94" y="149"/>
                  </a:lnTo>
                  <a:lnTo>
                    <a:pt x="91" y="151"/>
                  </a:lnTo>
                  <a:lnTo>
                    <a:pt x="85" y="152"/>
                  </a:lnTo>
                  <a:lnTo>
                    <a:pt x="72" y="152"/>
                  </a:lnTo>
                  <a:lnTo>
                    <a:pt x="57" y="152"/>
                  </a:lnTo>
                  <a:lnTo>
                    <a:pt x="43" y="152"/>
                  </a:lnTo>
                  <a:lnTo>
                    <a:pt x="32" y="150"/>
                  </a:lnTo>
                  <a:lnTo>
                    <a:pt x="22" y="148"/>
                  </a:lnTo>
                  <a:lnTo>
                    <a:pt x="16" y="144"/>
                  </a:lnTo>
                  <a:lnTo>
                    <a:pt x="11" y="136"/>
                  </a:lnTo>
                  <a:lnTo>
                    <a:pt x="9" y="124"/>
                  </a:lnTo>
                  <a:lnTo>
                    <a:pt x="9" y="110"/>
                  </a:lnTo>
                  <a:lnTo>
                    <a:pt x="8" y="94"/>
                  </a:lnTo>
                  <a:lnTo>
                    <a:pt x="6" y="79"/>
                  </a:lnTo>
                  <a:lnTo>
                    <a:pt x="4" y="65"/>
                  </a:lnTo>
                  <a:lnTo>
                    <a:pt x="2" y="53"/>
                  </a:lnTo>
                  <a:lnTo>
                    <a:pt x="0" y="45"/>
                  </a:lnTo>
                  <a:lnTo>
                    <a:pt x="0" y="43"/>
                  </a:lnTo>
                </a:path>
              </a:pathLst>
            </a:custGeom>
            <a:grpFill/>
            <a:ln w="4127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98" name="Freeform 15"/>
            <p:cNvSpPr/>
            <p:nvPr/>
          </p:nvSpPr>
          <p:spPr bwMode="gray">
            <a:xfrm>
              <a:off x="2726" y="2351"/>
              <a:ext cx="74" cy="90"/>
            </a:xfrm>
            <a:custGeom>
              <a:avLst/>
              <a:gdLst>
                <a:gd name="T0" fmla="*/ 0 w 149"/>
                <a:gd name="T1" fmla="*/ 180 h 180"/>
                <a:gd name="T2" fmla="*/ 1 w 149"/>
                <a:gd name="T3" fmla="*/ 178 h 180"/>
                <a:gd name="T4" fmla="*/ 3 w 149"/>
                <a:gd name="T5" fmla="*/ 172 h 180"/>
                <a:gd name="T6" fmla="*/ 8 w 149"/>
                <a:gd name="T7" fmla="*/ 164 h 180"/>
                <a:gd name="T8" fmla="*/ 11 w 149"/>
                <a:gd name="T9" fmla="*/ 153 h 180"/>
                <a:gd name="T10" fmla="*/ 16 w 149"/>
                <a:gd name="T11" fmla="*/ 139 h 180"/>
                <a:gd name="T12" fmla="*/ 19 w 149"/>
                <a:gd name="T13" fmla="*/ 125 h 180"/>
                <a:gd name="T14" fmla="*/ 20 w 149"/>
                <a:gd name="T15" fmla="*/ 116 h 180"/>
                <a:gd name="T16" fmla="*/ 21 w 149"/>
                <a:gd name="T17" fmla="*/ 110 h 180"/>
                <a:gd name="T18" fmla="*/ 22 w 149"/>
                <a:gd name="T19" fmla="*/ 106 h 180"/>
                <a:gd name="T20" fmla="*/ 23 w 149"/>
                <a:gd name="T21" fmla="*/ 102 h 180"/>
                <a:gd name="T22" fmla="*/ 26 w 149"/>
                <a:gd name="T23" fmla="*/ 99 h 180"/>
                <a:gd name="T24" fmla="*/ 30 w 149"/>
                <a:gd name="T25" fmla="*/ 95 h 180"/>
                <a:gd name="T26" fmla="*/ 35 w 149"/>
                <a:gd name="T27" fmla="*/ 88 h 180"/>
                <a:gd name="T28" fmla="*/ 43 w 149"/>
                <a:gd name="T29" fmla="*/ 78 h 180"/>
                <a:gd name="T30" fmla="*/ 53 w 149"/>
                <a:gd name="T31" fmla="*/ 63 h 180"/>
                <a:gd name="T32" fmla="*/ 59 w 149"/>
                <a:gd name="T33" fmla="*/ 49 h 180"/>
                <a:gd name="T34" fmla="*/ 65 w 149"/>
                <a:gd name="T35" fmla="*/ 37 h 180"/>
                <a:gd name="T36" fmla="*/ 70 w 149"/>
                <a:gd name="T37" fmla="*/ 26 h 180"/>
                <a:gd name="T38" fmla="*/ 78 w 149"/>
                <a:gd name="T39" fmla="*/ 18 h 180"/>
                <a:gd name="T40" fmla="*/ 89 w 149"/>
                <a:gd name="T41" fmla="*/ 14 h 180"/>
                <a:gd name="T42" fmla="*/ 102 w 149"/>
                <a:gd name="T43" fmla="*/ 9 h 180"/>
                <a:gd name="T44" fmla="*/ 112 w 149"/>
                <a:gd name="T45" fmla="*/ 6 h 180"/>
                <a:gd name="T46" fmla="*/ 120 w 149"/>
                <a:gd name="T47" fmla="*/ 3 h 180"/>
                <a:gd name="T48" fmla="*/ 126 w 149"/>
                <a:gd name="T49" fmla="*/ 0 h 180"/>
                <a:gd name="T50" fmla="*/ 129 w 149"/>
                <a:gd name="T51" fmla="*/ 2 h 180"/>
                <a:gd name="T52" fmla="*/ 129 w 149"/>
                <a:gd name="T53" fmla="*/ 5 h 180"/>
                <a:gd name="T54" fmla="*/ 128 w 149"/>
                <a:gd name="T55" fmla="*/ 14 h 180"/>
                <a:gd name="T56" fmla="*/ 126 w 149"/>
                <a:gd name="T57" fmla="*/ 25 h 180"/>
                <a:gd name="T58" fmla="*/ 126 w 149"/>
                <a:gd name="T59" fmla="*/ 35 h 180"/>
                <a:gd name="T60" fmla="*/ 130 w 149"/>
                <a:gd name="T61" fmla="*/ 46 h 180"/>
                <a:gd name="T62" fmla="*/ 135 w 149"/>
                <a:gd name="T63" fmla="*/ 51 h 180"/>
                <a:gd name="T64" fmla="*/ 139 w 149"/>
                <a:gd name="T65" fmla="*/ 54 h 180"/>
                <a:gd name="T66" fmla="*/ 144 w 149"/>
                <a:gd name="T67" fmla="*/ 55 h 180"/>
                <a:gd name="T68" fmla="*/ 147 w 149"/>
                <a:gd name="T69" fmla="*/ 57 h 180"/>
                <a:gd name="T70" fmla="*/ 149 w 149"/>
                <a:gd name="T71" fmla="*/ 61 h 180"/>
                <a:gd name="T72" fmla="*/ 149 w 149"/>
                <a:gd name="T73" fmla="*/ 64 h 180"/>
                <a:gd name="T74" fmla="*/ 146 w 149"/>
                <a:gd name="T75" fmla="*/ 72 h 180"/>
                <a:gd name="T76" fmla="*/ 140 w 149"/>
                <a:gd name="T77" fmla="*/ 81 h 180"/>
                <a:gd name="T78" fmla="*/ 132 w 149"/>
                <a:gd name="T79" fmla="*/ 95 h 180"/>
                <a:gd name="T80" fmla="*/ 125 w 149"/>
                <a:gd name="T81" fmla="*/ 107 h 180"/>
                <a:gd name="T82" fmla="*/ 120 w 149"/>
                <a:gd name="T83" fmla="*/ 116 h 180"/>
                <a:gd name="T84" fmla="*/ 113 w 149"/>
                <a:gd name="T85" fmla="*/ 125 h 180"/>
                <a:gd name="T86" fmla="*/ 103 w 149"/>
                <a:gd name="T87" fmla="*/ 135 h 180"/>
                <a:gd name="T88" fmla="*/ 90 w 149"/>
                <a:gd name="T89" fmla="*/ 147 h 180"/>
                <a:gd name="T90" fmla="*/ 72 w 149"/>
                <a:gd name="T91" fmla="*/ 160 h 180"/>
                <a:gd name="T92" fmla="*/ 57 w 149"/>
                <a:gd name="T93" fmla="*/ 169 h 180"/>
                <a:gd name="T94" fmla="*/ 45 w 149"/>
                <a:gd name="T95" fmla="*/ 174 h 180"/>
                <a:gd name="T96" fmla="*/ 35 w 149"/>
                <a:gd name="T97" fmla="*/ 177 h 180"/>
                <a:gd name="T98" fmla="*/ 26 w 149"/>
                <a:gd name="T99" fmla="*/ 179 h 180"/>
                <a:gd name="T100" fmla="*/ 18 w 149"/>
                <a:gd name="T101" fmla="*/ 180 h 180"/>
                <a:gd name="T102" fmla="*/ 9 w 149"/>
                <a:gd name="T103" fmla="*/ 180 h 180"/>
                <a:gd name="T104" fmla="*/ 2 w 149"/>
                <a:gd name="T105" fmla="*/ 180 h 180"/>
                <a:gd name="T106" fmla="*/ 0 w 149"/>
                <a:gd name="T107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9" h="180">
                  <a:moveTo>
                    <a:pt x="0" y="180"/>
                  </a:moveTo>
                  <a:lnTo>
                    <a:pt x="1" y="178"/>
                  </a:lnTo>
                  <a:lnTo>
                    <a:pt x="3" y="172"/>
                  </a:lnTo>
                  <a:lnTo>
                    <a:pt x="8" y="164"/>
                  </a:lnTo>
                  <a:lnTo>
                    <a:pt x="11" y="153"/>
                  </a:lnTo>
                  <a:lnTo>
                    <a:pt x="16" y="139"/>
                  </a:lnTo>
                  <a:lnTo>
                    <a:pt x="19" y="125"/>
                  </a:lnTo>
                  <a:lnTo>
                    <a:pt x="20" y="116"/>
                  </a:lnTo>
                  <a:lnTo>
                    <a:pt x="21" y="110"/>
                  </a:lnTo>
                  <a:lnTo>
                    <a:pt x="22" y="106"/>
                  </a:lnTo>
                  <a:lnTo>
                    <a:pt x="23" y="102"/>
                  </a:lnTo>
                  <a:lnTo>
                    <a:pt x="26" y="99"/>
                  </a:lnTo>
                  <a:lnTo>
                    <a:pt x="30" y="95"/>
                  </a:lnTo>
                  <a:lnTo>
                    <a:pt x="35" y="88"/>
                  </a:lnTo>
                  <a:lnTo>
                    <a:pt x="43" y="78"/>
                  </a:lnTo>
                  <a:lnTo>
                    <a:pt x="53" y="63"/>
                  </a:lnTo>
                  <a:lnTo>
                    <a:pt x="59" y="49"/>
                  </a:lnTo>
                  <a:lnTo>
                    <a:pt x="65" y="37"/>
                  </a:lnTo>
                  <a:lnTo>
                    <a:pt x="70" y="26"/>
                  </a:lnTo>
                  <a:lnTo>
                    <a:pt x="78" y="18"/>
                  </a:lnTo>
                  <a:lnTo>
                    <a:pt x="89" y="14"/>
                  </a:lnTo>
                  <a:lnTo>
                    <a:pt x="102" y="9"/>
                  </a:lnTo>
                  <a:lnTo>
                    <a:pt x="112" y="6"/>
                  </a:lnTo>
                  <a:lnTo>
                    <a:pt x="120" y="3"/>
                  </a:lnTo>
                  <a:lnTo>
                    <a:pt x="126" y="0"/>
                  </a:lnTo>
                  <a:lnTo>
                    <a:pt x="129" y="2"/>
                  </a:lnTo>
                  <a:lnTo>
                    <a:pt x="129" y="5"/>
                  </a:lnTo>
                  <a:lnTo>
                    <a:pt x="128" y="14"/>
                  </a:lnTo>
                  <a:lnTo>
                    <a:pt x="126" y="25"/>
                  </a:lnTo>
                  <a:lnTo>
                    <a:pt x="126" y="35"/>
                  </a:lnTo>
                  <a:lnTo>
                    <a:pt x="130" y="46"/>
                  </a:lnTo>
                  <a:lnTo>
                    <a:pt x="135" y="51"/>
                  </a:lnTo>
                  <a:lnTo>
                    <a:pt x="139" y="54"/>
                  </a:lnTo>
                  <a:lnTo>
                    <a:pt x="144" y="55"/>
                  </a:lnTo>
                  <a:lnTo>
                    <a:pt x="147" y="57"/>
                  </a:lnTo>
                  <a:lnTo>
                    <a:pt x="149" y="61"/>
                  </a:lnTo>
                  <a:lnTo>
                    <a:pt x="149" y="64"/>
                  </a:lnTo>
                  <a:lnTo>
                    <a:pt x="146" y="72"/>
                  </a:lnTo>
                  <a:lnTo>
                    <a:pt x="140" y="81"/>
                  </a:lnTo>
                  <a:lnTo>
                    <a:pt x="132" y="95"/>
                  </a:lnTo>
                  <a:lnTo>
                    <a:pt x="125" y="107"/>
                  </a:lnTo>
                  <a:lnTo>
                    <a:pt x="120" y="116"/>
                  </a:lnTo>
                  <a:lnTo>
                    <a:pt x="113" y="125"/>
                  </a:lnTo>
                  <a:lnTo>
                    <a:pt x="103" y="135"/>
                  </a:lnTo>
                  <a:lnTo>
                    <a:pt x="90" y="147"/>
                  </a:lnTo>
                  <a:lnTo>
                    <a:pt x="72" y="160"/>
                  </a:lnTo>
                  <a:lnTo>
                    <a:pt x="57" y="169"/>
                  </a:lnTo>
                  <a:lnTo>
                    <a:pt x="45" y="174"/>
                  </a:lnTo>
                  <a:lnTo>
                    <a:pt x="35" y="177"/>
                  </a:lnTo>
                  <a:lnTo>
                    <a:pt x="26" y="179"/>
                  </a:lnTo>
                  <a:lnTo>
                    <a:pt x="18" y="180"/>
                  </a:lnTo>
                  <a:lnTo>
                    <a:pt x="9" y="180"/>
                  </a:lnTo>
                  <a:lnTo>
                    <a:pt x="2" y="180"/>
                  </a:lnTo>
                  <a:lnTo>
                    <a:pt x="0" y="180"/>
                  </a:lnTo>
                </a:path>
              </a:pathLst>
            </a:custGeom>
            <a:grpFill/>
            <a:ln w="4127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99" name="Freeform 16"/>
            <p:cNvSpPr/>
            <p:nvPr/>
          </p:nvSpPr>
          <p:spPr bwMode="gray">
            <a:xfrm>
              <a:off x="2745" y="2604"/>
              <a:ext cx="96" cy="77"/>
            </a:xfrm>
            <a:custGeom>
              <a:avLst/>
              <a:gdLst>
                <a:gd name="T0" fmla="*/ 30 w 193"/>
                <a:gd name="T1" fmla="*/ 13 h 155"/>
                <a:gd name="T2" fmla="*/ 30 w 193"/>
                <a:gd name="T3" fmla="*/ 13 h 155"/>
                <a:gd name="T4" fmla="*/ 30 w 193"/>
                <a:gd name="T5" fmla="*/ 13 h 155"/>
                <a:gd name="T6" fmla="*/ 30 w 193"/>
                <a:gd name="T7" fmla="*/ 13 h 155"/>
                <a:gd name="T8" fmla="*/ 29 w 193"/>
                <a:gd name="T9" fmla="*/ 14 h 155"/>
                <a:gd name="T10" fmla="*/ 25 w 193"/>
                <a:gd name="T11" fmla="*/ 18 h 155"/>
                <a:gd name="T12" fmla="*/ 18 w 193"/>
                <a:gd name="T13" fmla="*/ 23 h 155"/>
                <a:gd name="T14" fmla="*/ 11 w 193"/>
                <a:gd name="T15" fmla="*/ 30 h 155"/>
                <a:gd name="T16" fmla="*/ 5 w 193"/>
                <a:gd name="T17" fmla="*/ 38 h 155"/>
                <a:gd name="T18" fmla="*/ 0 w 193"/>
                <a:gd name="T19" fmla="*/ 48 h 155"/>
                <a:gd name="T20" fmla="*/ 0 w 193"/>
                <a:gd name="T21" fmla="*/ 59 h 155"/>
                <a:gd name="T22" fmla="*/ 5 w 193"/>
                <a:gd name="T23" fmla="*/ 71 h 155"/>
                <a:gd name="T24" fmla="*/ 16 w 193"/>
                <a:gd name="T25" fmla="*/ 86 h 155"/>
                <a:gd name="T26" fmla="*/ 25 w 193"/>
                <a:gd name="T27" fmla="*/ 100 h 155"/>
                <a:gd name="T28" fmla="*/ 34 w 193"/>
                <a:gd name="T29" fmla="*/ 111 h 155"/>
                <a:gd name="T30" fmla="*/ 45 w 193"/>
                <a:gd name="T31" fmla="*/ 119 h 155"/>
                <a:gd name="T32" fmla="*/ 57 w 193"/>
                <a:gd name="T33" fmla="*/ 126 h 155"/>
                <a:gd name="T34" fmla="*/ 64 w 193"/>
                <a:gd name="T35" fmla="*/ 131 h 155"/>
                <a:gd name="T36" fmla="*/ 67 w 193"/>
                <a:gd name="T37" fmla="*/ 137 h 155"/>
                <a:gd name="T38" fmla="*/ 68 w 193"/>
                <a:gd name="T39" fmla="*/ 142 h 155"/>
                <a:gd name="T40" fmla="*/ 68 w 193"/>
                <a:gd name="T41" fmla="*/ 148 h 155"/>
                <a:gd name="T42" fmla="*/ 68 w 193"/>
                <a:gd name="T43" fmla="*/ 152 h 155"/>
                <a:gd name="T44" fmla="*/ 69 w 193"/>
                <a:gd name="T45" fmla="*/ 155 h 155"/>
                <a:gd name="T46" fmla="*/ 74 w 193"/>
                <a:gd name="T47" fmla="*/ 155 h 155"/>
                <a:gd name="T48" fmla="*/ 80 w 193"/>
                <a:gd name="T49" fmla="*/ 153 h 155"/>
                <a:gd name="T50" fmla="*/ 100 w 193"/>
                <a:gd name="T51" fmla="*/ 143 h 155"/>
                <a:gd name="T52" fmla="*/ 120 w 193"/>
                <a:gd name="T53" fmla="*/ 129 h 155"/>
                <a:gd name="T54" fmla="*/ 140 w 193"/>
                <a:gd name="T55" fmla="*/ 114 h 155"/>
                <a:gd name="T56" fmla="*/ 155 w 193"/>
                <a:gd name="T57" fmla="*/ 97 h 155"/>
                <a:gd name="T58" fmla="*/ 163 w 193"/>
                <a:gd name="T59" fmla="*/ 90 h 155"/>
                <a:gd name="T60" fmla="*/ 171 w 193"/>
                <a:gd name="T61" fmla="*/ 84 h 155"/>
                <a:gd name="T62" fmla="*/ 180 w 193"/>
                <a:gd name="T63" fmla="*/ 79 h 155"/>
                <a:gd name="T64" fmla="*/ 187 w 193"/>
                <a:gd name="T65" fmla="*/ 74 h 155"/>
                <a:gd name="T66" fmla="*/ 192 w 193"/>
                <a:gd name="T67" fmla="*/ 70 h 155"/>
                <a:gd name="T68" fmla="*/ 193 w 193"/>
                <a:gd name="T69" fmla="*/ 67 h 155"/>
                <a:gd name="T70" fmla="*/ 190 w 193"/>
                <a:gd name="T71" fmla="*/ 62 h 155"/>
                <a:gd name="T72" fmla="*/ 182 w 193"/>
                <a:gd name="T73" fmla="*/ 58 h 155"/>
                <a:gd name="T74" fmla="*/ 169 w 193"/>
                <a:gd name="T75" fmla="*/ 53 h 155"/>
                <a:gd name="T76" fmla="*/ 155 w 193"/>
                <a:gd name="T77" fmla="*/ 49 h 155"/>
                <a:gd name="T78" fmla="*/ 143 w 193"/>
                <a:gd name="T79" fmla="*/ 47 h 155"/>
                <a:gd name="T80" fmla="*/ 132 w 193"/>
                <a:gd name="T81" fmla="*/ 44 h 155"/>
                <a:gd name="T82" fmla="*/ 123 w 193"/>
                <a:gd name="T83" fmla="*/ 39 h 155"/>
                <a:gd name="T84" fmla="*/ 117 w 193"/>
                <a:gd name="T85" fmla="*/ 33 h 155"/>
                <a:gd name="T86" fmla="*/ 114 w 193"/>
                <a:gd name="T87" fmla="*/ 24 h 155"/>
                <a:gd name="T88" fmla="*/ 111 w 193"/>
                <a:gd name="T89" fmla="*/ 14 h 155"/>
                <a:gd name="T90" fmla="*/ 104 w 193"/>
                <a:gd name="T91" fmla="*/ 7 h 155"/>
                <a:gd name="T92" fmla="*/ 95 w 193"/>
                <a:gd name="T93" fmla="*/ 2 h 155"/>
                <a:gd name="T94" fmla="*/ 84 w 193"/>
                <a:gd name="T95" fmla="*/ 0 h 155"/>
                <a:gd name="T96" fmla="*/ 73 w 193"/>
                <a:gd name="T97" fmla="*/ 0 h 155"/>
                <a:gd name="T98" fmla="*/ 62 w 193"/>
                <a:gd name="T99" fmla="*/ 2 h 155"/>
                <a:gd name="T100" fmla="*/ 50 w 193"/>
                <a:gd name="T101" fmla="*/ 7 h 155"/>
                <a:gd name="T102" fmla="*/ 40 w 193"/>
                <a:gd name="T103" fmla="*/ 10 h 155"/>
                <a:gd name="T104" fmla="*/ 33 w 193"/>
                <a:gd name="T105" fmla="*/ 12 h 155"/>
                <a:gd name="T106" fmla="*/ 30 w 193"/>
                <a:gd name="T107" fmla="*/ 13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3" h="155">
                  <a:moveTo>
                    <a:pt x="30" y="13"/>
                  </a:moveTo>
                  <a:lnTo>
                    <a:pt x="30" y="13"/>
                  </a:lnTo>
                  <a:lnTo>
                    <a:pt x="30" y="13"/>
                  </a:lnTo>
                  <a:lnTo>
                    <a:pt x="30" y="13"/>
                  </a:lnTo>
                  <a:lnTo>
                    <a:pt x="29" y="14"/>
                  </a:lnTo>
                  <a:lnTo>
                    <a:pt x="25" y="18"/>
                  </a:lnTo>
                  <a:lnTo>
                    <a:pt x="18" y="23"/>
                  </a:lnTo>
                  <a:lnTo>
                    <a:pt x="11" y="30"/>
                  </a:lnTo>
                  <a:lnTo>
                    <a:pt x="5" y="38"/>
                  </a:lnTo>
                  <a:lnTo>
                    <a:pt x="0" y="48"/>
                  </a:lnTo>
                  <a:lnTo>
                    <a:pt x="0" y="59"/>
                  </a:lnTo>
                  <a:lnTo>
                    <a:pt x="5" y="71"/>
                  </a:lnTo>
                  <a:lnTo>
                    <a:pt x="16" y="86"/>
                  </a:lnTo>
                  <a:lnTo>
                    <a:pt x="25" y="100"/>
                  </a:lnTo>
                  <a:lnTo>
                    <a:pt x="34" y="111"/>
                  </a:lnTo>
                  <a:lnTo>
                    <a:pt x="45" y="119"/>
                  </a:lnTo>
                  <a:lnTo>
                    <a:pt x="57" y="126"/>
                  </a:lnTo>
                  <a:lnTo>
                    <a:pt x="64" y="131"/>
                  </a:lnTo>
                  <a:lnTo>
                    <a:pt x="67" y="137"/>
                  </a:lnTo>
                  <a:lnTo>
                    <a:pt x="68" y="142"/>
                  </a:lnTo>
                  <a:lnTo>
                    <a:pt x="68" y="148"/>
                  </a:lnTo>
                  <a:lnTo>
                    <a:pt x="68" y="152"/>
                  </a:lnTo>
                  <a:lnTo>
                    <a:pt x="69" y="155"/>
                  </a:lnTo>
                  <a:lnTo>
                    <a:pt x="74" y="155"/>
                  </a:lnTo>
                  <a:lnTo>
                    <a:pt x="80" y="153"/>
                  </a:lnTo>
                  <a:lnTo>
                    <a:pt x="100" y="143"/>
                  </a:lnTo>
                  <a:lnTo>
                    <a:pt x="120" y="129"/>
                  </a:lnTo>
                  <a:lnTo>
                    <a:pt x="140" y="114"/>
                  </a:lnTo>
                  <a:lnTo>
                    <a:pt x="155" y="97"/>
                  </a:lnTo>
                  <a:lnTo>
                    <a:pt x="163" y="90"/>
                  </a:lnTo>
                  <a:lnTo>
                    <a:pt x="171" y="84"/>
                  </a:lnTo>
                  <a:lnTo>
                    <a:pt x="180" y="79"/>
                  </a:lnTo>
                  <a:lnTo>
                    <a:pt x="187" y="74"/>
                  </a:lnTo>
                  <a:lnTo>
                    <a:pt x="192" y="70"/>
                  </a:lnTo>
                  <a:lnTo>
                    <a:pt x="193" y="67"/>
                  </a:lnTo>
                  <a:lnTo>
                    <a:pt x="190" y="62"/>
                  </a:lnTo>
                  <a:lnTo>
                    <a:pt x="182" y="58"/>
                  </a:lnTo>
                  <a:lnTo>
                    <a:pt x="169" y="53"/>
                  </a:lnTo>
                  <a:lnTo>
                    <a:pt x="155" y="49"/>
                  </a:lnTo>
                  <a:lnTo>
                    <a:pt x="143" y="47"/>
                  </a:lnTo>
                  <a:lnTo>
                    <a:pt x="132" y="44"/>
                  </a:lnTo>
                  <a:lnTo>
                    <a:pt x="123" y="39"/>
                  </a:lnTo>
                  <a:lnTo>
                    <a:pt x="117" y="33"/>
                  </a:lnTo>
                  <a:lnTo>
                    <a:pt x="114" y="24"/>
                  </a:lnTo>
                  <a:lnTo>
                    <a:pt x="111" y="14"/>
                  </a:lnTo>
                  <a:lnTo>
                    <a:pt x="104" y="7"/>
                  </a:lnTo>
                  <a:lnTo>
                    <a:pt x="95" y="2"/>
                  </a:lnTo>
                  <a:lnTo>
                    <a:pt x="84" y="0"/>
                  </a:lnTo>
                  <a:lnTo>
                    <a:pt x="73" y="0"/>
                  </a:lnTo>
                  <a:lnTo>
                    <a:pt x="62" y="2"/>
                  </a:lnTo>
                  <a:lnTo>
                    <a:pt x="50" y="7"/>
                  </a:lnTo>
                  <a:lnTo>
                    <a:pt x="40" y="10"/>
                  </a:lnTo>
                  <a:lnTo>
                    <a:pt x="33" y="12"/>
                  </a:lnTo>
                  <a:lnTo>
                    <a:pt x="30" y="13"/>
                  </a:lnTo>
                </a:path>
              </a:pathLst>
            </a:custGeom>
            <a:grpFill/>
            <a:ln w="4127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100" name="Freeform 17"/>
            <p:cNvSpPr/>
            <p:nvPr/>
          </p:nvSpPr>
          <p:spPr bwMode="gray">
            <a:xfrm>
              <a:off x="3252" y="3276"/>
              <a:ext cx="80" cy="51"/>
            </a:xfrm>
            <a:custGeom>
              <a:avLst/>
              <a:gdLst>
                <a:gd name="T0" fmla="*/ 0 w 160"/>
                <a:gd name="T1" fmla="*/ 64 h 103"/>
                <a:gd name="T2" fmla="*/ 1 w 160"/>
                <a:gd name="T3" fmla="*/ 60 h 103"/>
                <a:gd name="T4" fmla="*/ 2 w 160"/>
                <a:gd name="T5" fmla="*/ 54 h 103"/>
                <a:gd name="T6" fmla="*/ 7 w 160"/>
                <a:gd name="T7" fmla="*/ 45 h 103"/>
                <a:gd name="T8" fmla="*/ 13 w 160"/>
                <a:gd name="T9" fmla="*/ 35 h 103"/>
                <a:gd name="T10" fmla="*/ 23 w 160"/>
                <a:gd name="T11" fmla="*/ 26 h 103"/>
                <a:gd name="T12" fmla="*/ 37 w 160"/>
                <a:gd name="T13" fmla="*/ 19 h 103"/>
                <a:gd name="T14" fmla="*/ 51 w 160"/>
                <a:gd name="T15" fmla="*/ 13 h 103"/>
                <a:gd name="T16" fmla="*/ 64 w 160"/>
                <a:gd name="T17" fmla="*/ 8 h 103"/>
                <a:gd name="T18" fmla="*/ 75 w 160"/>
                <a:gd name="T19" fmla="*/ 3 h 103"/>
                <a:gd name="T20" fmla="*/ 87 w 160"/>
                <a:gd name="T21" fmla="*/ 0 h 103"/>
                <a:gd name="T22" fmla="*/ 98 w 160"/>
                <a:gd name="T23" fmla="*/ 1 h 103"/>
                <a:gd name="T24" fmla="*/ 109 w 160"/>
                <a:gd name="T25" fmla="*/ 6 h 103"/>
                <a:gd name="T26" fmla="*/ 121 w 160"/>
                <a:gd name="T27" fmla="*/ 14 h 103"/>
                <a:gd name="T28" fmla="*/ 131 w 160"/>
                <a:gd name="T29" fmla="*/ 23 h 103"/>
                <a:gd name="T30" fmla="*/ 139 w 160"/>
                <a:gd name="T31" fmla="*/ 27 h 103"/>
                <a:gd name="T32" fmla="*/ 147 w 160"/>
                <a:gd name="T33" fmla="*/ 31 h 103"/>
                <a:gd name="T34" fmla="*/ 154 w 160"/>
                <a:gd name="T35" fmla="*/ 33 h 103"/>
                <a:gd name="T36" fmla="*/ 158 w 160"/>
                <a:gd name="T37" fmla="*/ 34 h 103"/>
                <a:gd name="T38" fmla="*/ 160 w 160"/>
                <a:gd name="T39" fmla="*/ 36 h 103"/>
                <a:gd name="T40" fmla="*/ 160 w 160"/>
                <a:gd name="T41" fmla="*/ 39 h 103"/>
                <a:gd name="T42" fmla="*/ 157 w 160"/>
                <a:gd name="T43" fmla="*/ 46 h 103"/>
                <a:gd name="T44" fmla="*/ 150 w 160"/>
                <a:gd name="T45" fmla="*/ 56 h 103"/>
                <a:gd name="T46" fmla="*/ 144 w 160"/>
                <a:gd name="T47" fmla="*/ 66 h 103"/>
                <a:gd name="T48" fmla="*/ 140 w 160"/>
                <a:gd name="T49" fmla="*/ 76 h 103"/>
                <a:gd name="T50" fmla="*/ 138 w 160"/>
                <a:gd name="T51" fmla="*/ 83 h 103"/>
                <a:gd name="T52" fmla="*/ 138 w 160"/>
                <a:gd name="T53" fmla="*/ 91 h 103"/>
                <a:gd name="T54" fmla="*/ 137 w 160"/>
                <a:gd name="T55" fmla="*/ 96 h 103"/>
                <a:gd name="T56" fmla="*/ 136 w 160"/>
                <a:gd name="T57" fmla="*/ 101 h 103"/>
                <a:gd name="T58" fmla="*/ 133 w 160"/>
                <a:gd name="T59" fmla="*/ 103 h 103"/>
                <a:gd name="T60" fmla="*/ 127 w 160"/>
                <a:gd name="T61" fmla="*/ 103 h 103"/>
                <a:gd name="T62" fmla="*/ 118 w 160"/>
                <a:gd name="T63" fmla="*/ 101 h 103"/>
                <a:gd name="T64" fmla="*/ 106 w 160"/>
                <a:gd name="T65" fmla="*/ 96 h 103"/>
                <a:gd name="T66" fmla="*/ 85 w 160"/>
                <a:gd name="T67" fmla="*/ 89 h 103"/>
                <a:gd name="T68" fmla="*/ 64 w 160"/>
                <a:gd name="T69" fmla="*/ 81 h 103"/>
                <a:gd name="T70" fmla="*/ 44 w 160"/>
                <a:gd name="T71" fmla="*/ 75 h 103"/>
                <a:gd name="T72" fmla="*/ 27 w 160"/>
                <a:gd name="T73" fmla="*/ 70 h 103"/>
                <a:gd name="T74" fmla="*/ 12 w 160"/>
                <a:gd name="T75" fmla="*/ 66 h 103"/>
                <a:gd name="T76" fmla="*/ 4 w 160"/>
                <a:gd name="T77" fmla="*/ 64 h 103"/>
                <a:gd name="T78" fmla="*/ 0 w 160"/>
                <a:gd name="T79" fmla="*/ 64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0" h="103">
                  <a:moveTo>
                    <a:pt x="0" y="64"/>
                  </a:moveTo>
                  <a:lnTo>
                    <a:pt x="1" y="60"/>
                  </a:lnTo>
                  <a:lnTo>
                    <a:pt x="2" y="54"/>
                  </a:lnTo>
                  <a:lnTo>
                    <a:pt x="7" y="45"/>
                  </a:lnTo>
                  <a:lnTo>
                    <a:pt x="13" y="35"/>
                  </a:lnTo>
                  <a:lnTo>
                    <a:pt x="23" y="26"/>
                  </a:lnTo>
                  <a:lnTo>
                    <a:pt x="37" y="19"/>
                  </a:lnTo>
                  <a:lnTo>
                    <a:pt x="51" y="13"/>
                  </a:lnTo>
                  <a:lnTo>
                    <a:pt x="64" y="8"/>
                  </a:lnTo>
                  <a:lnTo>
                    <a:pt x="75" y="3"/>
                  </a:lnTo>
                  <a:lnTo>
                    <a:pt x="87" y="0"/>
                  </a:lnTo>
                  <a:lnTo>
                    <a:pt x="98" y="1"/>
                  </a:lnTo>
                  <a:lnTo>
                    <a:pt x="109" y="6"/>
                  </a:lnTo>
                  <a:lnTo>
                    <a:pt x="121" y="14"/>
                  </a:lnTo>
                  <a:lnTo>
                    <a:pt x="131" y="23"/>
                  </a:lnTo>
                  <a:lnTo>
                    <a:pt x="139" y="27"/>
                  </a:lnTo>
                  <a:lnTo>
                    <a:pt x="147" y="31"/>
                  </a:lnTo>
                  <a:lnTo>
                    <a:pt x="154" y="33"/>
                  </a:lnTo>
                  <a:lnTo>
                    <a:pt x="158" y="34"/>
                  </a:lnTo>
                  <a:lnTo>
                    <a:pt x="160" y="36"/>
                  </a:lnTo>
                  <a:lnTo>
                    <a:pt x="160" y="39"/>
                  </a:lnTo>
                  <a:lnTo>
                    <a:pt x="157" y="46"/>
                  </a:lnTo>
                  <a:lnTo>
                    <a:pt x="150" y="56"/>
                  </a:lnTo>
                  <a:lnTo>
                    <a:pt x="144" y="66"/>
                  </a:lnTo>
                  <a:lnTo>
                    <a:pt x="140" y="76"/>
                  </a:lnTo>
                  <a:lnTo>
                    <a:pt x="138" y="83"/>
                  </a:lnTo>
                  <a:lnTo>
                    <a:pt x="138" y="91"/>
                  </a:lnTo>
                  <a:lnTo>
                    <a:pt x="137" y="96"/>
                  </a:lnTo>
                  <a:lnTo>
                    <a:pt x="136" y="101"/>
                  </a:lnTo>
                  <a:lnTo>
                    <a:pt x="133" y="103"/>
                  </a:lnTo>
                  <a:lnTo>
                    <a:pt x="127" y="103"/>
                  </a:lnTo>
                  <a:lnTo>
                    <a:pt x="118" y="101"/>
                  </a:lnTo>
                  <a:lnTo>
                    <a:pt x="106" y="96"/>
                  </a:lnTo>
                  <a:lnTo>
                    <a:pt x="85" y="89"/>
                  </a:lnTo>
                  <a:lnTo>
                    <a:pt x="64" y="81"/>
                  </a:lnTo>
                  <a:lnTo>
                    <a:pt x="44" y="75"/>
                  </a:lnTo>
                  <a:lnTo>
                    <a:pt x="27" y="70"/>
                  </a:lnTo>
                  <a:lnTo>
                    <a:pt x="12" y="66"/>
                  </a:lnTo>
                  <a:lnTo>
                    <a:pt x="4" y="64"/>
                  </a:lnTo>
                  <a:lnTo>
                    <a:pt x="0" y="64"/>
                  </a:lnTo>
                </a:path>
              </a:pathLst>
            </a:custGeom>
            <a:grpFill/>
            <a:ln w="4127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101" name="Freeform 18"/>
            <p:cNvSpPr/>
            <p:nvPr/>
          </p:nvSpPr>
          <p:spPr bwMode="gray">
            <a:xfrm>
              <a:off x="1829" y="2095"/>
              <a:ext cx="706" cy="987"/>
            </a:xfrm>
            <a:custGeom>
              <a:avLst/>
              <a:gdLst>
                <a:gd name="T0" fmla="*/ 1146 w 1412"/>
                <a:gd name="T1" fmla="*/ 70 h 1975"/>
                <a:gd name="T2" fmla="*/ 1064 w 1412"/>
                <a:gd name="T3" fmla="*/ 42 h 1975"/>
                <a:gd name="T4" fmla="*/ 997 w 1412"/>
                <a:gd name="T5" fmla="*/ 104 h 1975"/>
                <a:gd name="T6" fmla="*/ 962 w 1412"/>
                <a:gd name="T7" fmla="*/ 90 h 1975"/>
                <a:gd name="T8" fmla="*/ 864 w 1412"/>
                <a:gd name="T9" fmla="*/ 78 h 1975"/>
                <a:gd name="T10" fmla="*/ 765 w 1412"/>
                <a:gd name="T11" fmla="*/ 125 h 1975"/>
                <a:gd name="T12" fmla="*/ 728 w 1412"/>
                <a:gd name="T13" fmla="*/ 225 h 1975"/>
                <a:gd name="T14" fmla="*/ 693 w 1412"/>
                <a:gd name="T15" fmla="*/ 296 h 1975"/>
                <a:gd name="T16" fmla="*/ 691 w 1412"/>
                <a:gd name="T17" fmla="*/ 377 h 1975"/>
                <a:gd name="T18" fmla="*/ 766 w 1412"/>
                <a:gd name="T19" fmla="*/ 428 h 1975"/>
                <a:gd name="T20" fmla="*/ 689 w 1412"/>
                <a:gd name="T21" fmla="*/ 472 h 1975"/>
                <a:gd name="T22" fmla="*/ 666 w 1412"/>
                <a:gd name="T23" fmla="*/ 544 h 1975"/>
                <a:gd name="T24" fmla="*/ 501 w 1412"/>
                <a:gd name="T25" fmla="*/ 556 h 1975"/>
                <a:gd name="T26" fmla="*/ 332 w 1412"/>
                <a:gd name="T27" fmla="*/ 505 h 1975"/>
                <a:gd name="T28" fmla="*/ 220 w 1412"/>
                <a:gd name="T29" fmla="*/ 510 h 1975"/>
                <a:gd name="T30" fmla="*/ 245 w 1412"/>
                <a:gd name="T31" fmla="*/ 577 h 1975"/>
                <a:gd name="T32" fmla="*/ 261 w 1412"/>
                <a:gd name="T33" fmla="*/ 691 h 1975"/>
                <a:gd name="T34" fmla="*/ 146 w 1412"/>
                <a:gd name="T35" fmla="*/ 669 h 1975"/>
                <a:gd name="T36" fmla="*/ 307 w 1412"/>
                <a:gd name="T37" fmla="*/ 721 h 1975"/>
                <a:gd name="T38" fmla="*/ 238 w 1412"/>
                <a:gd name="T39" fmla="*/ 839 h 1975"/>
                <a:gd name="T40" fmla="*/ 180 w 1412"/>
                <a:gd name="T41" fmla="*/ 920 h 1975"/>
                <a:gd name="T42" fmla="*/ 218 w 1412"/>
                <a:gd name="T43" fmla="*/ 985 h 1975"/>
                <a:gd name="T44" fmla="*/ 304 w 1412"/>
                <a:gd name="T45" fmla="*/ 1012 h 1975"/>
                <a:gd name="T46" fmla="*/ 480 w 1412"/>
                <a:gd name="T47" fmla="*/ 1058 h 1975"/>
                <a:gd name="T48" fmla="*/ 441 w 1412"/>
                <a:gd name="T49" fmla="*/ 1118 h 1975"/>
                <a:gd name="T50" fmla="*/ 357 w 1412"/>
                <a:gd name="T51" fmla="*/ 1234 h 1975"/>
                <a:gd name="T52" fmla="*/ 323 w 1412"/>
                <a:gd name="T53" fmla="*/ 1310 h 1975"/>
                <a:gd name="T54" fmla="*/ 186 w 1412"/>
                <a:gd name="T55" fmla="*/ 1409 h 1975"/>
                <a:gd name="T56" fmla="*/ 381 w 1412"/>
                <a:gd name="T57" fmla="*/ 1390 h 1975"/>
                <a:gd name="T58" fmla="*/ 494 w 1412"/>
                <a:gd name="T59" fmla="*/ 1371 h 1975"/>
                <a:gd name="T60" fmla="*/ 292 w 1412"/>
                <a:gd name="T61" fmla="*/ 1406 h 1975"/>
                <a:gd name="T62" fmla="*/ 186 w 1412"/>
                <a:gd name="T63" fmla="*/ 1470 h 1975"/>
                <a:gd name="T64" fmla="*/ 188 w 1412"/>
                <a:gd name="T65" fmla="*/ 1569 h 1975"/>
                <a:gd name="T66" fmla="*/ 23 w 1412"/>
                <a:gd name="T67" fmla="*/ 1584 h 1975"/>
                <a:gd name="T68" fmla="*/ 174 w 1412"/>
                <a:gd name="T69" fmla="*/ 1611 h 1975"/>
                <a:gd name="T70" fmla="*/ 69 w 1412"/>
                <a:gd name="T71" fmla="*/ 1684 h 1975"/>
                <a:gd name="T72" fmla="*/ 39 w 1412"/>
                <a:gd name="T73" fmla="*/ 1781 h 1975"/>
                <a:gd name="T74" fmla="*/ 90 w 1412"/>
                <a:gd name="T75" fmla="*/ 1806 h 1975"/>
                <a:gd name="T76" fmla="*/ 249 w 1412"/>
                <a:gd name="T77" fmla="*/ 1768 h 1975"/>
                <a:gd name="T78" fmla="*/ 72 w 1412"/>
                <a:gd name="T79" fmla="*/ 1876 h 1975"/>
                <a:gd name="T80" fmla="*/ 233 w 1412"/>
                <a:gd name="T81" fmla="*/ 1862 h 1975"/>
                <a:gd name="T82" fmla="*/ 220 w 1412"/>
                <a:gd name="T83" fmla="*/ 1894 h 1975"/>
                <a:gd name="T84" fmla="*/ 269 w 1412"/>
                <a:gd name="T85" fmla="*/ 1946 h 1975"/>
                <a:gd name="T86" fmla="*/ 435 w 1412"/>
                <a:gd name="T87" fmla="*/ 1944 h 1975"/>
                <a:gd name="T88" fmla="*/ 552 w 1412"/>
                <a:gd name="T89" fmla="*/ 1915 h 1975"/>
                <a:gd name="T90" fmla="*/ 609 w 1412"/>
                <a:gd name="T91" fmla="*/ 1883 h 1975"/>
                <a:gd name="T92" fmla="*/ 644 w 1412"/>
                <a:gd name="T93" fmla="*/ 1785 h 1975"/>
                <a:gd name="T94" fmla="*/ 731 w 1412"/>
                <a:gd name="T95" fmla="*/ 1820 h 1975"/>
                <a:gd name="T96" fmla="*/ 903 w 1412"/>
                <a:gd name="T97" fmla="*/ 1721 h 1975"/>
                <a:gd name="T98" fmla="*/ 997 w 1412"/>
                <a:gd name="T99" fmla="*/ 1669 h 1975"/>
                <a:gd name="T100" fmla="*/ 1112 w 1412"/>
                <a:gd name="T101" fmla="*/ 1623 h 1975"/>
                <a:gd name="T102" fmla="*/ 1260 w 1412"/>
                <a:gd name="T103" fmla="*/ 1649 h 1975"/>
                <a:gd name="T104" fmla="*/ 1279 w 1412"/>
                <a:gd name="T105" fmla="*/ 1554 h 1975"/>
                <a:gd name="T106" fmla="*/ 1397 w 1412"/>
                <a:gd name="T107" fmla="*/ 1302 h 1975"/>
                <a:gd name="T108" fmla="*/ 1351 w 1412"/>
                <a:gd name="T109" fmla="*/ 1053 h 1975"/>
                <a:gd name="T110" fmla="*/ 1363 w 1412"/>
                <a:gd name="T111" fmla="*/ 915 h 1975"/>
                <a:gd name="T112" fmla="*/ 1324 w 1412"/>
                <a:gd name="T113" fmla="*/ 766 h 1975"/>
                <a:gd name="T114" fmla="*/ 1378 w 1412"/>
                <a:gd name="T115" fmla="*/ 695 h 1975"/>
                <a:gd name="T116" fmla="*/ 1076 w 1412"/>
                <a:gd name="T117" fmla="*/ 532 h 1975"/>
                <a:gd name="T118" fmla="*/ 838 w 1412"/>
                <a:gd name="T119" fmla="*/ 419 h 1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12" h="1975">
                  <a:moveTo>
                    <a:pt x="1074" y="159"/>
                  </a:moveTo>
                  <a:lnTo>
                    <a:pt x="1075" y="157"/>
                  </a:lnTo>
                  <a:lnTo>
                    <a:pt x="1077" y="151"/>
                  </a:lnTo>
                  <a:lnTo>
                    <a:pt x="1083" y="142"/>
                  </a:lnTo>
                  <a:lnTo>
                    <a:pt x="1091" y="134"/>
                  </a:lnTo>
                  <a:lnTo>
                    <a:pt x="1101" y="125"/>
                  </a:lnTo>
                  <a:lnTo>
                    <a:pt x="1111" y="118"/>
                  </a:lnTo>
                  <a:lnTo>
                    <a:pt x="1123" y="112"/>
                  </a:lnTo>
                  <a:lnTo>
                    <a:pt x="1137" y="103"/>
                  </a:lnTo>
                  <a:lnTo>
                    <a:pt x="1150" y="97"/>
                  </a:lnTo>
                  <a:lnTo>
                    <a:pt x="1158" y="91"/>
                  </a:lnTo>
                  <a:lnTo>
                    <a:pt x="1164" y="88"/>
                  </a:lnTo>
                  <a:lnTo>
                    <a:pt x="1168" y="84"/>
                  </a:lnTo>
                  <a:lnTo>
                    <a:pt x="1169" y="81"/>
                  </a:lnTo>
                  <a:lnTo>
                    <a:pt x="1166" y="78"/>
                  </a:lnTo>
                  <a:lnTo>
                    <a:pt x="1158" y="75"/>
                  </a:lnTo>
                  <a:lnTo>
                    <a:pt x="1146" y="70"/>
                  </a:lnTo>
                  <a:lnTo>
                    <a:pt x="1134" y="65"/>
                  </a:lnTo>
                  <a:lnTo>
                    <a:pt x="1122" y="58"/>
                  </a:lnTo>
                  <a:lnTo>
                    <a:pt x="1114" y="51"/>
                  </a:lnTo>
                  <a:lnTo>
                    <a:pt x="1101" y="34"/>
                  </a:lnTo>
                  <a:lnTo>
                    <a:pt x="1087" y="23"/>
                  </a:lnTo>
                  <a:lnTo>
                    <a:pt x="1071" y="13"/>
                  </a:lnTo>
                  <a:lnTo>
                    <a:pt x="1058" y="6"/>
                  </a:lnTo>
                  <a:lnTo>
                    <a:pt x="1047" y="2"/>
                  </a:lnTo>
                  <a:lnTo>
                    <a:pt x="1039" y="0"/>
                  </a:lnTo>
                  <a:lnTo>
                    <a:pt x="1037" y="0"/>
                  </a:lnTo>
                  <a:lnTo>
                    <a:pt x="1038" y="2"/>
                  </a:lnTo>
                  <a:lnTo>
                    <a:pt x="1040" y="8"/>
                  </a:lnTo>
                  <a:lnTo>
                    <a:pt x="1044" y="16"/>
                  </a:lnTo>
                  <a:lnTo>
                    <a:pt x="1050" y="23"/>
                  </a:lnTo>
                  <a:lnTo>
                    <a:pt x="1054" y="31"/>
                  </a:lnTo>
                  <a:lnTo>
                    <a:pt x="1060" y="36"/>
                  </a:lnTo>
                  <a:lnTo>
                    <a:pt x="1064" y="42"/>
                  </a:lnTo>
                  <a:lnTo>
                    <a:pt x="1066" y="48"/>
                  </a:lnTo>
                  <a:lnTo>
                    <a:pt x="1066" y="54"/>
                  </a:lnTo>
                  <a:lnTo>
                    <a:pt x="1066" y="56"/>
                  </a:lnTo>
                  <a:lnTo>
                    <a:pt x="1065" y="55"/>
                  </a:lnTo>
                  <a:lnTo>
                    <a:pt x="1062" y="52"/>
                  </a:lnTo>
                  <a:lnTo>
                    <a:pt x="1056" y="48"/>
                  </a:lnTo>
                  <a:lnTo>
                    <a:pt x="1049" y="45"/>
                  </a:lnTo>
                  <a:lnTo>
                    <a:pt x="1039" y="44"/>
                  </a:lnTo>
                  <a:lnTo>
                    <a:pt x="1026" y="46"/>
                  </a:lnTo>
                  <a:lnTo>
                    <a:pt x="1010" y="49"/>
                  </a:lnTo>
                  <a:lnTo>
                    <a:pt x="1000" y="53"/>
                  </a:lnTo>
                  <a:lnTo>
                    <a:pt x="991" y="56"/>
                  </a:lnTo>
                  <a:lnTo>
                    <a:pt x="986" y="63"/>
                  </a:lnTo>
                  <a:lnTo>
                    <a:pt x="984" y="72"/>
                  </a:lnTo>
                  <a:lnTo>
                    <a:pt x="986" y="84"/>
                  </a:lnTo>
                  <a:lnTo>
                    <a:pt x="991" y="94"/>
                  </a:lnTo>
                  <a:lnTo>
                    <a:pt x="997" y="104"/>
                  </a:lnTo>
                  <a:lnTo>
                    <a:pt x="1004" y="115"/>
                  </a:lnTo>
                  <a:lnTo>
                    <a:pt x="1008" y="126"/>
                  </a:lnTo>
                  <a:lnTo>
                    <a:pt x="1009" y="137"/>
                  </a:lnTo>
                  <a:lnTo>
                    <a:pt x="1006" y="147"/>
                  </a:lnTo>
                  <a:lnTo>
                    <a:pt x="1002" y="156"/>
                  </a:lnTo>
                  <a:lnTo>
                    <a:pt x="997" y="163"/>
                  </a:lnTo>
                  <a:lnTo>
                    <a:pt x="993" y="169"/>
                  </a:lnTo>
                  <a:lnTo>
                    <a:pt x="992" y="171"/>
                  </a:lnTo>
                  <a:lnTo>
                    <a:pt x="992" y="168"/>
                  </a:lnTo>
                  <a:lnTo>
                    <a:pt x="993" y="160"/>
                  </a:lnTo>
                  <a:lnTo>
                    <a:pt x="993" y="148"/>
                  </a:lnTo>
                  <a:lnTo>
                    <a:pt x="992" y="136"/>
                  </a:lnTo>
                  <a:lnTo>
                    <a:pt x="989" y="125"/>
                  </a:lnTo>
                  <a:lnTo>
                    <a:pt x="984" y="116"/>
                  </a:lnTo>
                  <a:lnTo>
                    <a:pt x="977" y="107"/>
                  </a:lnTo>
                  <a:lnTo>
                    <a:pt x="969" y="99"/>
                  </a:lnTo>
                  <a:lnTo>
                    <a:pt x="962" y="90"/>
                  </a:lnTo>
                  <a:lnTo>
                    <a:pt x="959" y="81"/>
                  </a:lnTo>
                  <a:lnTo>
                    <a:pt x="959" y="72"/>
                  </a:lnTo>
                  <a:lnTo>
                    <a:pt x="960" y="66"/>
                  </a:lnTo>
                  <a:lnTo>
                    <a:pt x="958" y="61"/>
                  </a:lnTo>
                  <a:lnTo>
                    <a:pt x="954" y="58"/>
                  </a:lnTo>
                  <a:lnTo>
                    <a:pt x="948" y="56"/>
                  </a:lnTo>
                  <a:lnTo>
                    <a:pt x="943" y="55"/>
                  </a:lnTo>
                  <a:lnTo>
                    <a:pt x="938" y="55"/>
                  </a:lnTo>
                  <a:lnTo>
                    <a:pt x="937" y="55"/>
                  </a:lnTo>
                  <a:lnTo>
                    <a:pt x="893" y="78"/>
                  </a:lnTo>
                  <a:lnTo>
                    <a:pt x="891" y="117"/>
                  </a:lnTo>
                  <a:lnTo>
                    <a:pt x="890" y="115"/>
                  </a:lnTo>
                  <a:lnTo>
                    <a:pt x="887" y="110"/>
                  </a:lnTo>
                  <a:lnTo>
                    <a:pt x="881" y="102"/>
                  </a:lnTo>
                  <a:lnTo>
                    <a:pt x="876" y="93"/>
                  </a:lnTo>
                  <a:lnTo>
                    <a:pt x="869" y="86"/>
                  </a:lnTo>
                  <a:lnTo>
                    <a:pt x="864" y="78"/>
                  </a:lnTo>
                  <a:lnTo>
                    <a:pt x="859" y="74"/>
                  </a:lnTo>
                  <a:lnTo>
                    <a:pt x="857" y="72"/>
                  </a:lnTo>
                  <a:lnTo>
                    <a:pt x="855" y="76"/>
                  </a:lnTo>
                  <a:lnTo>
                    <a:pt x="851" y="83"/>
                  </a:lnTo>
                  <a:lnTo>
                    <a:pt x="846" y="92"/>
                  </a:lnTo>
                  <a:lnTo>
                    <a:pt x="840" y="101"/>
                  </a:lnTo>
                  <a:lnTo>
                    <a:pt x="832" y="109"/>
                  </a:lnTo>
                  <a:lnTo>
                    <a:pt x="823" y="112"/>
                  </a:lnTo>
                  <a:lnTo>
                    <a:pt x="813" y="111"/>
                  </a:lnTo>
                  <a:lnTo>
                    <a:pt x="801" y="110"/>
                  </a:lnTo>
                  <a:lnTo>
                    <a:pt x="788" y="107"/>
                  </a:lnTo>
                  <a:lnTo>
                    <a:pt x="777" y="105"/>
                  </a:lnTo>
                  <a:lnTo>
                    <a:pt x="770" y="104"/>
                  </a:lnTo>
                  <a:lnTo>
                    <a:pt x="766" y="103"/>
                  </a:lnTo>
                  <a:lnTo>
                    <a:pt x="766" y="106"/>
                  </a:lnTo>
                  <a:lnTo>
                    <a:pt x="765" y="114"/>
                  </a:lnTo>
                  <a:lnTo>
                    <a:pt x="765" y="125"/>
                  </a:lnTo>
                  <a:lnTo>
                    <a:pt x="764" y="137"/>
                  </a:lnTo>
                  <a:lnTo>
                    <a:pt x="762" y="149"/>
                  </a:lnTo>
                  <a:lnTo>
                    <a:pt x="760" y="159"/>
                  </a:lnTo>
                  <a:lnTo>
                    <a:pt x="757" y="165"/>
                  </a:lnTo>
                  <a:lnTo>
                    <a:pt x="752" y="168"/>
                  </a:lnTo>
                  <a:lnTo>
                    <a:pt x="746" y="167"/>
                  </a:lnTo>
                  <a:lnTo>
                    <a:pt x="738" y="165"/>
                  </a:lnTo>
                  <a:lnTo>
                    <a:pt x="731" y="162"/>
                  </a:lnTo>
                  <a:lnTo>
                    <a:pt x="726" y="160"/>
                  </a:lnTo>
                  <a:lnTo>
                    <a:pt x="725" y="160"/>
                  </a:lnTo>
                  <a:lnTo>
                    <a:pt x="723" y="161"/>
                  </a:lnTo>
                  <a:lnTo>
                    <a:pt x="719" y="167"/>
                  </a:lnTo>
                  <a:lnTo>
                    <a:pt x="716" y="178"/>
                  </a:lnTo>
                  <a:lnTo>
                    <a:pt x="714" y="192"/>
                  </a:lnTo>
                  <a:lnTo>
                    <a:pt x="716" y="204"/>
                  </a:lnTo>
                  <a:lnTo>
                    <a:pt x="721" y="215"/>
                  </a:lnTo>
                  <a:lnTo>
                    <a:pt x="728" y="225"/>
                  </a:lnTo>
                  <a:lnTo>
                    <a:pt x="736" y="232"/>
                  </a:lnTo>
                  <a:lnTo>
                    <a:pt x="742" y="239"/>
                  </a:lnTo>
                  <a:lnTo>
                    <a:pt x="746" y="242"/>
                  </a:lnTo>
                  <a:lnTo>
                    <a:pt x="748" y="248"/>
                  </a:lnTo>
                  <a:lnTo>
                    <a:pt x="749" y="255"/>
                  </a:lnTo>
                  <a:lnTo>
                    <a:pt x="748" y="263"/>
                  </a:lnTo>
                  <a:lnTo>
                    <a:pt x="744" y="269"/>
                  </a:lnTo>
                  <a:lnTo>
                    <a:pt x="739" y="271"/>
                  </a:lnTo>
                  <a:lnTo>
                    <a:pt x="729" y="272"/>
                  </a:lnTo>
                  <a:lnTo>
                    <a:pt x="718" y="271"/>
                  </a:lnTo>
                  <a:lnTo>
                    <a:pt x="706" y="269"/>
                  </a:lnTo>
                  <a:lnTo>
                    <a:pt x="698" y="268"/>
                  </a:lnTo>
                  <a:lnTo>
                    <a:pt x="695" y="268"/>
                  </a:lnTo>
                  <a:lnTo>
                    <a:pt x="714" y="300"/>
                  </a:lnTo>
                  <a:lnTo>
                    <a:pt x="711" y="300"/>
                  </a:lnTo>
                  <a:lnTo>
                    <a:pt x="704" y="298"/>
                  </a:lnTo>
                  <a:lnTo>
                    <a:pt x="693" y="296"/>
                  </a:lnTo>
                  <a:lnTo>
                    <a:pt x="681" y="294"/>
                  </a:lnTo>
                  <a:lnTo>
                    <a:pt x="668" y="294"/>
                  </a:lnTo>
                  <a:lnTo>
                    <a:pt x="656" y="294"/>
                  </a:lnTo>
                  <a:lnTo>
                    <a:pt x="645" y="297"/>
                  </a:lnTo>
                  <a:lnTo>
                    <a:pt x="638" y="303"/>
                  </a:lnTo>
                  <a:lnTo>
                    <a:pt x="632" y="311"/>
                  </a:lnTo>
                  <a:lnTo>
                    <a:pt x="625" y="318"/>
                  </a:lnTo>
                  <a:lnTo>
                    <a:pt x="619" y="323"/>
                  </a:lnTo>
                  <a:lnTo>
                    <a:pt x="613" y="327"/>
                  </a:lnTo>
                  <a:lnTo>
                    <a:pt x="610" y="332"/>
                  </a:lnTo>
                  <a:lnTo>
                    <a:pt x="610" y="337"/>
                  </a:lnTo>
                  <a:lnTo>
                    <a:pt x="612" y="344"/>
                  </a:lnTo>
                  <a:lnTo>
                    <a:pt x="626" y="361"/>
                  </a:lnTo>
                  <a:lnTo>
                    <a:pt x="643" y="372"/>
                  </a:lnTo>
                  <a:lnTo>
                    <a:pt x="662" y="378"/>
                  </a:lnTo>
                  <a:lnTo>
                    <a:pt x="676" y="378"/>
                  </a:lnTo>
                  <a:lnTo>
                    <a:pt x="691" y="377"/>
                  </a:lnTo>
                  <a:lnTo>
                    <a:pt x="707" y="376"/>
                  </a:lnTo>
                  <a:lnTo>
                    <a:pt x="721" y="377"/>
                  </a:lnTo>
                  <a:lnTo>
                    <a:pt x="732" y="379"/>
                  </a:lnTo>
                  <a:lnTo>
                    <a:pt x="740" y="380"/>
                  </a:lnTo>
                  <a:lnTo>
                    <a:pt x="750" y="379"/>
                  </a:lnTo>
                  <a:lnTo>
                    <a:pt x="762" y="377"/>
                  </a:lnTo>
                  <a:lnTo>
                    <a:pt x="774" y="375"/>
                  </a:lnTo>
                  <a:lnTo>
                    <a:pt x="786" y="372"/>
                  </a:lnTo>
                  <a:lnTo>
                    <a:pt x="795" y="371"/>
                  </a:lnTo>
                  <a:lnTo>
                    <a:pt x="801" y="372"/>
                  </a:lnTo>
                  <a:lnTo>
                    <a:pt x="805" y="375"/>
                  </a:lnTo>
                  <a:lnTo>
                    <a:pt x="802" y="382"/>
                  </a:lnTo>
                  <a:lnTo>
                    <a:pt x="797" y="392"/>
                  </a:lnTo>
                  <a:lnTo>
                    <a:pt x="789" y="403"/>
                  </a:lnTo>
                  <a:lnTo>
                    <a:pt x="781" y="414"/>
                  </a:lnTo>
                  <a:lnTo>
                    <a:pt x="773" y="423"/>
                  </a:lnTo>
                  <a:lnTo>
                    <a:pt x="766" y="428"/>
                  </a:lnTo>
                  <a:lnTo>
                    <a:pt x="763" y="430"/>
                  </a:lnTo>
                  <a:lnTo>
                    <a:pt x="762" y="433"/>
                  </a:lnTo>
                  <a:lnTo>
                    <a:pt x="762" y="435"/>
                  </a:lnTo>
                  <a:lnTo>
                    <a:pt x="763" y="437"/>
                  </a:lnTo>
                  <a:lnTo>
                    <a:pt x="764" y="439"/>
                  </a:lnTo>
                  <a:lnTo>
                    <a:pt x="765" y="441"/>
                  </a:lnTo>
                  <a:lnTo>
                    <a:pt x="766" y="442"/>
                  </a:lnTo>
                  <a:lnTo>
                    <a:pt x="767" y="443"/>
                  </a:lnTo>
                  <a:lnTo>
                    <a:pt x="769" y="443"/>
                  </a:lnTo>
                  <a:lnTo>
                    <a:pt x="766" y="442"/>
                  </a:lnTo>
                  <a:lnTo>
                    <a:pt x="763" y="441"/>
                  </a:lnTo>
                  <a:lnTo>
                    <a:pt x="755" y="440"/>
                  </a:lnTo>
                  <a:lnTo>
                    <a:pt x="746" y="441"/>
                  </a:lnTo>
                  <a:lnTo>
                    <a:pt x="734" y="443"/>
                  </a:lnTo>
                  <a:lnTo>
                    <a:pt x="719" y="450"/>
                  </a:lnTo>
                  <a:lnTo>
                    <a:pt x="702" y="461"/>
                  </a:lnTo>
                  <a:lnTo>
                    <a:pt x="689" y="472"/>
                  </a:lnTo>
                  <a:lnTo>
                    <a:pt x="679" y="483"/>
                  </a:lnTo>
                  <a:lnTo>
                    <a:pt x="670" y="491"/>
                  </a:lnTo>
                  <a:lnTo>
                    <a:pt x="662" y="496"/>
                  </a:lnTo>
                  <a:lnTo>
                    <a:pt x="655" y="499"/>
                  </a:lnTo>
                  <a:lnTo>
                    <a:pt x="648" y="506"/>
                  </a:lnTo>
                  <a:lnTo>
                    <a:pt x="643" y="511"/>
                  </a:lnTo>
                  <a:lnTo>
                    <a:pt x="639" y="516"/>
                  </a:lnTo>
                  <a:lnTo>
                    <a:pt x="638" y="518"/>
                  </a:lnTo>
                  <a:lnTo>
                    <a:pt x="640" y="518"/>
                  </a:lnTo>
                  <a:lnTo>
                    <a:pt x="645" y="518"/>
                  </a:lnTo>
                  <a:lnTo>
                    <a:pt x="651" y="518"/>
                  </a:lnTo>
                  <a:lnTo>
                    <a:pt x="659" y="519"/>
                  </a:lnTo>
                  <a:lnTo>
                    <a:pt x="666" y="521"/>
                  </a:lnTo>
                  <a:lnTo>
                    <a:pt x="671" y="526"/>
                  </a:lnTo>
                  <a:lnTo>
                    <a:pt x="672" y="531"/>
                  </a:lnTo>
                  <a:lnTo>
                    <a:pt x="670" y="539"/>
                  </a:lnTo>
                  <a:lnTo>
                    <a:pt x="666" y="544"/>
                  </a:lnTo>
                  <a:lnTo>
                    <a:pt x="659" y="550"/>
                  </a:lnTo>
                  <a:lnTo>
                    <a:pt x="653" y="554"/>
                  </a:lnTo>
                  <a:lnTo>
                    <a:pt x="647" y="556"/>
                  </a:lnTo>
                  <a:lnTo>
                    <a:pt x="646" y="557"/>
                  </a:lnTo>
                  <a:lnTo>
                    <a:pt x="642" y="556"/>
                  </a:lnTo>
                  <a:lnTo>
                    <a:pt x="632" y="556"/>
                  </a:lnTo>
                  <a:lnTo>
                    <a:pt x="615" y="554"/>
                  </a:lnTo>
                  <a:lnTo>
                    <a:pt x="595" y="551"/>
                  </a:lnTo>
                  <a:lnTo>
                    <a:pt x="580" y="546"/>
                  </a:lnTo>
                  <a:lnTo>
                    <a:pt x="567" y="540"/>
                  </a:lnTo>
                  <a:lnTo>
                    <a:pt x="557" y="534"/>
                  </a:lnTo>
                  <a:lnTo>
                    <a:pt x="546" y="531"/>
                  </a:lnTo>
                  <a:lnTo>
                    <a:pt x="536" y="529"/>
                  </a:lnTo>
                  <a:lnTo>
                    <a:pt x="527" y="532"/>
                  </a:lnTo>
                  <a:lnTo>
                    <a:pt x="518" y="538"/>
                  </a:lnTo>
                  <a:lnTo>
                    <a:pt x="509" y="546"/>
                  </a:lnTo>
                  <a:lnTo>
                    <a:pt x="501" y="556"/>
                  </a:lnTo>
                  <a:lnTo>
                    <a:pt x="495" y="566"/>
                  </a:lnTo>
                  <a:lnTo>
                    <a:pt x="489" y="575"/>
                  </a:lnTo>
                  <a:lnTo>
                    <a:pt x="486" y="581"/>
                  </a:lnTo>
                  <a:lnTo>
                    <a:pt x="485" y="584"/>
                  </a:lnTo>
                  <a:lnTo>
                    <a:pt x="484" y="581"/>
                  </a:lnTo>
                  <a:lnTo>
                    <a:pt x="482" y="576"/>
                  </a:lnTo>
                  <a:lnTo>
                    <a:pt x="477" y="567"/>
                  </a:lnTo>
                  <a:lnTo>
                    <a:pt x="470" y="556"/>
                  </a:lnTo>
                  <a:lnTo>
                    <a:pt x="459" y="541"/>
                  </a:lnTo>
                  <a:lnTo>
                    <a:pt x="447" y="530"/>
                  </a:lnTo>
                  <a:lnTo>
                    <a:pt x="434" y="523"/>
                  </a:lnTo>
                  <a:lnTo>
                    <a:pt x="419" y="519"/>
                  </a:lnTo>
                  <a:lnTo>
                    <a:pt x="404" y="517"/>
                  </a:lnTo>
                  <a:lnTo>
                    <a:pt x="390" y="517"/>
                  </a:lnTo>
                  <a:lnTo>
                    <a:pt x="378" y="516"/>
                  </a:lnTo>
                  <a:lnTo>
                    <a:pt x="354" y="511"/>
                  </a:lnTo>
                  <a:lnTo>
                    <a:pt x="332" y="505"/>
                  </a:lnTo>
                  <a:lnTo>
                    <a:pt x="310" y="499"/>
                  </a:lnTo>
                  <a:lnTo>
                    <a:pt x="298" y="499"/>
                  </a:lnTo>
                  <a:lnTo>
                    <a:pt x="290" y="501"/>
                  </a:lnTo>
                  <a:lnTo>
                    <a:pt x="285" y="506"/>
                  </a:lnTo>
                  <a:lnTo>
                    <a:pt x="283" y="511"/>
                  </a:lnTo>
                  <a:lnTo>
                    <a:pt x="281" y="517"/>
                  </a:lnTo>
                  <a:lnTo>
                    <a:pt x="283" y="520"/>
                  </a:lnTo>
                  <a:lnTo>
                    <a:pt x="283" y="524"/>
                  </a:lnTo>
                  <a:lnTo>
                    <a:pt x="283" y="529"/>
                  </a:lnTo>
                  <a:lnTo>
                    <a:pt x="281" y="533"/>
                  </a:lnTo>
                  <a:lnTo>
                    <a:pt x="279" y="535"/>
                  </a:lnTo>
                  <a:lnTo>
                    <a:pt x="275" y="535"/>
                  </a:lnTo>
                  <a:lnTo>
                    <a:pt x="268" y="533"/>
                  </a:lnTo>
                  <a:lnTo>
                    <a:pt x="258" y="528"/>
                  </a:lnTo>
                  <a:lnTo>
                    <a:pt x="242" y="518"/>
                  </a:lnTo>
                  <a:lnTo>
                    <a:pt x="230" y="512"/>
                  </a:lnTo>
                  <a:lnTo>
                    <a:pt x="220" y="510"/>
                  </a:lnTo>
                  <a:lnTo>
                    <a:pt x="214" y="515"/>
                  </a:lnTo>
                  <a:lnTo>
                    <a:pt x="207" y="523"/>
                  </a:lnTo>
                  <a:lnTo>
                    <a:pt x="203" y="538"/>
                  </a:lnTo>
                  <a:lnTo>
                    <a:pt x="199" y="553"/>
                  </a:lnTo>
                  <a:lnTo>
                    <a:pt x="197" y="568"/>
                  </a:lnTo>
                  <a:lnTo>
                    <a:pt x="196" y="581"/>
                  </a:lnTo>
                  <a:lnTo>
                    <a:pt x="196" y="590"/>
                  </a:lnTo>
                  <a:lnTo>
                    <a:pt x="198" y="592"/>
                  </a:lnTo>
                  <a:lnTo>
                    <a:pt x="202" y="591"/>
                  </a:lnTo>
                  <a:lnTo>
                    <a:pt x="206" y="587"/>
                  </a:lnTo>
                  <a:lnTo>
                    <a:pt x="212" y="581"/>
                  </a:lnTo>
                  <a:lnTo>
                    <a:pt x="218" y="576"/>
                  </a:lnTo>
                  <a:lnTo>
                    <a:pt x="223" y="570"/>
                  </a:lnTo>
                  <a:lnTo>
                    <a:pt x="229" y="566"/>
                  </a:lnTo>
                  <a:lnTo>
                    <a:pt x="235" y="565"/>
                  </a:lnTo>
                  <a:lnTo>
                    <a:pt x="241" y="569"/>
                  </a:lnTo>
                  <a:lnTo>
                    <a:pt x="245" y="577"/>
                  </a:lnTo>
                  <a:lnTo>
                    <a:pt x="247" y="586"/>
                  </a:lnTo>
                  <a:lnTo>
                    <a:pt x="247" y="595"/>
                  </a:lnTo>
                  <a:lnTo>
                    <a:pt x="245" y="603"/>
                  </a:lnTo>
                  <a:lnTo>
                    <a:pt x="242" y="610"/>
                  </a:lnTo>
                  <a:lnTo>
                    <a:pt x="240" y="618"/>
                  </a:lnTo>
                  <a:lnTo>
                    <a:pt x="240" y="622"/>
                  </a:lnTo>
                  <a:lnTo>
                    <a:pt x="244" y="624"/>
                  </a:lnTo>
                  <a:lnTo>
                    <a:pt x="249" y="627"/>
                  </a:lnTo>
                  <a:lnTo>
                    <a:pt x="251" y="633"/>
                  </a:lnTo>
                  <a:lnTo>
                    <a:pt x="252" y="640"/>
                  </a:lnTo>
                  <a:lnTo>
                    <a:pt x="254" y="649"/>
                  </a:lnTo>
                  <a:lnTo>
                    <a:pt x="258" y="660"/>
                  </a:lnTo>
                  <a:lnTo>
                    <a:pt x="263" y="668"/>
                  </a:lnTo>
                  <a:lnTo>
                    <a:pt x="265" y="676"/>
                  </a:lnTo>
                  <a:lnTo>
                    <a:pt x="265" y="682"/>
                  </a:lnTo>
                  <a:lnTo>
                    <a:pt x="264" y="688"/>
                  </a:lnTo>
                  <a:lnTo>
                    <a:pt x="261" y="691"/>
                  </a:lnTo>
                  <a:lnTo>
                    <a:pt x="256" y="691"/>
                  </a:lnTo>
                  <a:lnTo>
                    <a:pt x="250" y="686"/>
                  </a:lnTo>
                  <a:lnTo>
                    <a:pt x="243" y="679"/>
                  </a:lnTo>
                  <a:lnTo>
                    <a:pt x="235" y="670"/>
                  </a:lnTo>
                  <a:lnTo>
                    <a:pt x="227" y="661"/>
                  </a:lnTo>
                  <a:lnTo>
                    <a:pt x="219" y="654"/>
                  </a:lnTo>
                  <a:lnTo>
                    <a:pt x="212" y="648"/>
                  </a:lnTo>
                  <a:lnTo>
                    <a:pt x="206" y="646"/>
                  </a:lnTo>
                  <a:lnTo>
                    <a:pt x="200" y="648"/>
                  </a:lnTo>
                  <a:lnTo>
                    <a:pt x="194" y="653"/>
                  </a:lnTo>
                  <a:lnTo>
                    <a:pt x="185" y="655"/>
                  </a:lnTo>
                  <a:lnTo>
                    <a:pt x="175" y="657"/>
                  </a:lnTo>
                  <a:lnTo>
                    <a:pt x="165" y="658"/>
                  </a:lnTo>
                  <a:lnTo>
                    <a:pt x="157" y="660"/>
                  </a:lnTo>
                  <a:lnTo>
                    <a:pt x="149" y="662"/>
                  </a:lnTo>
                  <a:lnTo>
                    <a:pt x="146" y="665"/>
                  </a:lnTo>
                  <a:lnTo>
                    <a:pt x="146" y="669"/>
                  </a:lnTo>
                  <a:lnTo>
                    <a:pt x="150" y="674"/>
                  </a:lnTo>
                  <a:lnTo>
                    <a:pt x="158" y="677"/>
                  </a:lnTo>
                  <a:lnTo>
                    <a:pt x="168" y="679"/>
                  </a:lnTo>
                  <a:lnTo>
                    <a:pt x="177" y="680"/>
                  </a:lnTo>
                  <a:lnTo>
                    <a:pt x="187" y="684"/>
                  </a:lnTo>
                  <a:lnTo>
                    <a:pt x="195" y="691"/>
                  </a:lnTo>
                  <a:lnTo>
                    <a:pt x="202" y="698"/>
                  </a:lnTo>
                  <a:lnTo>
                    <a:pt x="208" y="707"/>
                  </a:lnTo>
                  <a:lnTo>
                    <a:pt x="214" y="715"/>
                  </a:lnTo>
                  <a:lnTo>
                    <a:pt x="220" y="721"/>
                  </a:lnTo>
                  <a:lnTo>
                    <a:pt x="229" y="726"/>
                  </a:lnTo>
                  <a:lnTo>
                    <a:pt x="240" y="729"/>
                  </a:lnTo>
                  <a:lnTo>
                    <a:pt x="254" y="729"/>
                  </a:lnTo>
                  <a:lnTo>
                    <a:pt x="267" y="728"/>
                  </a:lnTo>
                  <a:lnTo>
                    <a:pt x="281" y="725"/>
                  </a:lnTo>
                  <a:lnTo>
                    <a:pt x="295" y="723"/>
                  </a:lnTo>
                  <a:lnTo>
                    <a:pt x="307" y="721"/>
                  </a:lnTo>
                  <a:lnTo>
                    <a:pt x="318" y="725"/>
                  </a:lnTo>
                  <a:lnTo>
                    <a:pt x="331" y="734"/>
                  </a:lnTo>
                  <a:lnTo>
                    <a:pt x="338" y="743"/>
                  </a:lnTo>
                  <a:lnTo>
                    <a:pt x="342" y="753"/>
                  </a:lnTo>
                  <a:lnTo>
                    <a:pt x="341" y="762"/>
                  </a:lnTo>
                  <a:lnTo>
                    <a:pt x="335" y="765"/>
                  </a:lnTo>
                  <a:lnTo>
                    <a:pt x="324" y="770"/>
                  </a:lnTo>
                  <a:lnTo>
                    <a:pt x="310" y="773"/>
                  </a:lnTo>
                  <a:lnTo>
                    <a:pt x="293" y="776"/>
                  </a:lnTo>
                  <a:lnTo>
                    <a:pt x="277" y="781"/>
                  </a:lnTo>
                  <a:lnTo>
                    <a:pt x="263" y="786"/>
                  </a:lnTo>
                  <a:lnTo>
                    <a:pt x="253" y="792"/>
                  </a:lnTo>
                  <a:lnTo>
                    <a:pt x="243" y="801"/>
                  </a:lnTo>
                  <a:lnTo>
                    <a:pt x="238" y="811"/>
                  </a:lnTo>
                  <a:lnTo>
                    <a:pt x="234" y="821"/>
                  </a:lnTo>
                  <a:lnTo>
                    <a:pt x="234" y="831"/>
                  </a:lnTo>
                  <a:lnTo>
                    <a:pt x="238" y="839"/>
                  </a:lnTo>
                  <a:lnTo>
                    <a:pt x="244" y="848"/>
                  </a:lnTo>
                  <a:lnTo>
                    <a:pt x="246" y="856"/>
                  </a:lnTo>
                  <a:lnTo>
                    <a:pt x="247" y="863"/>
                  </a:lnTo>
                  <a:lnTo>
                    <a:pt x="247" y="865"/>
                  </a:lnTo>
                  <a:lnTo>
                    <a:pt x="207" y="867"/>
                  </a:lnTo>
                  <a:lnTo>
                    <a:pt x="204" y="867"/>
                  </a:lnTo>
                  <a:lnTo>
                    <a:pt x="197" y="868"/>
                  </a:lnTo>
                  <a:lnTo>
                    <a:pt x="187" y="870"/>
                  </a:lnTo>
                  <a:lnTo>
                    <a:pt x="177" y="873"/>
                  </a:lnTo>
                  <a:lnTo>
                    <a:pt x="168" y="877"/>
                  </a:lnTo>
                  <a:lnTo>
                    <a:pt x="160" y="882"/>
                  </a:lnTo>
                  <a:lnTo>
                    <a:pt x="156" y="889"/>
                  </a:lnTo>
                  <a:lnTo>
                    <a:pt x="157" y="897"/>
                  </a:lnTo>
                  <a:lnTo>
                    <a:pt x="161" y="903"/>
                  </a:lnTo>
                  <a:lnTo>
                    <a:pt x="168" y="908"/>
                  </a:lnTo>
                  <a:lnTo>
                    <a:pt x="174" y="913"/>
                  </a:lnTo>
                  <a:lnTo>
                    <a:pt x="180" y="920"/>
                  </a:lnTo>
                  <a:lnTo>
                    <a:pt x="182" y="927"/>
                  </a:lnTo>
                  <a:lnTo>
                    <a:pt x="179" y="934"/>
                  </a:lnTo>
                  <a:lnTo>
                    <a:pt x="173" y="938"/>
                  </a:lnTo>
                  <a:lnTo>
                    <a:pt x="166" y="943"/>
                  </a:lnTo>
                  <a:lnTo>
                    <a:pt x="160" y="946"/>
                  </a:lnTo>
                  <a:lnTo>
                    <a:pt x="153" y="949"/>
                  </a:lnTo>
                  <a:lnTo>
                    <a:pt x="151" y="952"/>
                  </a:lnTo>
                  <a:lnTo>
                    <a:pt x="152" y="957"/>
                  </a:lnTo>
                  <a:lnTo>
                    <a:pt x="160" y="961"/>
                  </a:lnTo>
                  <a:lnTo>
                    <a:pt x="169" y="962"/>
                  </a:lnTo>
                  <a:lnTo>
                    <a:pt x="177" y="963"/>
                  </a:lnTo>
                  <a:lnTo>
                    <a:pt x="186" y="966"/>
                  </a:lnTo>
                  <a:lnTo>
                    <a:pt x="193" y="971"/>
                  </a:lnTo>
                  <a:lnTo>
                    <a:pt x="198" y="978"/>
                  </a:lnTo>
                  <a:lnTo>
                    <a:pt x="204" y="982"/>
                  </a:lnTo>
                  <a:lnTo>
                    <a:pt x="209" y="984"/>
                  </a:lnTo>
                  <a:lnTo>
                    <a:pt x="218" y="985"/>
                  </a:lnTo>
                  <a:lnTo>
                    <a:pt x="230" y="984"/>
                  </a:lnTo>
                  <a:lnTo>
                    <a:pt x="235" y="983"/>
                  </a:lnTo>
                  <a:lnTo>
                    <a:pt x="239" y="985"/>
                  </a:lnTo>
                  <a:lnTo>
                    <a:pt x="238" y="990"/>
                  </a:lnTo>
                  <a:lnTo>
                    <a:pt x="237" y="994"/>
                  </a:lnTo>
                  <a:lnTo>
                    <a:pt x="234" y="999"/>
                  </a:lnTo>
                  <a:lnTo>
                    <a:pt x="233" y="1005"/>
                  </a:lnTo>
                  <a:lnTo>
                    <a:pt x="234" y="1009"/>
                  </a:lnTo>
                  <a:lnTo>
                    <a:pt x="239" y="1014"/>
                  </a:lnTo>
                  <a:lnTo>
                    <a:pt x="250" y="1017"/>
                  </a:lnTo>
                  <a:lnTo>
                    <a:pt x="261" y="1018"/>
                  </a:lnTo>
                  <a:lnTo>
                    <a:pt x="272" y="1017"/>
                  </a:lnTo>
                  <a:lnTo>
                    <a:pt x="280" y="1015"/>
                  </a:lnTo>
                  <a:lnTo>
                    <a:pt x="286" y="1010"/>
                  </a:lnTo>
                  <a:lnTo>
                    <a:pt x="290" y="1008"/>
                  </a:lnTo>
                  <a:lnTo>
                    <a:pt x="296" y="1008"/>
                  </a:lnTo>
                  <a:lnTo>
                    <a:pt x="304" y="1012"/>
                  </a:lnTo>
                  <a:lnTo>
                    <a:pt x="312" y="1017"/>
                  </a:lnTo>
                  <a:lnTo>
                    <a:pt x="320" y="1024"/>
                  </a:lnTo>
                  <a:lnTo>
                    <a:pt x="325" y="1033"/>
                  </a:lnTo>
                  <a:lnTo>
                    <a:pt x="331" y="1044"/>
                  </a:lnTo>
                  <a:lnTo>
                    <a:pt x="336" y="1055"/>
                  </a:lnTo>
                  <a:lnTo>
                    <a:pt x="342" y="1064"/>
                  </a:lnTo>
                  <a:lnTo>
                    <a:pt x="349" y="1070"/>
                  </a:lnTo>
                  <a:lnTo>
                    <a:pt x="359" y="1071"/>
                  </a:lnTo>
                  <a:lnTo>
                    <a:pt x="369" y="1070"/>
                  </a:lnTo>
                  <a:lnTo>
                    <a:pt x="383" y="1066"/>
                  </a:lnTo>
                  <a:lnTo>
                    <a:pt x="399" y="1063"/>
                  </a:lnTo>
                  <a:lnTo>
                    <a:pt x="415" y="1061"/>
                  </a:lnTo>
                  <a:lnTo>
                    <a:pt x="430" y="1059"/>
                  </a:lnTo>
                  <a:lnTo>
                    <a:pt x="443" y="1058"/>
                  </a:lnTo>
                  <a:lnTo>
                    <a:pt x="455" y="1059"/>
                  </a:lnTo>
                  <a:lnTo>
                    <a:pt x="468" y="1058"/>
                  </a:lnTo>
                  <a:lnTo>
                    <a:pt x="480" y="1058"/>
                  </a:lnTo>
                  <a:lnTo>
                    <a:pt x="491" y="1060"/>
                  </a:lnTo>
                  <a:lnTo>
                    <a:pt x="498" y="1063"/>
                  </a:lnTo>
                  <a:lnTo>
                    <a:pt x="505" y="1071"/>
                  </a:lnTo>
                  <a:lnTo>
                    <a:pt x="506" y="1079"/>
                  </a:lnTo>
                  <a:lnTo>
                    <a:pt x="504" y="1087"/>
                  </a:lnTo>
                  <a:lnTo>
                    <a:pt x="499" y="1094"/>
                  </a:lnTo>
                  <a:lnTo>
                    <a:pt x="492" y="1100"/>
                  </a:lnTo>
                  <a:lnTo>
                    <a:pt x="482" y="1106"/>
                  </a:lnTo>
                  <a:lnTo>
                    <a:pt x="473" y="1112"/>
                  </a:lnTo>
                  <a:lnTo>
                    <a:pt x="464" y="1120"/>
                  </a:lnTo>
                  <a:lnTo>
                    <a:pt x="459" y="1123"/>
                  </a:lnTo>
                  <a:lnTo>
                    <a:pt x="455" y="1125"/>
                  </a:lnTo>
                  <a:lnTo>
                    <a:pt x="454" y="1126"/>
                  </a:lnTo>
                  <a:lnTo>
                    <a:pt x="454" y="1126"/>
                  </a:lnTo>
                  <a:lnTo>
                    <a:pt x="452" y="1125"/>
                  </a:lnTo>
                  <a:lnTo>
                    <a:pt x="448" y="1122"/>
                  </a:lnTo>
                  <a:lnTo>
                    <a:pt x="441" y="1118"/>
                  </a:lnTo>
                  <a:lnTo>
                    <a:pt x="432" y="1113"/>
                  </a:lnTo>
                  <a:lnTo>
                    <a:pt x="424" y="1109"/>
                  </a:lnTo>
                  <a:lnTo>
                    <a:pt x="416" y="1107"/>
                  </a:lnTo>
                  <a:lnTo>
                    <a:pt x="408" y="1107"/>
                  </a:lnTo>
                  <a:lnTo>
                    <a:pt x="404" y="1111"/>
                  </a:lnTo>
                  <a:lnTo>
                    <a:pt x="401" y="1118"/>
                  </a:lnTo>
                  <a:lnTo>
                    <a:pt x="395" y="1126"/>
                  </a:lnTo>
                  <a:lnTo>
                    <a:pt x="388" y="1140"/>
                  </a:lnTo>
                  <a:lnTo>
                    <a:pt x="380" y="1153"/>
                  </a:lnTo>
                  <a:lnTo>
                    <a:pt x="371" y="1168"/>
                  </a:lnTo>
                  <a:lnTo>
                    <a:pt x="364" y="1182"/>
                  </a:lnTo>
                  <a:lnTo>
                    <a:pt x="356" y="1197"/>
                  </a:lnTo>
                  <a:lnTo>
                    <a:pt x="350" y="1207"/>
                  </a:lnTo>
                  <a:lnTo>
                    <a:pt x="347" y="1217"/>
                  </a:lnTo>
                  <a:lnTo>
                    <a:pt x="347" y="1223"/>
                  </a:lnTo>
                  <a:lnTo>
                    <a:pt x="350" y="1229"/>
                  </a:lnTo>
                  <a:lnTo>
                    <a:pt x="357" y="1234"/>
                  </a:lnTo>
                  <a:lnTo>
                    <a:pt x="365" y="1236"/>
                  </a:lnTo>
                  <a:lnTo>
                    <a:pt x="370" y="1237"/>
                  </a:lnTo>
                  <a:lnTo>
                    <a:pt x="372" y="1237"/>
                  </a:lnTo>
                  <a:lnTo>
                    <a:pt x="371" y="1239"/>
                  </a:lnTo>
                  <a:lnTo>
                    <a:pt x="368" y="1244"/>
                  </a:lnTo>
                  <a:lnTo>
                    <a:pt x="362" y="1250"/>
                  </a:lnTo>
                  <a:lnTo>
                    <a:pt x="356" y="1259"/>
                  </a:lnTo>
                  <a:lnTo>
                    <a:pt x="349" y="1268"/>
                  </a:lnTo>
                  <a:lnTo>
                    <a:pt x="342" y="1278"/>
                  </a:lnTo>
                  <a:lnTo>
                    <a:pt x="335" y="1288"/>
                  </a:lnTo>
                  <a:lnTo>
                    <a:pt x="330" y="1298"/>
                  </a:lnTo>
                  <a:lnTo>
                    <a:pt x="325" y="1308"/>
                  </a:lnTo>
                  <a:lnTo>
                    <a:pt x="323" y="1315"/>
                  </a:lnTo>
                  <a:lnTo>
                    <a:pt x="323" y="1317"/>
                  </a:lnTo>
                  <a:lnTo>
                    <a:pt x="323" y="1316"/>
                  </a:lnTo>
                  <a:lnTo>
                    <a:pt x="323" y="1314"/>
                  </a:lnTo>
                  <a:lnTo>
                    <a:pt x="323" y="1310"/>
                  </a:lnTo>
                  <a:lnTo>
                    <a:pt x="322" y="1308"/>
                  </a:lnTo>
                  <a:lnTo>
                    <a:pt x="319" y="1306"/>
                  </a:lnTo>
                  <a:lnTo>
                    <a:pt x="314" y="1306"/>
                  </a:lnTo>
                  <a:lnTo>
                    <a:pt x="308" y="1309"/>
                  </a:lnTo>
                  <a:lnTo>
                    <a:pt x="299" y="1316"/>
                  </a:lnTo>
                  <a:lnTo>
                    <a:pt x="281" y="1331"/>
                  </a:lnTo>
                  <a:lnTo>
                    <a:pt x="266" y="1348"/>
                  </a:lnTo>
                  <a:lnTo>
                    <a:pt x="251" y="1363"/>
                  </a:lnTo>
                  <a:lnTo>
                    <a:pt x="238" y="1375"/>
                  </a:lnTo>
                  <a:lnTo>
                    <a:pt x="226" y="1384"/>
                  </a:lnTo>
                  <a:lnTo>
                    <a:pt x="216" y="1388"/>
                  </a:lnTo>
                  <a:lnTo>
                    <a:pt x="206" y="1392"/>
                  </a:lnTo>
                  <a:lnTo>
                    <a:pt x="197" y="1397"/>
                  </a:lnTo>
                  <a:lnTo>
                    <a:pt x="189" y="1400"/>
                  </a:lnTo>
                  <a:lnTo>
                    <a:pt x="184" y="1403"/>
                  </a:lnTo>
                  <a:lnTo>
                    <a:pt x="183" y="1407"/>
                  </a:lnTo>
                  <a:lnTo>
                    <a:pt x="186" y="1409"/>
                  </a:lnTo>
                  <a:lnTo>
                    <a:pt x="195" y="1410"/>
                  </a:lnTo>
                  <a:lnTo>
                    <a:pt x="208" y="1410"/>
                  </a:lnTo>
                  <a:lnTo>
                    <a:pt x="223" y="1409"/>
                  </a:lnTo>
                  <a:lnTo>
                    <a:pt x="240" y="1407"/>
                  </a:lnTo>
                  <a:lnTo>
                    <a:pt x="254" y="1401"/>
                  </a:lnTo>
                  <a:lnTo>
                    <a:pt x="267" y="1395"/>
                  </a:lnTo>
                  <a:lnTo>
                    <a:pt x="278" y="1387"/>
                  </a:lnTo>
                  <a:lnTo>
                    <a:pt x="290" y="1379"/>
                  </a:lnTo>
                  <a:lnTo>
                    <a:pt x="301" y="1374"/>
                  </a:lnTo>
                  <a:lnTo>
                    <a:pt x="313" y="1369"/>
                  </a:lnTo>
                  <a:lnTo>
                    <a:pt x="323" y="1369"/>
                  </a:lnTo>
                  <a:lnTo>
                    <a:pt x="331" y="1373"/>
                  </a:lnTo>
                  <a:lnTo>
                    <a:pt x="342" y="1380"/>
                  </a:lnTo>
                  <a:lnTo>
                    <a:pt x="354" y="1387"/>
                  </a:lnTo>
                  <a:lnTo>
                    <a:pt x="365" y="1390"/>
                  </a:lnTo>
                  <a:lnTo>
                    <a:pt x="373" y="1390"/>
                  </a:lnTo>
                  <a:lnTo>
                    <a:pt x="381" y="1390"/>
                  </a:lnTo>
                  <a:lnTo>
                    <a:pt x="391" y="1391"/>
                  </a:lnTo>
                  <a:lnTo>
                    <a:pt x="404" y="1391"/>
                  </a:lnTo>
                  <a:lnTo>
                    <a:pt x="417" y="1387"/>
                  </a:lnTo>
                  <a:lnTo>
                    <a:pt x="432" y="1377"/>
                  </a:lnTo>
                  <a:lnTo>
                    <a:pt x="440" y="1368"/>
                  </a:lnTo>
                  <a:lnTo>
                    <a:pt x="449" y="1360"/>
                  </a:lnTo>
                  <a:lnTo>
                    <a:pt x="457" y="1350"/>
                  </a:lnTo>
                  <a:lnTo>
                    <a:pt x="464" y="1341"/>
                  </a:lnTo>
                  <a:lnTo>
                    <a:pt x="472" y="1333"/>
                  </a:lnTo>
                  <a:lnTo>
                    <a:pt x="477" y="1327"/>
                  </a:lnTo>
                  <a:lnTo>
                    <a:pt x="483" y="1325"/>
                  </a:lnTo>
                  <a:lnTo>
                    <a:pt x="486" y="1325"/>
                  </a:lnTo>
                  <a:lnTo>
                    <a:pt x="488" y="1329"/>
                  </a:lnTo>
                  <a:lnTo>
                    <a:pt x="489" y="1341"/>
                  </a:lnTo>
                  <a:lnTo>
                    <a:pt x="491" y="1353"/>
                  </a:lnTo>
                  <a:lnTo>
                    <a:pt x="493" y="1364"/>
                  </a:lnTo>
                  <a:lnTo>
                    <a:pt x="494" y="1371"/>
                  </a:lnTo>
                  <a:lnTo>
                    <a:pt x="494" y="1374"/>
                  </a:lnTo>
                  <a:lnTo>
                    <a:pt x="492" y="1375"/>
                  </a:lnTo>
                  <a:lnTo>
                    <a:pt x="484" y="1377"/>
                  </a:lnTo>
                  <a:lnTo>
                    <a:pt x="472" y="1380"/>
                  </a:lnTo>
                  <a:lnTo>
                    <a:pt x="459" y="1385"/>
                  </a:lnTo>
                  <a:lnTo>
                    <a:pt x="445" y="1390"/>
                  </a:lnTo>
                  <a:lnTo>
                    <a:pt x="430" y="1395"/>
                  </a:lnTo>
                  <a:lnTo>
                    <a:pt x="417" y="1399"/>
                  </a:lnTo>
                  <a:lnTo>
                    <a:pt x="402" y="1403"/>
                  </a:lnTo>
                  <a:lnTo>
                    <a:pt x="384" y="1408"/>
                  </a:lnTo>
                  <a:lnTo>
                    <a:pt x="366" y="1411"/>
                  </a:lnTo>
                  <a:lnTo>
                    <a:pt x="348" y="1414"/>
                  </a:lnTo>
                  <a:lnTo>
                    <a:pt x="332" y="1417"/>
                  </a:lnTo>
                  <a:lnTo>
                    <a:pt x="319" y="1417"/>
                  </a:lnTo>
                  <a:lnTo>
                    <a:pt x="309" y="1413"/>
                  </a:lnTo>
                  <a:lnTo>
                    <a:pt x="300" y="1410"/>
                  </a:lnTo>
                  <a:lnTo>
                    <a:pt x="292" y="1406"/>
                  </a:lnTo>
                  <a:lnTo>
                    <a:pt x="286" y="1403"/>
                  </a:lnTo>
                  <a:lnTo>
                    <a:pt x="281" y="1404"/>
                  </a:lnTo>
                  <a:lnTo>
                    <a:pt x="278" y="1410"/>
                  </a:lnTo>
                  <a:lnTo>
                    <a:pt x="276" y="1418"/>
                  </a:lnTo>
                  <a:lnTo>
                    <a:pt x="275" y="1425"/>
                  </a:lnTo>
                  <a:lnTo>
                    <a:pt x="273" y="1434"/>
                  </a:lnTo>
                  <a:lnTo>
                    <a:pt x="270" y="1442"/>
                  </a:lnTo>
                  <a:lnTo>
                    <a:pt x="266" y="1449"/>
                  </a:lnTo>
                  <a:lnTo>
                    <a:pt x="260" y="1455"/>
                  </a:lnTo>
                  <a:lnTo>
                    <a:pt x="250" y="1458"/>
                  </a:lnTo>
                  <a:lnTo>
                    <a:pt x="239" y="1459"/>
                  </a:lnTo>
                  <a:lnTo>
                    <a:pt x="227" y="1460"/>
                  </a:lnTo>
                  <a:lnTo>
                    <a:pt x="215" y="1461"/>
                  </a:lnTo>
                  <a:lnTo>
                    <a:pt x="204" y="1462"/>
                  </a:lnTo>
                  <a:lnTo>
                    <a:pt x="195" y="1464"/>
                  </a:lnTo>
                  <a:lnTo>
                    <a:pt x="188" y="1467"/>
                  </a:lnTo>
                  <a:lnTo>
                    <a:pt x="186" y="1470"/>
                  </a:lnTo>
                  <a:lnTo>
                    <a:pt x="188" y="1476"/>
                  </a:lnTo>
                  <a:lnTo>
                    <a:pt x="196" y="1484"/>
                  </a:lnTo>
                  <a:lnTo>
                    <a:pt x="204" y="1491"/>
                  </a:lnTo>
                  <a:lnTo>
                    <a:pt x="209" y="1498"/>
                  </a:lnTo>
                  <a:lnTo>
                    <a:pt x="212" y="1503"/>
                  </a:lnTo>
                  <a:lnTo>
                    <a:pt x="212" y="1511"/>
                  </a:lnTo>
                  <a:lnTo>
                    <a:pt x="208" y="1518"/>
                  </a:lnTo>
                  <a:lnTo>
                    <a:pt x="203" y="1526"/>
                  </a:lnTo>
                  <a:lnTo>
                    <a:pt x="197" y="1533"/>
                  </a:lnTo>
                  <a:lnTo>
                    <a:pt x="193" y="1539"/>
                  </a:lnTo>
                  <a:lnTo>
                    <a:pt x="192" y="1545"/>
                  </a:lnTo>
                  <a:lnTo>
                    <a:pt x="195" y="1547"/>
                  </a:lnTo>
                  <a:lnTo>
                    <a:pt x="199" y="1550"/>
                  </a:lnTo>
                  <a:lnTo>
                    <a:pt x="198" y="1554"/>
                  </a:lnTo>
                  <a:lnTo>
                    <a:pt x="196" y="1560"/>
                  </a:lnTo>
                  <a:lnTo>
                    <a:pt x="192" y="1565"/>
                  </a:lnTo>
                  <a:lnTo>
                    <a:pt x="188" y="1569"/>
                  </a:lnTo>
                  <a:lnTo>
                    <a:pt x="187" y="1570"/>
                  </a:lnTo>
                  <a:lnTo>
                    <a:pt x="185" y="1570"/>
                  </a:lnTo>
                  <a:lnTo>
                    <a:pt x="180" y="1570"/>
                  </a:lnTo>
                  <a:lnTo>
                    <a:pt x="171" y="1566"/>
                  </a:lnTo>
                  <a:lnTo>
                    <a:pt x="160" y="1560"/>
                  </a:lnTo>
                  <a:lnTo>
                    <a:pt x="147" y="1550"/>
                  </a:lnTo>
                  <a:lnTo>
                    <a:pt x="135" y="1540"/>
                  </a:lnTo>
                  <a:lnTo>
                    <a:pt x="124" y="1535"/>
                  </a:lnTo>
                  <a:lnTo>
                    <a:pt x="113" y="1534"/>
                  </a:lnTo>
                  <a:lnTo>
                    <a:pt x="103" y="1536"/>
                  </a:lnTo>
                  <a:lnTo>
                    <a:pt x="92" y="1539"/>
                  </a:lnTo>
                  <a:lnTo>
                    <a:pt x="85" y="1543"/>
                  </a:lnTo>
                  <a:lnTo>
                    <a:pt x="75" y="1549"/>
                  </a:lnTo>
                  <a:lnTo>
                    <a:pt x="62" y="1557"/>
                  </a:lnTo>
                  <a:lnTo>
                    <a:pt x="48" y="1565"/>
                  </a:lnTo>
                  <a:lnTo>
                    <a:pt x="35" y="1574"/>
                  </a:lnTo>
                  <a:lnTo>
                    <a:pt x="23" y="1584"/>
                  </a:lnTo>
                  <a:lnTo>
                    <a:pt x="12" y="1593"/>
                  </a:lnTo>
                  <a:lnTo>
                    <a:pt x="4" y="1601"/>
                  </a:lnTo>
                  <a:lnTo>
                    <a:pt x="0" y="1609"/>
                  </a:lnTo>
                  <a:lnTo>
                    <a:pt x="0" y="1614"/>
                  </a:lnTo>
                  <a:lnTo>
                    <a:pt x="6" y="1619"/>
                  </a:lnTo>
                  <a:lnTo>
                    <a:pt x="9" y="1622"/>
                  </a:lnTo>
                  <a:lnTo>
                    <a:pt x="14" y="1623"/>
                  </a:lnTo>
                  <a:lnTo>
                    <a:pt x="22" y="1623"/>
                  </a:lnTo>
                  <a:lnTo>
                    <a:pt x="34" y="1623"/>
                  </a:lnTo>
                  <a:lnTo>
                    <a:pt x="52" y="1623"/>
                  </a:lnTo>
                  <a:lnTo>
                    <a:pt x="80" y="1623"/>
                  </a:lnTo>
                  <a:lnTo>
                    <a:pt x="103" y="1622"/>
                  </a:lnTo>
                  <a:lnTo>
                    <a:pt x="123" y="1621"/>
                  </a:lnTo>
                  <a:lnTo>
                    <a:pt x="140" y="1619"/>
                  </a:lnTo>
                  <a:lnTo>
                    <a:pt x="150" y="1617"/>
                  </a:lnTo>
                  <a:lnTo>
                    <a:pt x="162" y="1614"/>
                  </a:lnTo>
                  <a:lnTo>
                    <a:pt x="174" y="1611"/>
                  </a:lnTo>
                  <a:lnTo>
                    <a:pt x="185" y="1609"/>
                  </a:lnTo>
                  <a:lnTo>
                    <a:pt x="196" y="1608"/>
                  </a:lnTo>
                  <a:lnTo>
                    <a:pt x="205" y="1608"/>
                  </a:lnTo>
                  <a:lnTo>
                    <a:pt x="210" y="1611"/>
                  </a:lnTo>
                  <a:lnTo>
                    <a:pt x="212" y="1616"/>
                  </a:lnTo>
                  <a:lnTo>
                    <a:pt x="208" y="1623"/>
                  </a:lnTo>
                  <a:lnTo>
                    <a:pt x="200" y="1631"/>
                  </a:lnTo>
                  <a:lnTo>
                    <a:pt x="187" y="1640"/>
                  </a:lnTo>
                  <a:lnTo>
                    <a:pt x="173" y="1649"/>
                  </a:lnTo>
                  <a:lnTo>
                    <a:pt x="159" y="1655"/>
                  </a:lnTo>
                  <a:lnTo>
                    <a:pt x="145" y="1662"/>
                  </a:lnTo>
                  <a:lnTo>
                    <a:pt x="134" y="1667"/>
                  </a:lnTo>
                  <a:lnTo>
                    <a:pt x="124" y="1670"/>
                  </a:lnTo>
                  <a:lnTo>
                    <a:pt x="112" y="1674"/>
                  </a:lnTo>
                  <a:lnTo>
                    <a:pt x="98" y="1676"/>
                  </a:lnTo>
                  <a:lnTo>
                    <a:pt x="82" y="1679"/>
                  </a:lnTo>
                  <a:lnTo>
                    <a:pt x="69" y="1684"/>
                  </a:lnTo>
                  <a:lnTo>
                    <a:pt x="58" y="1688"/>
                  </a:lnTo>
                  <a:lnTo>
                    <a:pt x="50" y="1693"/>
                  </a:lnTo>
                  <a:lnTo>
                    <a:pt x="48" y="1700"/>
                  </a:lnTo>
                  <a:lnTo>
                    <a:pt x="49" y="1714"/>
                  </a:lnTo>
                  <a:lnTo>
                    <a:pt x="49" y="1725"/>
                  </a:lnTo>
                  <a:lnTo>
                    <a:pt x="49" y="1732"/>
                  </a:lnTo>
                  <a:lnTo>
                    <a:pt x="48" y="1735"/>
                  </a:lnTo>
                  <a:lnTo>
                    <a:pt x="47" y="1736"/>
                  </a:lnTo>
                  <a:lnTo>
                    <a:pt x="42" y="1738"/>
                  </a:lnTo>
                  <a:lnTo>
                    <a:pt x="35" y="1743"/>
                  </a:lnTo>
                  <a:lnTo>
                    <a:pt x="29" y="1747"/>
                  </a:lnTo>
                  <a:lnTo>
                    <a:pt x="24" y="1753"/>
                  </a:lnTo>
                  <a:lnTo>
                    <a:pt x="23" y="1756"/>
                  </a:lnTo>
                  <a:lnTo>
                    <a:pt x="24" y="1761"/>
                  </a:lnTo>
                  <a:lnTo>
                    <a:pt x="27" y="1768"/>
                  </a:lnTo>
                  <a:lnTo>
                    <a:pt x="33" y="1776"/>
                  </a:lnTo>
                  <a:lnTo>
                    <a:pt x="39" y="1781"/>
                  </a:lnTo>
                  <a:lnTo>
                    <a:pt x="46" y="1783"/>
                  </a:lnTo>
                  <a:lnTo>
                    <a:pt x="53" y="1781"/>
                  </a:lnTo>
                  <a:lnTo>
                    <a:pt x="58" y="1774"/>
                  </a:lnTo>
                  <a:lnTo>
                    <a:pt x="62" y="1768"/>
                  </a:lnTo>
                  <a:lnTo>
                    <a:pt x="66" y="1762"/>
                  </a:lnTo>
                  <a:lnTo>
                    <a:pt x="70" y="1759"/>
                  </a:lnTo>
                  <a:lnTo>
                    <a:pt x="75" y="1758"/>
                  </a:lnTo>
                  <a:lnTo>
                    <a:pt x="81" y="1761"/>
                  </a:lnTo>
                  <a:lnTo>
                    <a:pt x="88" y="1770"/>
                  </a:lnTo>
                  <a:lnTo>
                    <a:pt x="89" y="1779"/>
                  </a:lnTo>
                  <a:lnTo>
                    <a:pt x="89" y="1788"/>
                  </a:lnTo>
                  <a:lnTo>
                    <a:pt x="87" y="1794"/>
                  </a:lnTo>
                  <a:lnTo>
                    <a:pt x="85" y="1796"/>
                  </a:lnTo>
                  <a:lnTo>
                    <a:pt x="85" y="1797"/>
                  </a:lnTo>
                  <a:lnTo>
                    <a:pt x="87" y="1801"/>
                  </a:lnTo>
                  <a:lnTo>
                    <a:pt x="88" y="1804"/>
                  </a:lnTo>
                  <a:lnTo>
                    <a:pt x="90" y="1806"/>
                  </a:lnTo>
                  <a:lnTo>
                    <a:pt x="94" y="1808"/>
                  </a:lnTo>
                  <a:lnTo>
                    <a:pt x="101" y="1808"/>
                  </a:lnTo>
                  <a:lnTo>
                    <a:pt x="111" y="1805"/>
                  </a:lnTo>
                  <a:lnTo>
                    <a:pt x="138" y="1796"/>
                  </a:lnTo>
                  <a:lnTo>
                    <a:pt x="165" y="1792"/>
                  </a:lnTo>
                  <a:lnTo>
                    <a:pt x="188" y="1789"/>
                  </a:lnTo>
                  <a:lnTo>
                    <a:pt x="198" y="1785"/>
                  </a:lnTo>
                  <a:lnTo>
                    <a:pt x="210" y="1782"/>
                  </a:lnTo>
                  <a:lnTo>
                    <a:pt x="223" y="1777"/>
                  </a:lnTo>
                  <a:lnTo>
                    <a:pt x="235" y="1771"/>
                  </a:lnTo>
                  <a:lnTo>
                    <a:pt x="247" y="1767"/>
                  </a:lnTo>
                  <a:lnTo>
                    <a:pt x="257" y="1762"/>
                  </a:lnTo>
                  <a:lnTo>
                    <a:pt x="264" y="1759"/>
                  </a:lnTo>
                  <a:lnTo>
                    <a:pt x="267" y="1758"/>
                  </a:lnTo>
                  <a:lnTo>
                    <a:pt x="264" y="1759"/>
                  </a:lnTo>
                  <a:lnTo>
                    <a:pt x="258" y="1762"/>
                  </a:lnTo>
                  <a:lnTo>
                    <a:pt x="249" y="1768"/>
                  </a:lnTo>
                  <a:lnTo>
                    <a:pt x="238" y="1773"/>
                  </a:lnTo>
                  <a:lnTo>
                    <a:pt x="226" y="1780"/>
                  </a:lnTo>
                  <a:lnTo>
                    <a:pt x="214" y="1788"/>
                  </a:lnTo>
                  <a:lnTo>
                    <a:pt x="204" y="1793"/>
                  </a:lnTo>
                  <a:lnTo>
                    <a:pt x="196" y="1798"/>
                  </a:lnTo>
                  <a:lnTo>
                    <a:pt x="188" y="1804"/>
                  </a:lnTo>
                  <a:lnTo>
                    <a:pt x="176" y="1811"/>
                  </a:lnTo>
                  <a:lnTo>
                    <a:pt x="162" y="1817"/>
                  </a:lnTo>
                  <a:lnTo>
                    <a:pt x="147" y="1825"/>
                  </a:lnTo>
                  <a:lnTo>
                    <a:pt x="133" y="1832"/>
                  </a:lnTo>
                  <a:lnTo>
                    <a:pt x="119" y="1840"/>
                  </a:lnTo>
                  <a:lnTo>
                    <a:pt x="108" y="1847"/>
                  </a:lnTo>
                  <a:lnTo>
                    <a:pt x="103" y="1852"/>
                  </a:lnTo>
                  <a:lnTo>
                    <a:pt x="99" y="1859"/>
                  </a:lnTo>
                  <a:lnTo>
                    <a:pt x="91" y="1865"/>
                  </a:lnTo>
                  <a:lnTo>
                    <a:pt x="81" y="1871"/>
                  </a:lnTo>
                  <a:lnTo>
                    <a:pt x="72" y="1876"/>
                  </a:lnTo>
                  <a:lnTo>
                    <a:pt x="64" y="1881"/>
                  </a:lnTo>
                  <a:lnTo>
                    <a:pt x="57" y="1883"/>
                  </a:lnTo>
                  <a:lnTo>
                    <a:pt x="55" y="1884"/>
                  </a:lnTo>
                  <a:lnTo>
                    <a:pt x="58" y="1885"/>
                  </a:lnTo>
                  <a:lnTo>
                    <a:pt x="66" y="1886"/>
                  </a:lnTo>
                  <a:lnTo>
                    <a:pt x="78" y="1888"/>
                  </a:lnTo>
                  <a:lnTo>
                    <a:pt x="93" y="1889"/>
                  </a:lnTo>
                  <a:lnTo>
                    <a:pt x="112" y="1888"/>
                  </a:lnTo>
                  <a:lnTo>
                    <a:pt x="134" y="1886"/>
                  </a:lnTo>
                  <a:lnTo>
                    <a:pt x="150" y="1882"/>
                  </a:lnTo>
                  <a:lnTo>
                    <a:pt x="162" y="1877"/>
                  </a:lnTo>
                  <a:lnTo>
                    <a:pt x="171" y="1873"/>
                  </a:lnTo>
                  <a:lnTo>
                    <a:pt x="180" y="1869"/>
                  </a:lnTo>
                  <a:lnTo>
                    <a:pt x="188" y="1865"/>
                  </a:lnTo>
                  <a:lnTo>
                    <a:pt x="199" y="1863"/>
                  </a:lnTo>
                  <a:lnTo>
                    <a:pt x="215" y="1863"/>
                  </a:lnTo>
                  <a:lnTo>
                    <a:pt x="233" y="1862"/>
                  </a:lnTo>
                  <a:lnTo>
                    <a:pt x="249" y="1859"/>
                  </a:lnTo>
                  <a:lnTo>
                    <a:pt x="261" y="1853"/>
                  </a:lnTo>
                  <a:lnTo>
                    <a:pt x="269" y="1848"/>
                  </a:lnTo>
                  <a:lnTo>
                    <a:pt x="276" y="1843"/>
                  </a:lnTo>
                  <a:lnTo>
                    <a:pt x="280" y="1839"/>
                  </a:lnTo>
                  <a:lnTo>
                    <a:pt x="285" y="1840"/>
                  </a:lnTo>
                  <a:lnTo>
                    <a:pt x="288" y="1844"/>
                  </a:lnTo>
                  <a:lnTo>
                    <a:pt x="291" y="1851"/>
                  </a:lnTo>
                  <a:lnTo>
                    <a:pt x="292" y="1857"/>
                  </a:lnTo>
                  <a:lnTo>
                    <a:pt x="292" y="1859"/>
                  </a:lnTo>
                  <a:lnTo>
                    <a:pt x="290" y="1860"/>
                  </a:lnTo>
                  <a:lnTo>
                    <a:pt x="284" y="1863"/>
                  </a:lnTo>
                  <a:lnTo>
                    <a:pt x="274" y="1867"/>
                  </a:lnTo>
                  <a:lnTo>
                    <a:pt x="262" y="1874"/>
                  </a:lnTo>
                  <a:lnTo>
                    <a:pt x="247" y="1881"/>
                  </a:lnTo>
                  <a:lnTo>
                    <a:pt x="233" y="1887"/>
                  </a:lnTo>
                  <a:lnTo>
                    <a:pt x="220" y="1894"/>
                  </a:lnTo>
                  <a:lnTo>
                    <a:pt x="208" y="1900"/>
                  </a:lnTo>
                  <a:lnTo>
                    <a:pt x="198" y="1907"/>
                  </a:lnTo>
                  <a:lnTo>
                    <a:pt x="192" y="1911"/>
                  </a:lnTo>
                  <a:lnTo>
                    <a:pt x="189" y="1915"/>
                  </a:lnTo>
                  <a:lnTo>
                    <a:pt x="189" y="1920"/>
                  </a:lnTo>
                  <a:lnTo>
                    <a:pt x="187" y="1927"/>
                  </a:lnTo>
                  <a:lnTo>
                    <a:pt x="184" y="1935"/>
                  </a:lnTo>
                  <a:lnTo>
                    <a:pt x="181" y="1943"/>
                  </a:lnTo>
                  <a:lnTo>
                    <a:pt x="179" y="1951"/>
                  </a:lnTo>
                  <a:lnTo>
                    <a:pt x="180" y="1957"/>
                  </a:lnTo>
                  <a:lnTo>
                    <a:pt x="183" y="1960"/>
                  </a:lnTo>
                  <a:lnTo>
                    <a:pt x="195" y="1960"/>
                  </a:lnTo>
                  <a:lnTo>
                    <a:pt x="209" y="1958"/>
                  </a:lnTo>
                  <a:lnTo>
                    <a:pt x="224" y="1955"/>
                  </a:lnTo>
                  <a:lnTo>
                    <a:pt x="243" y="1950"/>
                  </a:lnTo>
                  <a:lnTo>
                    <a:pt x="256" y="1947"/>
                  </a:lnTo>
                  <a:lnTo>
                    <a:pt x="269" y="1946"/>
                  </a:lnTo>
                  <a:lnTo>
                    <a:pt x="281" y="1945"/>
                  </a:lnTo>
                  <a:lnTo>
                    <a:pt x="293" y="1947"/>
                  </a:lnTo>
                  <a:lnTo>
                    <a:pt x="302" y="1951"/>
                  </a:lnTo>
                  <a:lnTo>
                    <a:pt x="308" y="1955"/>
                  </a:lnTo>
                  <a:lnTo>
                    <a:pt x="310" y="1960"/>
                  </a:lnTo>
                  <a:lnTo>
                    <a:pt x="312" y="1966"/>
                  </a:lnTo>
                  <a:lnTo>
                    <a:pt x="313" y="1969"/>
                  </a:lnTo>
                  <a:lnTo>
                    <a:pt x="315" y="1973"/>
                  </a:lnTo>
                  <a:lnTo>
                    <a:pt x="320" y="1975"/>
                  </a:lnTo>
                  <a:lnTo>
                    <a:pt x="327" y="1974"/>
                  </a:lnTo>
                  <a:lnTo>
                    <a:pt x="338" y="1971"/>
                  </a:lnTo>
                  <a:lnTo>
                    <a:pt x="359" y="1963"/>
                  </a:lnTo>
                  <a:lnTo>
                    <a:pt x="378" y="1954"/>
                  </a:lnTo>
                  <a:lnTo>
                    <a:pt x="396" y="1946"/>
                  </a:lnTo>
                  <a:lnTo>
                    <a:pt x="415" y="1943"/>
                  </a:lnTo>
                  <a:lnTo>
                    <a:pt x="426" y="1943"/>
                  </a:lnTo>
                  <a:lnTo>
                    <a:pt x="435" y="1944"/>
                  </a:lnTo>
                  <a:lnTo>
                    <a:pt x="441" y="1947"/>
                  </a:lnTo>
                  <a:lnTo>
                    <a:pt x="448" y="1950"/>
                  </a:lnTo>
                  <a:lnTo>
                    <a:pt x="455" y="1951"/>
                  </a:lnTo>
                  <a:lnTo>
                    <a:pt x="463" y="1948"/>
                  </a:lnTo>
                  <a:lnTo>
                    <a:pt x="473" y="1944"/>
                  </a:lnTo>
                  <a:lnTo>
                    <a:pt x="483" y="1936"/>
                  </a:lnTo>
                  <a:lnTo>
                    <a:pt x="492" y="1929"/>
                  </a:lnTo>
                  <a:lnTo>
                    <a:pt x="500" y="1922"/>
                  </a:lnTo>
                  <a:lnTo>
                    <a:pt x="508" y="1918"/>
                  </a:lnTo>
                  <a:lnTo>
                    <a:pt x="516" y="1918"/>
                  </a:lnTo>
                  <a:lnTo>
                    <a:pt x="524" y="1923"/>
                  </a:lnTo>
                  <a:lnTo>
                    <a:pt x="532" y="1929"/>
                  </a:lnTo>
                  <a:lnTo>
                    <a:pt x="540" y="1932"/>
                  </a:lnTo>
                  <a:lnTo>
                    <a:pt x="545" y="1933"/>
                  </a:lnTo>
                  <a:lnTo>
                    <a:pt x="550" y="1930"/>
                  </a:lnTo>
                  <a:lnTo>
                    <a:pt x="552" y="1923"/>
                  </a:lnTo>
                  <a:lnTo>
                    <a:pt x="552" y="1915"/>
                  </a:lnTo>
                  <a:lnTo>
                    <a:pt x="551" y="1907"/>
                  </a:lnTo>
                  <a:lnTo>
                    <a:pt x="551" y="1900"/>
                  </a:lnTo>
                  <a:lnTo>
                    <a:pt x="551" y="1896"/>
                  </a:lnTo>
                  <a:lnTo>
                    <a:pt x="553" y="1895"/>
                  </a:lnTo>
                  <a:lnTo>
                    <a:pt x="555" y="1898"/>
                  </a:lnTo>
                  <a:lnTo>
                    <a:pt x="558" y="1902"/>
                  </a:lnTo>
                  <a:lnTo>
                    <a:pt x="561" y="1908"/>
                  </a:lnTo>
                  <a:lnTo>
                    <a:pt x="564" y="1913"/>
                  </a:lnTo>
                  <a:lnTo>
                    <a:pt x="568" y="1917"/>
                  </a:lnTo>
                  <a:lnTo>
                    <a:pt x="574" y="1918"/>
                  </a:lnTo>
                  <a:lnTo>
                    <a:pt x="581" y="1916"/>
                  </a:lnTo>
                  <a:lnTo>
                    <a:pt x="590" y="1908"/>
                  </a:lnTo>
                  <a:lnTo>
                    <a:pt x="598" y="1899"/>
                  </a:lnTo>
                  <a:lnTo>
                    <a:pt x="602" y="1894"/>
                  </a:lnTo>
                  <a:lnTo>
                    <a:pt x="605" y="1889"/>
                  </a:lnTo>
                  <a:lnTo>
                    <a:pt x="607" y="1886"/>
                  </a:lnTo>
                  <a:lnTo>
                    <a:pt x="609" y="1883"/>
                  </a:lnTo>
                  <a:lnTo>
                    <a:pt x="612" y="1879"/>
                  </a:lnTo>
                  <a:lnTo>
                    <a:pt x="619" y="1875"/>
                  </a:lnTo>
                  <a:lnTo>
                    <a:pt x="628" y="1869"/>
                  </a:lnTo>
                  <a:lnTo>
                    <a:pt x="645" y="1859"/>
                  </a:lnTo>
                  <a:lnTo>
                    <a:pt x="658" y="1852"/>
                  </a:lnTo>
                  <a:lnTo>
                    <a:pt x="668" y="1846"/>
                  </a:lnTo>
                  <a:lnTo>
                    <a:pt x="674" y="1840"/>
                  </a:lnTo>
                  <a:lnTo>
                    <a:pt x="678" y="1835"/>
                  </a:lnTo>
                  <a:lnTo>
                    <a:pt x="677" y="1827"/>
                  </a:lnTo>
                  <a:lnTo>
                    <a:pt x="673" y="1821"/>
                  </a:lnTo>
                  <a:lnTo>
                    <a:pt x="668" y="1815"/>
                  </a:lnTo>
                  <a:lnTo>
                    <a:pt x="661" y="1808"/>
                  </a:lnTo>
                  <a:lnTo>
                    <a:pt x="654" y="1802"/>
                  </a:lnTo>
                  <a:lnTo>
                    <a:pt x="648" y="1795"/>
                  </a:lnTo>
                  <a:lnTo>
                    <a:pt x="643" y="1791"/>
                  </a:lnTo>
                  <a:lnTo>
                    <a:pt x="642" y="1786"/>
                  </a:lnTo>
                  <a:lnTo>
                    <a:pt x="644" y="1785"/>
                  </a:lnTo>
                  <a:lnTo>
                    <a:pt x="650" y="1785"/>
                  </a:lnTo>
                  <a:lnTo>
                    <a:pt x="667" y="1789"/>
                  </a:lnTo>
                  <a:lnTo>
                    <a:pt x="681" y="1791"/>
                  </a:lnTo>
                  <a:lnTo>
                    <a:pt x="692" y="1793"/>
                  </a:lnTo>
                  <a:lnTo>
                    <a:pt x="700" y="1794"/>
                  </a:lnTo>
                  <a:lnTo>
                    <a:pt x="702" y="1794"/>
                  </a:lnTo>
                  <a:lnTo>
                    <a:pt x="701" y="1795"/>
                  </a:lnTo>
                  <a:lnTo>
                    <a:pt x="698" y="1798"/>
                  </a:lnTo>
                  <a:lnTo>
                    <a:pt x="695" y="1803"/>
                  </a:lnTo>
                  <a:lnTo>
                    <a:pt x="691" y="1808"/>
                  </a:lnTo>
                  <a:lnTo>
                    <a:pt x="689" y="1814"/>
                  </a:lnTo>
                  <a:lnTo>
                    <a:pt x="686" y="1819"/>
                  </a:lnTo>
                  <a:lnTo>
                    <a:pt x="688" y="1823"/>
                  </a:lnTo>
                  <a:lnTo>
                    <a:pt x="691" y="1826"/>
                  </a:lnTo>
                  <a:lnTo>
                    <a:pt x="698" y="1826"/>
                  </a:lnTo>
                  <a:lnTo>
                    <a:pt x="714" y="1824"/>
                  </a:lnTo>
                  <a:lnTo>
                    <a:pt x="731" y="1820"/>
                  </a:lnTo>
                  <a:lnTo>
                    <a:pt x="748" y="1816"/>
                  </a:lnTo>
                  <a:lnTo>
                    <a:pt x="763" y="1811"/>
                  </a:lnTo>
                  <a:lnTo>
                    <a:pt x="775" y="1804"/>
                  </a:lnTo>
                  <a:lnTo>
                    <a:pt x="783" y="1796"/>
                  </a:lnTo>
                  <a:lnTo>
                    <a:pt x="786" y="1790"/>
                  </a:lnTo>
                  <a:lnTo>
                    <a:pt x="788" y="1782"/>
                  </a:lnTo>
                  <a:lnTo>
                    <a:pt x="789" y="1774"/>
                  </a:lnTo>
                  <a:lnTo>
                    <a:pt x="792" y="1768"/>
                  </a:lnTo>
                  <a:lnTo>
                    <a:pt x="796" y="1762"/>
                  </a:lnTo>
                  <a:lnTo>
                    <a:pt x="804" y="1759"/>
                  </a:lnTo>
                  <a:lnTo>
                    <a:pt x="816" y="1758"/>
                  </a:lnTo>
                  <a:lnTo>
                    <a:pt x="839" y="1758"/>
                  </a:lnTo>
                  <a:lnTo>
                    <a:pt x="857" y="1756"/>
                  </a:lnTo>
                  <a:lnTo>
                    <a:pt x="871" y="1750"/>
                  </a:lnTo>
                  <a:lnTo>
                    <a:pt x="882" y="1742"/>
                  </a:lnTo>
                  <a:lnTo>
                    <a:pt x="892" y="1731"/>
                  </a:lnTo>
                  <a:lnTo>
                    <a:pt x="903" y="1721"/>
                  </a:lnTo>
                  <a:lnTo>
                    <a:pt x="911" y="1712"/>
                  </a:lnTo>
                  <a:lnTo>
                    <a:pt x="915" y="1704"/>
                  </a:lnTo>
                  <a:lnTo>
                    <a:pt x="913" y="1701"/>
                  </a:lnTo>
                  <a:lnTo>
                    <a:pt x="909" y="1700"/>
                  </a:lnTo>
                  <a:lnTo>
                    <a:pt x="901" y="1698"/>
                  </a:lnTo>
                  <a:lnTo>
                    <a:pt x="893" y="1696"/>
                  </a:lnTo>
                  <a:lnTo>
                    <a:pt x="885" y="1695"/>
                  </a:lnTo>
                  <a:lnTo>
                    <a:pt x="878" y="1693"/>
                  </a:lnTo>
                  <a:lnTo>
                    <a:pt x="874" y="1691"/>
                  </a:lnTo>
                  <a:lnTo>
                    <a:pt x="871" y="1690"/>
                  </a:lnTo>
                  <a:lnTo>
                    <a:pt x="875" y="1688"/>
                  </a:lnTo>
                  <a:lnTo>
                    <a:pt x="885" y="1686"/>
                  </a:lnTo>
                  <a:lnTo>
                    <a:pt x="900" y="1684"/>
                  </a:lnTo>
                  <a:lnTo>
                    <a:pt x="932" y="1679"/>
                  </a:lnTo>
                  <a:lnTo>
                    <a:pt x="958" y="1676"/>
                  </a:lnTo>
                  <a:lnTo>
                    <a:pt x="979" y="1673"/>
                  </a:lnTo>
                  <a:lnTo>
                    <a:pt x="997" y="1669"/>
                  </a:lnTo>
                  <a:lnTo>
                    <a:pt x="1015" y="1667"/>
                  </a:lnTo>
                  <a:lnTo>
                    <a:pt x="1032" y="1665"/>
                  </a:lnTo>
                  <a:lnTo>
                    <a:pt x="1047" y="1665"/>
                  </a:lnTo>
                  <a:lnTo>
                    <a:pt x="1059" y="1667"/>
                  </a:lnTo>
                  <a:lnTo>
                    <a:pt x="1067" y="1672"/>
                  </a:lnTo>
                  <a:lnTo>
                    <a:pt x="1075" y="1675"/>
                  </a:lnTo>
                  <a:lnTo>
                    <a:pt x="1082" y="1676"/>
                  </a:lnTo>
                  <a:lnTo>
                    <a:pt x="1087" y="1674"/>
                  </a:lnTo>
                  <a:lnTo>
                    <a:pt x="1093" y="1668"/>
                  </a:lnTo>
                  <a:lnTo>
                    <a:pt x="1098" y="1656"/>
                  </a:lnTo>
                  <a:lnTo>
                    <a:pt x="1101" y="1646"/>
                  </a:lnTo>
                  <a:lnTo>
                    <a:pt x="1101" y="1638"/>
                  </a:lnTo>
                  <a:lnTo>
                    <a:pt x="1101" y="1631"/>
                  </a:lnTo>
                  <a:lnTo>
                    <a:pt x="1101" y="1624"/>
                  </a:lnTo>
                  <a:lnTo>
                    <a:pt x="1102" y="1621"/>
                  </a:lnTo>
                  <a:lnTo>
                    <a:pt x="1107" y="1621"/>
                  </a:lnTo>
                  <a:lnTo>
                    <a:pt x="1112" y="1623"/>
                  </a:lnTo>
                  <a:lnTo>
                    <a:pt x="1118" y="1628"/>
                  </a:lnTo>
                  <a:lnTo>
                    <a:pt x="1123" y="1632"/>
                  </a:lnTo>
                  <a:lnTo>
                    <a:pt x="1127" y="1639"/>
                  </a:lnTo>
                  <a:lnTo>
                    <a:pt x="1129" y="1645"/>
                  </a:lnTo>
                  <a:lnTo>
                    <a:pt x="1129" y="1653"/>
                  </a:lnTo>
                  <a:lnTo>
                    <a:pt x="1133" y="1658"/>
                  </a:lnTo>
                  <a:lnTo>
                    <a:pt x="1139" y="1659"/>
                  </a:lnTo>
                  <a:lnTo>
                    <a:pt x="1147" y="1656"/>
                  </a:lnTo>
                  <a:lnTo>
                    <a:pt x="1157" y="1650"/>
                  </a:lnTo>
                  <a:lnTo>
                    <a:pt x="1167" y="1643"/>
                  </a:lnTo>
                  <a:lnTo>
                    <a:pt x="1177" y="1638"/>
                  </a:lnTo>
                  <a:lnTo>
                    <a:pt x="1187" y="1635"/>
                  </a:lnTo>
                  <a:lnTo>
                    <a:pt x="1198" y="1637"/>
                  </a:lnTo>
                  <a:lnTo>
                    <a:pt x="1211" y="1643"/>
                  </a:lnTo>
                  <a:lnTo>
                    <a:pt x="1228" y="1650"/>
                  </a:lnTo>
                  <a:lnTo>
                    <a:pt x="1245" y="1651"/>
                  </a:lnTo>
                  <a:lnTo>
                    <a:pt x="1260" y="1649"/>
                  </a:lnTo>
                  <a:lnTo>
                    <a:pt x="1274" y="1645"/>
                  </a:lnTo>
                  <a:lnTo>
                    <a:pt x="1284" y="1643"/>
                  </a:lnTo>
                  <a:lnTo>
                    <a:pt x="1292" y="1641"/>
                  </a:lnTo>
                  <a:lnTo>
                    <a:pt x="1299" y="1639"/>
                  </a:lnTo>
                  <a:lnTo>
                    <a:pt x="1304" y="1635"/>
                  </a:lnTo>
                  <a:lnTo>
                    <a:pt x="1306" y="1630"/>
                  </a:lnTo>
                  <a:lnTo>
                    <a:pt x="1303" y="1623"/>
                  </a:lnTo>
                  <a:lnTo>
                    <a:pt x="1296" y="1616"/>
                  </a:lnTo>
                  <a:lnTo>
                    <a:pt x="1287" y="1606"/>
                  </a:lnTo>
                  <a:lnTo>
                    <a:pt x="1278" y="1597"/>
                  </a:lnTo>
                  <a:lnTo>
                    <a:pt x="1269" y="1587"/>
                  </a:lnTo>
                  <a:lnTo>
                    <a:pt x="1262" y="1578"/>
                  </a:lnTo>
                  <a:lnTo>
                    <a:pt x="1260" y="1571"/>
                  </a:lnTo>
                  <a:lnTo>
                    <a:pt x="1261" y="1565"/>
                  </a:lnTo>
                  <a:lnTo>
                    <a:pt x="1264" y="1562"/>
                  </a:lnTo>
                  <a:lnTo>
                    <a:pt x="1271" y="1559"/>
                  </a:lnTo>
                  <a:lnTo>
                    <a:pt x="1279" y="1554"/>
                  </a:lnTo>
                  <a:lnTo>
                    <a:pt x="1287" y="1548"/>
                  </a:lnTo>
                  <a:lnTo>
                    <a:pt x="1299" y="1537"/>
                  </a:lnTo>
                  <a:lnTo>
                    <a:pt x="1312" y="1524"/>
                  </a:lnTo>
                  <a:lnTo>
                    <a:pt x="1324" y="1512"/>
                  </a:lnTo>
                  <a:lnTo>
                    <a:pt x="1335" y="1500"/>
                  </a:lnTo>
                  <a:lnTo>
                    <a:pt x="1343" y="1489"/>
                  </a:lnTo>
                  <a:lnTo>
                    <a:pt x="1350" y="1478"/>
                  </a:lnTo>
                  <a:lnTo>
                    <a:pt x="1351" y="1466"/>
                  </a:lnTo>
                  <a:lnTo>
                    <a:pt x="1351" y="1449"/>
                  </a:lnTo>
                  <a:lnTo>
                    <a:pt x="1351" y="1431"/>
                  </a:lnTo>
                  <a:lnTo>
                    <a:pt x="1353" y="1412"/>
                  </a:lnTo>
                  <a:lnTo>
                    <a:pt x="1357" y="1396"/>
                  </a:lnTo>
                  <a:lnTo>
                    <a:pt x="1363" y="1383"/>
                  </a:lnTo>
                  <a:lnTo>
                    <a:pt x="1372" y="1366"/>
                  </a:lnTo>
                  <a:lnTo>
                    <a:pt x="1380" y="1346"/>
                  </a:lnTo>
                  <a:lnTo>
                    <a:pt x="1388" y="1325"/>
                  </a:lnTo>
                  <a:lnTo>
                    <a:pt x="1397" y="1302"/>
                  </a:lnTo>
                  <a:lnTo>
                    <a:pt x="1405" y="1281"/>
                  </a:lnTo>
                  <a:lnTo>
                    <a:pt x="1410" y="1262"/>
                  </a:lnTo>
                  <a:lnTo>
                    <a:pt x="1412" y="1245"/>
                  </a:lnTo>
                  <a:lnTo>
                    <a:pt x="1410" y="1227"/>
                  </a:lnTo>
                  <a:lnTo>
                    <a:pt x="1407" y="1215"/>
                  </a:lnTo>
                  <a:lnTo>
                    <a:pt x="1407" y="1203"/>
                  </a:lnTo>
                  <a:lnTo>
                    <a:pt x="1407" y="1192"/>
                  </a:lnTo>
                  <a:lnTo>
                    <a:pt x="1406" y="1179"/>
                  </a:lnTo>
                  <a:lnTo>
                    <a:pt x="1403" y="1166"/>
                  </a:lnTo>
                  <a:lnTo>
                    <a:pt x="1398" y="1151"/>
                  </a:lnTo>
                  <a:lnTo>
                    <a:pt x="1389" y="1131"/>
                  </a:lnTo>
                  <a:lnTo>
                    <a:pt x="1380" y="1112"/>
                  </a:lnTo>
                  <a:lnTo>
                    <a:pt x="1372" y="1095"/>
                  </a:lnTo>
                  <a:lnTo>
                    <a:pt x="1364" y="1080"/>
                  </a:lnTo>
                  <a:lnTo>
                    <a:pt x="1360" y="1071"/>
                  </a:lnTo>
                  <a:lnTo>
                    <a:pt x="1354" y="1062"/>
                  </a:lnTo>
                  <a:lnTo>
                    <a:pt x="1351" y="1053"/>
                  </a:lnTo>
                  <a:lnTo>
                    <a:pt x="1351" y="1044"/>
                  </a:lnTo>
                  <a:lnTo>
                    <a:pt x="1354" y="1038"/>
                  </a:lnTo>
                  <a:lnTo>
                    <a:pt x="1362" y="1032"/>
                  </a:lnTo>
                  <a:lnTo>
                    <a:pt x="1370" y="1025"/>
                  </a:lnTo>
                  <a:lnTo>
                    <a:pt x="1377" y="1016"/>
                  </a:lnTo>
                  <a:lnTo>
                    <a:pt x="1384" y="1005"/>
                  </a:lnTo>
                  <a:lnTo>
                    <a:pt x="1385" y="991"/>
                  </a:lnTo>
                  <a:lnTo>
                    <a:pt x="1387" y="980"/>
                  </a:lnTo>
                  <a:lnTo>
                    <a:pt x="1390" y="969"/>
                  </a:lnTo>
                  <a:lnTo>
                    <a:pt x="1395" y="959"/>
                  </a:lnTo>
                  <a:lnTo>
                    <a:pt x="1397" y="951"/>
                  </a:lnTo>
                  <a:lnTo>
                    <a:pt x="1397" y="944"/>
                  </a:lnTo>
                  <a:lnTo>
                    <a:pt x="1393" y="937"/>
                  </a:lnTo>
                  <a:lnTo>
                    <a:pt x="1386" y="933"/>
                  </a:lnTo>
                  <a:lnTo>
                    <a:pt x="1378" y="927"/>
                  </a:lnTo>
                  <a:lnTo>
                    <a:pt x="1371" y="922"/>
                  </a:lnTo>
                  <a:lnTo>
                    <a:pt x="1363" y="915"/>
                  </a:lnTo>
                  <a:lnTo>
                    <a:pt x="1356" y="908"/>
                  </a:lnTo>
                  <a:lnTo>
                    <a:pt x="1352" y="896"/>
                  </a:lnTo>
                  <a:lnTo>
                    <a:pt x="1349" y="881"/>
                  </a:lnTo>
                  <a:lnTo>
                    <a:pt x="1349" y="866"/>
                  </a:lnTo>
                  <a:lnTo>
                    <a:pt x="1350" y="854"/>
                  </a:lnTo>
                  <a:lnTo>
                    <a:pt x="1352" y="845"/>
                  </a:lnTo>
                  <a:lnTo>
                    <a:pt x="1353" y="839"/>
                  </a:lnTo>
                  <a:lnTo>
                    <a:pt x="1354" y="831"/>
                  </a:lnTo>
                  <a:lnTo>
                    <a:pt x="1354" y="821"/>
                  </a:lnTo>
                  <a:lnTo>
                    <a:pt x="1353" y="812"/>
                  </a:lnTo>
                  <a:lnTo>
                    <a:pt x="1352" y="806"/>
                  </a:lnTo>
                  <a:lnTo>
                    <a:pt x="1352" y="800"/>
                  </a:lnTo>
                  <a:lnTo>
                    <a:pt x="1351" y="796"/>
                  </a:lnTo>
                  <a:lnTo>
                    <a:pt x="1348" y="792"/>
                  </a:lnTo>
                  <a:lnTo>
                    <a:pt x="1342" y="785"/>
                  </a:lnTo>
                  <a:lnTo>
                    <a:pt x="1333" y="776"/>
                  </a:lnTo>
                  <a:lnTo>
                    <a:pt x="1324" y="766"/>
                  </a:lnTo>
                  <a:lnTo>
                    <a:pt x="1316" y="755"/>
                  </a:lnTo>
                  <a:lnTo>
                    <a:pt x="1309" y="746"/>
                  </a:lnTo>
                  <a:lnTo>
                    <a:pt x="1306" y="735"/>
                  </a:lnTo>
                  <a:lnTo>
                    <a:pt x="1307" y="727"/>
                  </a:lnTo>
                  <a:lnTo>
                    <a:pt x="1313" y="723"/>
                  </a:lnTo>
                  <a:lnTo>
                    <a:pt x="1319" y="721"/>
                  </a:lnTo>
                  <a:lnTo>
                    <a:pt x="1329" y="721"/>
                  </a:lnTo>
                  <a:lnTo>
                    <a:pt x="1339" y="724"/>
                  </a:lnTo>
                  <a:lnTo>
                    <a:pt x="1350" y="726"/>
                  </a:lnTo>
                  <a:lnTo>
                    <a:pt x="1360" y="728"/>
                  </a:lnTo>
                  <a:lnTo>
                    <a:pt x="1368" y="729"/>
                  </a:lnTo>
                  <a:lnTo>
                    <a:pt x="1374" y="729"/>
                  </a:lnTo>
                  <a:lnTo>
                    <a:pt x="1379" y="726"/>
                  </a:lnTo>
                  <a:lnTo>
                    <a:pt x="1383" y="720"/>
                  </a:lnTo>
                  <a:lnTo>
                    <a:pt x="1384" y="712"/>
                  </a:lnTo>
                  <a:lnTo>
                    <a:pt x="1382" y="703"/>
                  </a:lnTo>
                  <a:lnTo>
                    <a:pt x="1378" y="695"/>
                  </a:lnTo>
                  <a:lnTo>
                    <a:pt x="1373" y="688"/>
                  </a:lnTo>
                  <a:lnTo>
                    <a:pt x="1363" y="679"/>
                  </a:lnTo>
                  <a:lnTo>
                    <a:pt x="1356" y="671"/>
                  </a:lnTo>
                  <a:lnTo>
                    <a:pt x="1352" y="667"/>
                  </a:lnTo>
                  <a:lnTo>
                    <a:pt x="1351" y="665"/>
                  </a:lnTo>
                  <a:lnTo>
                    <a:pt x="1313" y="657"/>
                  </a:lnTo>
                  <a:lnTo>
                    <a:pt x="1299" y="680"/>
                  </a:lnTo>
                  <a:lnTo>
                    <a:pt x="1248" y="685"/>
                  </a:lnTo>
                  <a:lnTo>
                    <a:pt x="1227" y="670"/>
                  </a:lnTo>
                  <a:lnTo>
                    <a:pt x="1238" y="633"/>
                  </a:lnTo>
                  <a:lnTo>
                    <a:pt x="1220" y="610"/>
                  </a:lnTo>
                  <a:lnTo>
                    <a:pt x="1202" y="618"/>
                  </a:lnTo>
                  <a:lnTo>
                    <a:pt x="1168" y="566"/>
                  </a:lnTo>
                  <a:lnTo>
                    <a:pt x="1174" y="541"/>
                  </a:lnTo>
                  <a:lnTo>
                    <a:pt x="1123" y="496"/>
                  </a:lnTo>
                  <a:lnTo>
                    <a:pt x="1091" y="529"/>
                  </a:lnTo>
                  <a:lnTo>
                    <a:pt x="1076" y="532"/>
                  </a:lnTo>
                  <a:lnTo>
                    <a:pt x="1077" y="566"/>
                  </a:lnTo>
                  <a:lnTo>
                    <a:pt x="1088" y="576"/>
                  </a:lnTo>
                  <a:lnTo>
                    <a:pt x="1086" y="596"/>
                  </a:lnTo>
                  <a:lnTo>
                    <a:pt x="1060" y="595"/>
                  </a:lnTo>
                  <a:lnTo>
                    <a:pt x="1050" y="609"/>
                  </a:lnTo>
                  <a:lnTo>
                    <a:pt x="1054" y="630"/>
                  </a:lnTo>
                  <a:lnTo>
                    <a:pt x="1019" y="642"/>
                  </a:lnTo>
                  <a:lnTo>
                    <a:pt x="1000" y="626"/>
                  </a:lnTo>
                  <a:lnTo>
                    <a:pt x="977" y="640"/>
                  </a:lnTo>
                  <a:lnTo>
                    <a:pt x="952" y="628"/>
                  </a:lnTo>
                  <a:lnTo>
                    <a:pt x="914" y="593"/>
                  </a:lnTo>
                  <a:lnTo>
                    <a:pt x="871" y="592"/>
                  </a:lnTo>
                  <a:lnTo>
                    <a:pt x="868" y="557"/>
                  </a:lnTo>
                  <a:lnTo>
                    <a:pt x="821" y="508"/>
                  </a:lnTo>
                  <a:lnTo>
                    <a:pt x="789" y="458"/>
                  </a:lnTo>
                  <a:lnTo>
                    <a:pt x="816" y="441"/>
                  </a:lnTo>
                  <a:lnTo>
                    <a:pt x="838" y="419"/>
                  </a:lnTo>
                  <a:lnTo>
                    <a:pt x="879" y="425"/>
                  </a:lnTo>
                  <a:lnTo>
                    <a:pt x="922" y="388"/>
                  </a:lnTo>
                  <a:lnTo>
                    <a:pt x="891" y="373"/>
                  </a:lnTo>
                  <a:lnTo>
                    <a:pt x="868" y="349"/>
                  </a:lnTo>
                  <a:lnTo>
                    <a:pt x="892" y="330"/>
                  </a:lnTo>
                  <a:lnTo>
                    <a:pt x="915" y="342"/>
                  </a:lnTo>
                  <a:lnTo>
                    <a:pt x="951" y="320"/>
                  </a:lnTo>
                  <a:lnTo>
                    <a:pt x="982" y="323"/>
                  </a:lnTo>
                  <a:lnTo>
                    <a:pt x="979" y="294"/>
                  </a:lnTo>
                  <a:lnTo>
                    <a:pt x="1014" y="257"/>
                  </a:lnTo>
                  <a:lnTo>
                    <a:pt x="1013" y="221"/>
                  </a:lnTo>
                  <a:lnTo>
                    <a:pt x="1035" y="178"/>
                  </a:lnTo>
                  <a:lnTo>
                    <a:pt x="1074" y="159"/>
                  </a:lnTo>
                </a:path>
              </a:pathLst>
            </a:custGeom>
            <a:grpFill/>
            <a:ln w="4127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102" name="Freeform 19"/>
            <p:cNvSpPr/>
            <p:nvPr/>
          </p:nvSpPr>
          <p:spPr bwMode="gray">
            <a:xfrm>
              <a:off x="2224" y="2137"/>
              <a:ext cx="404" cy="308"/>
            </a:xfrm>
            <a:custGeom>
              <a:avLst/>
              <a:gdLst>
                <a:gd name="T0" fmla="*/ 223 w 808"/>
                <a:gd name="T1" fmla="*/ 138 h 618"/>
                <a:gd name="T2" fmla="*/ 161 w 808"/>
                <a:gd name="T3" fmla="*/ 238 h 618"/>
                <a:gd name="T4" fmla="*/ 101 w 808"/>
                <a:gd name="T5" fmla="*/ 289 h 618"/>
                <a:gd name="T6" fmla="*/ 27 w 808"/>
                <a:gd name="T7" fmla="*/ 357 h 618"/>
                <a:gd name="T8" fmla="*/ 81 w 808"/>
                <a:gd name="T9" fmla="*/ 508 h 618"/>
                <a:gd name="T10" fmla="*/ 208 w 808"/>
                <a:gd name="T11" fmla="*/ 544 h 618"/>
                <a:gd name="T12" fmla="*/ 269 w 808"/>
                <a:gd name="T13" fmla="*/ 513 h 618"/>
                <a:gd name="T14" fmla="*/ 287 w 808"/>
                <a:gd name="T15" fmla="*/ 450 h 618"/>
                <a:gd name="T16" fmla="*/ 378 w 808"/>
                <a:gd name="T17" fmla="*/ 483 h 618"/>
                <a:gd name="T18" fmla="*/ 437 w 808"/>
                <a:gd name="T19" fmla="*/ 587 h 618"/>
                <a:gd name="T20" fmla="*/ 560 w 808"/>
                <a:gd name="T21" fmla="*/ 580 h 618"/>
                <a:gd name="T22" fmla="*/ 581 w 808"/>
                <a:gd name="T23" fmla="*/ 586 h 618"/>
                <a:gd name="T24" fmla="*/ 609 w 808"/>
                <a:gd name="T25" fmla="*/ 613 h 618"/>
                <a:gd name="T26" fmla="*/ 636 w 808"/>
                <a:gd name="T27" fmla="*/ 608 h 618"/>
                <a:gd name="T28" fmla="*/ 670 w 808"/>
                <a:gd name="T29" fmla="*/ 579 h 618"/>
                <a:gd name="T30" fmla="*/ 678 w 808"/>
                <a:gd name="T31" fmla="*/ 535 h 618"/>
                <a:gd name="T32" fmla="*/ 704 w 808"/>
                <a:gd name="T33" fmla="*/ 517 h 618"/>
                <a:gd name="T34" fmla="*/ 737 w 808"/>
                <a:gd name="T35" fmla="*/ 520 h 618"/>
                <a:gd name="T36" fmla="*/ 769 w 808"/>
                <a:gd name="T37" fmla="*/ 512 h 618"/>
                <a:gd name="T38" fmla="*/ 778 w 808"/>
                <a:gd name="T39" fmla="*/ 462 h 618"/>
                <a:gd name="T40" fmla="*/ 754 w 808"/>
                <a:gd name="T41" fmla="*/ 446 h 618"/>
                <a:gd name="T42" fmla="*/ 743 w 808"/>
                <a:gd name="T43" fmla="*/ 427 h 618"/>
                <a:gd name="T44" fmla="*/ 749 w 808"/>
                <a:gd name="T45" fmla="*/ 390 h 618"/>
                <a:gd name="T46" fmla="*/ 734 w 808"/>
                <a:gd name="T47" fmla="*/ 363 h 618"/>
                <a:gd name="T48" fmla="*/ 756 w 808"/>
                <a:gd name="T49" fmla="*/ 358 h 618"/>
                <a:gd name="T50" fmla="*/ 773 w 808"/>
                <a:gd name="T51" fmla="*/ 388 h 618"/>
                <a:gd name="T52" fmla="*/ 783 w 808"/>
                <a:gd name="T53" fmla="*/ 427 h 618"/>
                <a:gd name="T54" fmla="*/ 798 w 808"/>
                <a:gd name="T55" fmla="*/ 441 h 618"/>
                <a:gd name="T56" fmla="*/ 806 w 808"/>
                <a:gd name="T57" fmla="*/ 394 h 618"/>
                <a:gd name="T58" fmla="*/ 785 w 808"/>
                <a:gd name="T59" fmla="*/ 337 h 618"/>
                <a:gd name="T60" fmla="*/ 760 w 808"/>
                <a:gd name="T61" fmla="*/ 290 h 618"/>
                <a:gd name="T62" fmla="*/ 711 w 808"/>
                <a:gd name="T63" fmla="*/ 296 h 618"/>
                <a:gd name="T64" fmla="*/ 686 w 808"/>
                <a:gd name="T65" fmla="*/ 312 h 618"/>
                <a:gd name="T66" fmla="*/ 664 w 808"/>
                <a:gd name="T67" fmla="*/ 320 h 618"/>
                <a:gd name="T68" fmla="*/ 663 w 808"/>
                <a:gd name="T69" fmla="*/ 300 h 618"/>
                <a:gd name="T70" fmla="*/ 710 w 808"/>
                <a:gd name="T71" fmla="*/ 275 h 618"/>
                <a:gd name="T72" fmla="*/ 734 w 808"/>
                <a:gd name="T73" fmla="*/ 247 h 618"/>
                <a:gd name="T74" fmla="*/ 732 w 808"/>
                <a:gd name="T75" fmla="*/ 220 h 618"/>
                <a:gd name="T76" fmla="*/ 675 w 808"/>
                <a:gd name="T77" fmla="*/ 169 h 618"/>
                <a:gd name="T78" fmla="*/ 662 w 808"/>
                <a:gd name="T79" fmla="*/ 124 h 618"/>
                <a:gd name="T80" fmla="*/ 641 w 808"/>
                <a:gd name="T81" fmla="*/ 97 h 618"/>
                <a:gd name="T82" fmla="*/ 639 w 808"/>
                <a:gd name="T83" fmla="*/ 66 h 618"/>
                <a:gd name="T84" fmla="*/ 610 w 808"/>
                <a:gd name="T85" fmla="*/ 29 h 618"/>
                <a:gd name="T86" fmla="*/ 529 w 808"/>
                <a:gd name="T87" fmla="*/ 3 h 618"/>
                <a:gd name="T88" fmla="*/ 466 w 808"/>
                <a:gd name="T89" fmla="*/ 14 h 618"/>
                <a:gd name="T90" fmla="*/ 426 w 808"/>
                <a:gd name="T91" fmla="*/ 32 h 618"/>
                <a:gd name="T92" fmla="*/ 404 w 808"/>
                <a:gd name="T93" fmla="*/ 32 h 618"/>
                <a:gd name="T94" fmla="*/ 365 w 808"/>
                <a:gd name="T95" fmla="*/ 63 h 618"/>
                <a:gd name="T96" fmla="*/ 347 w 808"/>
                <a:gd name="T97" fmla="*/ 86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08" h="618">
                  <a:moveTo>
                    <a:pt x="339" y="95"/>
                  </a:moveTo>
                  <a:lnTo>
                    <a:pt x="284" y="76"/>
                  </a:lnTo>
                  <a:lnTo>
                    <a:pt x="245" y="95"/>
                  </a:lnTo>
                  <a:lnTo>
                    <a:pt x="223" y="138"/>
                  </a:lnTo>
                  <a:lnTo>
                    <a:pt x="224" y="174"/>
                  </a:lnTo>
                  <a:lnTo>
                    <a:pt x="190" y="209"/>
                  </a:lnTo>
                  <a:lnTo>
                    <a:pt x="192" y="240"/>
                  </a:lnTo>
                  <a:lnTo>
                    <a:pt x="161" y="238"/>
                  </a:lnTo>
                  <a:lnTo>
                    <a:pt x="125" y="259"/>
                  </a:lnTo>
                  <a:lnTo>
                    <a:pt x="102" y="247"/>
                  </a:lnTo>
                  <a:lnTo>
                    <a:pt x="78" y="266"/>
                  </a:lnTo>
                  <a:lnTo>
                    <a:pt x="101" y="289"/>
                  </a:lnTo>
                  <a:lnTo>
                    <a:pt x="132" y="305"/>
                  </a:lnTo>
                  <a:lnTo>
                    <a:pt x="89" y="342"/>
                  </a:lnTo>
                  <a:lnTo>
                    <a:pt x="48" y="337"/>
                  </a:lnTo>
                  <a:lnTo>
                    <a:pt x="27" y="357"/>
                  </a:lnTo>
                  <a:lnTo>
                    <a:pt x="0" y="375"/>
                  </a:lnTo>
                  <a:lnTo>
                    <a:pt x="31" y="425"/>
                  </a:lnTo>
                  <a:lnTo>
                    <a:pt x="78" y="474"/>
                  </a:lnTo>
                  <a:lnTo>
                    <a:pt x="81" y="508"/>
                  </a:lnTo>
                  <a:lnTo>
                    <a:pt x="124" y="512"/>
                  </a:lnTo>
                  <a:lnTo>
                    <a:pt x="162" y="544"/>
                  </a:lnTo>
                  <a:lnTo>
                    <a:pt x="185" y="556"/>
                  </a:lnTo>
                  <a:lnTo>
                    <a:pt x="208" y="544"/>
                  </a:lnTo>
                  <a:lnTo>
                    <a:pt x="229" y="557"/>
                  </a:lnTo>
                  <a:lnTo>
                    <a:pt x="264" y="547"/>
                  </a:lnTo>
                  <a:lnTo>
                    <a:pt x="260" y="526"/>
                  </a:lnTo>
                  <a:lnTo>
                    <a:pt x="269" y="513"/>
                  </a:lnTo>
                  <a:lnTo>
                    <a:pt x="296" y="513"/>
                  </a:lnTo>
                  <a:lnTo>
                    <a:pt x="297" y="495"/>
                  </a:lnTo>
                  <a:lnTo>
                    <a:pt x="287" y="483"/>
                  </a:lnTo>
                  <a:lnTo>
                    <a:pt x="287" y="450"/>
                  </a:lnTo>
                  <a:lnTo>
                    <a:pt x="301" y="445"/>
                  </a:lnTo>
                  <a:lnTo>
                    <a:pt x="333" y="413"/>
                  </a:lnTo>
                  <a:lnTo>
                    <a:pt x="385" y="458"/>
                  </a:lnTo>
                  <a:lnTo>
                    <a:pt x="378" y="483"/>
                  </a:lnTo>
                  <a:lnTo>
                    <a:pt x="412" y="533"/>
                  </a:lnTo>
                  <a:lnTo>
                    <a:pt x="431" y="528"/>
                  </a:lnTo>
                  <a:lnTo>
                    <a:pt x="448" y="550"/>
                  </a:lnTo>
                  <a:lnTo>
                    <a:pt x="437" y="587"/>
                  </a:lnTo>
                  <a:lnTo>
                    <a:pt x="457" y="602"/>
                  </a:lnTo>
                  <a:lnTo>
                    <a:pt x="508" y="597"/>
                  </a:lnTo>
                  <a:lnTo>
                    <a:pt x="523" y="574"/>
                  </a:lnTo>
                  <a:lnTo>
                    <a:pt x="560" y="580"/>
                  </a:lnTo>
                  <a:lnTo>
                    <a:pt x="562" y="580"/>
                  </a:lnTo>
                  <a:lnTo>
                    <a:pt x="567" y="582"/>
                  </a:lnTo>
                  <a:lnTo>
                    <a:pt x="574" y="583"/>
                  </a:lnTo>
                  <a:lnTo>
                    <a:pt x="581" y="586"/>
                  </a:lnTo>
                  <a:lnTo>
                    <a:pt x="585" y="590"/>
                  </a:lnTo>
                  <a:lnTo>
                    <a:pt x="593" y="598"/>
                  </a:lnTo>
                  <a:lnTo>
                    <a:pt x="600" y="606"/>
                  </a:lnTo>
                  <a:lnTo>
                    <a:pt x="609" y="613"/>
                  </a:lnTo>
                  <a:lnTo>
                    <a:pt x="616" y="618"/>
                  </a:lnTo>
                  <a:lnTo>
                    <a:pt x="621" y="618"/>
                  </a:lnTo>
                  <a:lnTo>
                    <a:pt x="628" y="614"/>
                  </a:lnTo>
                  <a:lnTo>
                    <a:pt x="636" y="608"/>
                  </a:lnTo>
                  <a:lnTo>
                    <a:pt x="646" y="601"/>
                  </a:lnTo>
                  <a:lnTo>
                    <a:pt x="655" y="594"/>
                  </a:lnTo>
                  <a:lnTo>
                    <a:pt x="663" y="587"/>
                  </a:lnTo>
                  <a:lnTo>
                    <a:pt x="670" y="579"/>
                  </a:lnTo>
                  <a:lnTo>
                    <a:pt x="675" y="570"/>
                  </a:lnTo>
                  <a:lnTo>
                    <a:pt x="676" y="555"/>
                  </a:lnTo>
                  <a:lnTo>
                    <a:pt x="677" y="544"/>
                  </a:lnTo>
                  <a:lnTo>
                    <a:pt x="678" y="535"/>
                  </a:lnTo>
                  <a:lnTo>
                    <a:pt x="680" y="527"/>
                  </a:lnTo>
                  <a:lnTo>
                    <a:pt x="685" y="521"/>
                  </a:lnTo>
                  <a:lnTo>
                    <a:pt x="692" y="518"/>
                  </a:lnTo>
                  <a:lnTo>
                    <a:pt x="704" y="517"/>
                  </a:lnTo>
                  <a:lnTo>
                    <a:pt x="716" y="517"/>
                  </a:lnTo>
                  <a:lnTo>
                    <a:pt x="725" y="518"/>
                  </a:lnTo>
                  <a:lnTo>
                    <a:pt x="730" y="519"/>
                  </a:lnTo>
                  <a:lnTo>
                    <a:pt x="737" y="520"/>
                  </a:lnTo>
                  <a:lnTo>
                    <a:pt x="745" y="520"/>
                  </a:lnTo>
                  <a:lnTo>
                    <a:pt x="754" y="520"/>
                  </a:lnTo>
                  <a:lnTo>
                    <a:pt x="762" y="517"/>
                  </a:lnTo>
                  <a:lnTo>
                    <a:pt x="769" y="512"/>
                  </a:lnTo>
                  <a:lnTo>
                    <a:pt x="773" y="504"/>
                  </a:lnTo>
                  <a:lnTo>
                    <a:pt x="778" y="489"/>
                  </a:lnTo>
                  <a:lnTo>
                    <a:pt x="779" y="474"/>
                  </a:lnTo>
                  <a:lnTo>
                    <a:pt x="778" y="462"/>
                  </a:lnTo>
                  <a:lnTo>
                    <a:pt x="773" y="452"/>
                  </a:lnTo>
                  <a:lnTo>
                    <a:pt x="768" y="448"/>
                  </a:lnTo>
                  <a:lnTo>
                    <a:pt x="760" y="447"/>
                  </a:lnTo>
                  <a:lnTo>
                    <a:pt x="754" y="446"/>
                  </a:lnTo>
                  <a:lnTo>
                    <a:pt x="747" y="444"/>
                  </a:lnTo>
                  <a:lnTo>
                    <a:pt x="743" y="440"/>
                  </a:lnTo>
                  <a:lnTo>
                    <a:pt x="740" y="435"/>
                  </a:lnTo>
                  <a:lnTo>
                    <a:pt x="743" y="427"/>
                  </a:lnTo>
                  <a:lnTo>
                    <a:pt x="745" y="417"/>
                  </a:lnTo>
                  <a:lnTo>
                    <a:pt x="748" y="408"/>
                  </a:lnTo>
                  <a:lnTo>
                    <a:pt x="750" y="398"/>
                  </a:lnTo>
                  <a:lnTo>
                    <a:pt x="749" y="390"/>
                  </a:lnTo>
                  <a:lnTo>
                    <a:pt x="745" y="383"/>
                  </a:lnTo>
                  <a:lnTo>
                    <a:pt x="740" y="376"/>
                  </a:lnTo>
                  <a:lnTo>
                    <a:pt x="736" y="369"/>
                  </a:lnTo>
                  <a:lnTo>
                    <a:pt x="734" y="363"/>
                  </a:lnTo>
                  <a:lnTo>
                    <a:pt x="735" y="358"/>
                  </a:lnTo>
                  <a:lnTo>
                    <a:pt x="739" y="356"/>
                  </a:lnTo>
                  <a:lnTo>
                    <a:pt x="747" y="356"/>
                  </a:lnTo>
                  <a:lnTo>
                    <a:pt x="756" y="358"/>
                  </a:lnTo>
                  <a:lnTo>
                    <a:pt x="765" y="363"/>
                  </a:lnTo>
                  <a:lnTo>
                    <a:pt x="769" y="368"/>
                  </a:lnTo>
                  <a:lnTo>
                    <a:pt x="771" y="376"/>
                  </a:lnTo>
                  <a:lnTo>
                    <a:pt x="773" y="388"/>
                  </a:lnTo>
                  <a:lnTo>
                    <a:pt x="775" y="400"/>
                  </a:lnTo>
                  <a:lnTo>
                    <a:pt x="777" y="412"/>
                  </a:lnTo>
                  <a:lnTo>
                    <a:pt x="780" y="420"/>
                  </a:lnTo>
                  <a:lnTo>
                    <a:pt x="783" y="427"/>
                  </a:lnTo>
                  <a:lnTo>
                    <a:pt x="786" y="435"/>
                  </a:lnTo>
                  <a:lnTo>
                    <a:pt x="791" y="441"/>
                  </a:lnTo>
                  <a:lnTo>
                    <a:pt x="795" y="445"/>
                  </a:lnTo>
                  <a:lnTo>
                    <a:pt x="798" y="441"/>
                  </a:lnTo>
                  <a:lnTo>
                    <a:pt x="803" y="433"/>
                  </a:lnTo>
                  <a:lnTo>
                    <a:pt x="806" y="421"/>
                  </a:lnTo>
                  <a:lnTo>
                    <a:pt x="808" y="406"/>
                  </a:lnTo>
                  <a:lnTo>
                    <a:pt x="806" y="394"/>
                  </a:lnTo>
                  <a:lnTo>
                    <a:pt x="798" y="378"/>
                  </a:lnTo>
                  <a:lnTo>
                    <a:pt x="791" y="363"/>
                  </a:lnTo>
                  <a:lnTo>
                    <a:pt x="788" y="347"/>
                  </a:lnTo>
                  <a:lnTo>
                    <a:pt x="785" y="337"/>
                  </a:lnTo>
                  <a:lnTo>
                    <a:pt x="781" y="324"/>
                  </a:lnTo>
                  <a:lnTo>
                    <a:pt x="775" y="311"/>
                  </a:lnTo>
                  <a:lnTo>
                    <a:pt x="768" y="299"/>
                  </a:lnTo>
                  <a:lnTo>
                    <a:pt x="760" y="290"/>
                  </a:lnTo>
                  <a:lnTo>
                    <a:pt x="751" y="289"/>
                  </a:lnTo>
                  <a:lnTo>
                    <a:pt x="738" y="292"/>
                  </a:lnTo>
                  <a:lnTo>
                    <a:pt x="724" y="294"/>
                  </a:lnTo>
                  <a:lnTo>
                    <a:pt x="711" y="296"/>
                  </a:lnTo>
                  <a:lnTo>
                    <a:pt x="703" y="298"/>
                  </a:lnTo>
                  <a:lnTo>
                    <a:pt x="700" y="301"/>
                  </a:lnTo>
                  <a:lnTo>
                    <a:pt x="693" y="307"/>
                  </a:lnTo>
                  <a:lnTo>
                    <a:pt x="686" y="312"/>
                  </a:lnTo>
                  <a:lnTo>
                    <a:pt x="678" y="318"/>
                  </a:lnTo>
                  <a:lnTo>
                    <a:pt x="673" y="322"/>
                  </a:lnTo>
                  <a:lnTo>
                    <a:pt x="667" y="322"/>
                  </a:lnTo>
                  <a:lnTo>
                    <a:pt x="664" y="320"/>
                  </a:lnTo>
                  <a:lnTo>
                    <a:pt x="661" y="317"/>
                  </a:lnTo>
                  <a:lnTo>
                    <a:pt x="658" y="312"/>
                  </a:lnTo>
                  <a:lnTo>
                    <a:pt x="658" y="307"/>
                  </a:lnTo>
                  <a:lnTo>
                    <a:pt x="663" y="300"/>
                  </a:lnTo>
                  <a:lnTo>
                    <a:pt x="673" y="293"/>
                  </a:lnTo>
                  <a:lnTo>
                    <a:pt x="687" y="285"/>
                  </a:lnTo>
                  <a:lnTo>
                    <a:pt x="700" y="281"/>
                  </a:lnTo>
                  <a:lnTo>
                    <a:pt x="710" y="275"/>
                  </a:lnTo>
                  <a:lnTo>
                    <a:pt x="717" y="270"/>
                  </a:lnTo>
                  <a:lnTo>
                    <a:pt x="723" y="262"/>
                  </a:lnTo>
                  <a:lnTo>
                    <a:pt x="727" y="253"/>
                  </a:lnTo>
                  <a:lnTo>
                    <a:pt x="734" y="247"/>
                  </a:lnTo>
                  <a:lnTo>
                    <a:pt x="739" y="239"/>
                  </a:lnTo>
                  <a:lnTo>
                    <a:pt x="742" y="232"/>
                  </a:lnTo>
                  <a:lnTo>
                    <a:pt x="740" y="226"/>
                  </a:lnTo>
                  <a:lnTo>
                    <a:pt x="732" y="220"/>
                  </a:lnTo>
                  <a:lnTo>
                    <a:pt x="716" y="211"/>
                  </a:lnTo>
                  <a:lnTo>
                    <a:pt x="701" y="198"/>
                  </a:lnTo>
                  <a:lnTo>
                    <a:pt x="687" y="184"/>
                  </a:lnTo>
                  <a:lnTo>
                    <a:pt x="675" y="169"/>
                  </a:lnTo>
                  <a:lnTo>
                    <a:pt x="666" y="155"/>
                  </a:lnTo>
                  <a:lnTo>
                    <a:pt x="663" y="145"/>
                  </a:lnTo>
                  <a:lnTo>
                    <a:pt x="662" y="134"/>
                  </a:lnTo>
                  <a:lnTo>
                    <a:pt x="662" y="124"/>
                  </a:lnTo>
                  <a:lnTo>
                    <a:pt x="661" y="114"/>
                  </a:lnTo>
                  <a:lnTo>
                    <a:pt x="656" y="107"/>
                  </a:lnTo>
                  <a:lnTo>
                    <a:pt x="649" y="101"/>
                  </a:lnTo>
                  <a:lnTo>
                    <a:pt x="641" y="97"/>
                  </a:lnTo>
                  <a:lnTo>
                    <a:pt x="638" y="90"/>
                  </a:lnTo>
                  <a:lnTo>
                    <a:pt x="638" y="82"/>
                  </a:lnTo>
                  <a:lnTo>
                    <a:pt x="639" y="75"/>
                  </a:lnTo>
                  <a:lnTo>
                    <a:pt x="639" y="66"/>
                  </a:lnTo>
                  <a:lnTo>
                    <a:pt x="639" y="58"/>
                  </a:lnTo>
                  <a:lnTo>
                    <a:pt x="635" y="51"/>
                  </a:lnTo>
                  <a:lnTo>
                    <a:pt x="624" y="40"/>
                  </a:lnTo>
                  <a:lnTo>
                    <a:pt x="610" y="29"/>
                  </a:lnTo>
                  <a:lnTo>
                    <a:pt x="595" y="21"/>
                  </a:lnTo>
                  <a:lnTo>
                    <a:pt x="576" y="15"/>
                  </a:lnTo>
                  <a:lnTo>
                    <a:pt x="552" y="9"/>
                  </a:lnTo>
                  <a:lnTo>
                    <a:pt x="529" y="3"/>
                  </a:lnTo>
                  <a:lnTo>
                    <a:pt x="506" y="0"/>
                  </a:lnTo>
                  <a:lnTo>
                    <a:pt x="494" y="1"/>
                  </a:lnTo>
                  <a:lnTo>
                    <a:pt x="480" y="7"/>
                  </a:lnTo>
                  <a:lnTo>
                    <a:pt x="466" y="14"/>
                  </a:lnTo>
                  <a:lnTo>
                    <a:pt x="453" y="20"/>
                  </a:lnTo>
                  <a:lnTo>
                    <a:pt x="441" y="27"/>
                  </a:lnTo>
                  <a:lnTo>
                    <a:pt x="433" y="31"/>
                  </a:lnTo>
                  <a:lnTo>
                    <a:pt x="426" y="32"/>
                  </a:lnTo>
                  <a:lnTo>
                    <a:pt x="421" y="32"/>
                  </a:lnTo>
                  <a:lnTo>
                    <a:pt x="415" y="31"/>
                  </a:lnTo>
                  <a:lnTo>
                    <a:pt x="410" y="31"/>
                  </a:lnTo>
                  <a:lnTo>
                    <a:pt x="404" y="32"/>
                  </a:lnTo>
                  <a:lnTo>
                    <a:pt x="396" y="38"/>
                  </a:lnTo>
                  <a:lnTo>
                    <a:pt x="386" y="46"/>
                  </a:lnTo>
                  <a:lnTo>
                    <a:pt x="375" y="54"/>
                  </a:lnTo>
                  <a:lnTo>
                    <a:pt x="365" y="63"/>
                  </a:lnTo>
                  <a:lnTo>
                    <a:pt x="357" y="69"/>
                  </a:lnTo>
                  <a:lnTo>
                    <a:pt x="354" y="75"/>
                  </a:lnTo>
                  <a:lnTo>
                    <a:pt x="352" y="80"/>
                  </a:lnTo>
                  <a:lnTo>
                    <a:pt x="347" y="86"/>
                  </a:lnTo>
                  <a:lnTo>
                    <a:pt x="343" y="91"/>
                  </a:lnTo>
                  <a:lnTo>
                    <a:pt x="340" y="93"/>
                  </a:lnTo>
                  <a:lnTo>
                    <a:pt x="339" y="95"/>
                  </a:lnTo>
                </a:path>
              </a:pathLst>
            </a:custGeom>
            <a:grpFill/>
            <a:ln w="4127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/>
            </a:p>
          </p:txBody>
        </p:sp>
      </p:grpSp>
      <p:cxnSp>
        <p:nvCxnSpPr>
          <p:cNvPr id="15" name="直接箭头连接符 14"/>
          <p:cNvCxnSpPr/>
          <p:nvPr/>
        </p:nvCxnSpPr>
        <p:spPr>
          <a:xfrm>
            <a:off x="5724525" y="5334120"/>
            <a:ext cx="742950" cy="0"/>
          </a:xfrm>
          <a:prstGeom prst="straightConnector1">
            <a:avLst/>
          </a:prstGeom>
          <a:ln w="6667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1923388" y="3207720"/>
            <a:ext cx="2708895" cy="627955"/>
            <a:chOff x="2011155" y="3434813"/>
            <a:chExt cx="2708895" cy="627955"/>
          </a:xfrm>
        </p:grpSpPr>
        <p:sp>
          <p:nvSpPr>
            <p:cNvPr id="2" name="圆角矩形 1"/>
            <p:cNvSpPr/>
            <p:nvPr/>
          </p:nvSpPr>
          <p:spPr>
            <a:xfrm>
              <a:off x="2011155" y="3434813"/>
              <a:ext cx="2708895" cy="62795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215900" sx="101000" sy="101000" algn="ctr" rotWithShape="0">
                <a:schemeClr val="tx1">
                  <a:lumMod val="75000"/>
                  <a:lumOff val="25000"/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2066325" y="3474773"/>
              <a:ext cx="2598555" cy="5480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too short to wake up in the morning with regrets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471951" y="3207720"/>
            <a:ext cx="2708895" cy="627955"/>
            <a:chOff x="7471951" y="3434813"/>
            <a:chExt cx="2708895" cy="627955"/>
          </a:xfrm>
        </p:grpSpPr>
        <p:sp>
          <p:nvSpPr>
            <p:cNvPr id="104" name="圆角矩形 103"/>
            <p:cNvSpPr/>
            <p:nvPr/>
          </p:nvSpPr>
          <p:spPr>
            <a:xfrm>
              <a:off x="7471951" y="3434813"/>
              <a:ext cx="2708895" cy="62795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215900" sx="101000" sy="101000" algn="ctr" rotWithShape="0">
                <a:schemeClr val="tx1">
                  <a:lumMod val="75000"/>
                  <a:lumOff val="25000"/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5" name="矩形 104"/>
            <p:cNvSpPr/>
            <p:nvPr/>
          </p:nvSpPr>
          <p:spPr>
            <a:xfrm>
              <a:off x="7527121" y="3474773"/>
              <a:ext cx="2598555" cy="5480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too short to wake up in the morning with regrets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06" name="矩形 105"/>
          <p:cNvSpPr/>
          <p:nvPr/>
        </p:nvSpPr>
        <p:spPr>
          <a:xfrm>
            <a:off x="4693212" y="4627448"/>
            <a:ext cx="2805576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2000" dirty="0" smtClean="0">
                <a:ln w="0"/>
                <a:latin typeface="+mn-ea"/>
              </a:rPr>
              <a:t>During My Childhood</a:t>
            </a:r>
            <a:endParaRPr lang="zh-CN" altLang="en-US" sz="2000" cap="none" spc="0" dirty="0">
              <a:ln w="0"/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3" presetClass="path" presetSubtype="0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777 -0.09074 L 5E-6 0 " pathEditMode="relative" rAng="0" ptsTypes="AA">
                                      <p:cBhvr>
                                        <p:cTn id="21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88" y="4537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6" presetClass="emph" presetSubtype="0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15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  <p:from x="137987" y="144438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3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45833E-6 -4.44444E-6 L -0.03294 0.14537 " pathEditMode="relative" rAng="0" ptsTypes="AA">
                                      <p:cBhvr>
                                        <p:cTn id="28" dur="125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4" y="7269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path" presetSubtype="0" decel="3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91667E-6 4.07407E-6 L 0.03841 -0.18172 " pathEditMode="relative" rAng="0" ptsTypes="AA">
                                      <p:cBhvr>
                                        <p:cTn id="33" dur="125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4" y="-9097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path" presetSubtype="0" decel="3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45833E-6 0 L 0.02708 -0.12153 " pathEditMode="relative" rAng="0" ptsTypes="AA">
                                      <p:cBhvr>
                                        <p:cTn id="38" dur="125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4" y="-6088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path" presetSubtype="0" decel="3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66667E-6 -3.33333E-6 L -0.02604 0.11389 " pathEditMode="relative" rAng="0" ptsTypes="AA">
                                      <p:cBhvr>
                                        <p:cTn id="43" dur="125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2" y="5694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3" presetClass="path" presetSubtype="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1563 -4.07407E-6 L 0.1108 -4.07407E-6 " pathEditMode="relative" rAng="0" ptsTypes="AA">
                                      <p:cBhvr>
                                        <p:cTn id="51" dur="75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15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35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1563 -4.07407E-6 L 3.95833E-6 -4.07407E-6 " pathEditMode="relative" rAng="0" ptsTypes="AA">
                                      <p:cBhvr>
                                        <p:cTn id="5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3" presetClass="path" presetSubtype="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523 1.85185E-6 L -0.10885 1.85185E-6 " pathEditMode="relative" rAng="0" ptsTypes="AA">
                                      <p:cBhvr>
                                        <p:cTn id="58" dur="75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11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35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1602 1.85185E-6 L -4.16667E-7 1.85185E-6 " pathEditMode="relative" rAng="0" ptsTypes="AA">
                                      <p:cBhvr>
                                        <p:cTn id="60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7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2" presetClass="path" presetSubtype="0" decel="3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-0.03981 L 0 0.06991 " pathEditMode="relative" rAng="0" ptsTypes="AA">
                                      <p:cBhvr>
                                        <p:cTn id="83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86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42" presetClass="path" presetSubtype="0" accel="30000" decel="30000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2.08333E-6 -0.03981 L 2.08333E-6 -4.07407E-6 " pathEditMode="relative" rAng="0" ptsTypes="AA">
                                      <p:cBhvr>
                                        <p:cTn id="8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6" grpId="1"/>
      <p:bldP spid="6" grpId="2"/>
      <p:bldP spid="23" grpId="0" animBg="1"/>
      <p:bldP spid="10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3686593" y="2849925"/>
            <a:ext cx="1448430" cy="1448430"/>
          </a:xfrm>
          <a:prstGeom prst="ellipse">
            <a:avLst/>
          </a:prstGeom>
          <a:blipFill dpi="0" rotWithShape="1">
            <a:blip r:embed="rId1">
              <a:alphaModFix amt="79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5933517" y="2849925"/>
            <a:ext cx="1448430" cy="1448430"/>
          </a:xfrm>
          <a:prstGeom prst="ellipse">
            <a:avLst/>
          </a:prstGeom>
          <a:blipFill dpi="0" rotWithShape="1">
            <a:blip r:embed="rId1">
              <a:alphaModFix amt="79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4810055" y="2849925"/>
            <a:ext cx="1448430" cy="1448430"/>
          </a:xfrm>
          <a:prstGeom prst="ellipse">
            <a:avLst/>
          </a:prstGeom>
          <a:blipFill dpi="0" rotWithShape="1">
            <a:blip r:embed="rId1">
              <a:alphaModFix amt="79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7056978" y="2849925"/>
            <a:ext cx="1448430" cy="1448430"/>
          </a:xfrm>
          <a:prstGeom prst="ellipse">
            <a:avLst/>
          </a:prstGeom>
          <a:blipFill dpi="0" rotWithShape="1">
            <a:blip r:embed="rId1">
              <a:alphaModFix amt="79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1124583" y="3575101"/>
            <a:ext cx="9942835" cy="0"/>
            <a:chOff x="1124583" y="3429961"/>
            <a:chExt cx="9942835" cy="0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1124583" y="3429961"/>
              <a:ext cx="244224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8625170" y="3429961"/>
              <a:ext cx="244224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6091781" y="1177849"/>
            <a:ext cx="0" cy="4792582"/>
            <a:chOff x="6091781" y="1032709"/>
            <a:chExt cx="0" cy="4792582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6091781" y="1032709"/>
              <a:ext cx="0" cy="105456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6091781" y="4770731"/>
              <a:ext cx="0" cy="105456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文本框 11"/>
          <p:cNvSpPr txBox="1"/>
          <p:nvPr/>
        </p:nvSpPr>
        <p:spPr>
          <a:xfrm>
            <a:off x="3672046" y="3189419"/>
            <a:ext cx="13379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 smtClean="0">
                <a:solidFill>
                  <a:schemeClr val="bg1"/>
                </a:solidFill>
              </a:rPr>
              <a:t>S</a:t>
            </a:r>
            <a:endParaRPr lang="zh-CN" altLang="en-US" sz="4400" dirty="0">
              <a:solidFill>
                <a:schemeClr val="bg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865286" y="3189420"/>
            <a:ext cx="13379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 smtClean="0">
                <a:solidFill>
                  <a:schemeClr val="bg1"/>
                </a:solidFill>
              </a:rPr>
              <a:t>W</a:t>
            </a:r>
            <a:endParaRPr lang="zh-CN" altLang="en-US" sz="4400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988748" y="3189420"/>
            <a:ext cx="13379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 smtClean="0">
                <a:solidFill>
                  <a:schemeClr val="bg1"/>
                </a:solidFill>
              </a:rPr>
              <a:t>T</a:t>
            </a:r>
            <a:endParaRPr lang="zh-CN" altLang="en-US" sz="4400" dirty="0">
              <a:solidFill>
                <a:schemeClr val="bg1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112209" y="3189420"/>
            <a:ext cx="13379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 smtClean="0">
                <a:solidFill>
                  <a:schemeClr val="bg1"/>
                </a:solidFill>
              </a:rPr>
              <a:t>O</a:t>
            </a:r>
            <a:endParaRPr lang="zh-CN" altLang="en-US" sz="4400" dirty="0">
              <a:solidFill>
                <a:schemeClr val="bg1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410569" y="1564695"/>
            <a:ext cx="4851401" cy="78810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Do not pray for tasks equal to your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powers.Pray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for powers equal to your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tasks.Then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the doing of work shall be no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miracle,but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you shall be the miracle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229821" y="1564695"/>
            <a:ext cx="4851401" cy="78810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Do not pray for tasks equal to your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powers.Pray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for powers equal to your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tasks.Then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the doing of work shall be no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miracle,but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you shall be the miracle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410569" y="5040857"/>
            <a:ext cx="4851401" cy="78810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Do not pray for tasks equal to your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powers.Pray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for powers equal to your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tasks.Then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the doing of work shall be no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miracle,but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you shall be the miracle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229821" y="5040857"/>
            <a:ext cx="4851401" cy="8125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Do not pray for tasks equal to your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powers.Pray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for powers equal to your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tasks.Then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the doing of work shall be no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miracle,but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you shall be the miracle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1333499" y="1191966"/>
            <a:ext cx="1179149" cy="369332"/>
            <a:chOff x="1333499" y="944059"/>
            <a:chExt cx="1179149" cy="369332"/>
          </a:xfrm>
        </p:grpSpPr>
        <p:sp>
          <p:nvSpPr>
            <p:cNvPr id="32" name="圆角矩形 31"/>
            <p:cNvSpPr/>
            <p:nvPr/>
          </p:nvSpPr>
          <p:spPr>
            <a:xfrm>
              <a:off x="1333499" y="950853"/>
              <a:ext cx="1179149" cy="355744"/>
            </a:xfrm>
            <a:prstGeom prst="roundRect">
              <a:avLst>
                <a:gd name="adj" fmla="val 2127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433344" y="944059"/>
              <a:ext cx="9794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</a:rPr>
                <a:t>Giving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9948839" y="1191966"/>
            <a:ext cx="1179149" cy="369332"/>
            <a:chOff x="1333499" y="944059"/>
            <a:chExt cx="1179149" cy="369332"/>
          </a:xfrm>
        </p:grpSpPr>
        <p:sp>
          <p:nvSpPr>
            <p:cNvPr id="37" name="圆角矩形 36"/>
            <p:cNvSpPr/>
            <p:nvPr/>
          </p:nvSpPr>
          <p:spPr>
            <a:xfrm>
              <a:off x="1333499" y="950853"/>
              <a:ext cx="1179149" cy="355744"/>
            </a:xfrm>
            <a:prstGeom prst="roundRect">
              <a:avLst>
                <a:gd name="adj" fmla="val 2127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433344" y="944059"/>
              <a:ext cx="9794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</a:rPr>
                <a:t>Unity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9948839" y="4671525"/>
            <a:ext cx="1179149" cy="369332"/>
            <a:chOff x="1333499" y="944059"/>
            <a:chExt cx="1179149" cy="369332"/>
          </a:xfrm>
        </p:grpSpPr>
        <p:sp>
          <p:nvSpPr>
            <p:cNvPr id="40" name="圆角矩形 39"/>
            <p:cNvSpPr/>
            <p:nvPr/>
          </p:nvSpPr>
          <p:spPr>
            <a:xfrm>
              <a:off x="1333499" y="950853"/>
              <a:ext cx="1179149" cy="355744"/>
            </a:xfrm>
            <a:prstGeom prst="roundRect">
              <a:avLst>
                <a:gd name="adj" fmla="val 2127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433344" y="944059"/>
              <a:ext cx="9794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</a:rPr>
                <a:t>Victory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333498" y="4649186"/>
            <a:ext cx="1179150" cy="369332"/>
            <a:chOff x="1333498" y="944059"/>
            <a:chExt cx="1179150" cy="369332"/>
          </a:xfrm>
        </p:grpSpPr>
        <p:sp>
          <p:nvSpPr>
            <p:cNvPr id="43" name="圆角矩形 42"/>
            <p:cNvSpPr/>
            <p:nvPr/>
          </p:nvSpPr>
          <p:spPr>
            <a:xfrm>
              <a:off x="1333499" y="950853"/>
              <a:ext cx="1179149" cy="355744"/>
            </a:xfrm>
            <a:prstGeom prst="roundRect">
              <a:avLst>
                <a:gd name="adj" fmla="val 2127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1333498" y="944059"/>
              <a:ext cx="11791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</a:rPr>
                <a:t>Respect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45" name="Freeform 5"/>
          <p:cNvSpPr/>
          <p:nvPr/>
        </p:nvSpPr>
        <p:spPr bwMode="auto">
          <a:xfrm>
            <a:off x="11152047" y="412699"/>
            <a:ext cx="569923" cy="450901"/>
          </a:xfrm>
          <a:custGeom>
            <a:avLst/>
            <a:gdLst>
              <a:gd name="T0" fmla="*/ 250 w 2689"/>
              <a:gd name="T1" fmla="*/ 1020 h 2127"/>
              <a:gd name="T2" fmla="*/ 340 w 2689"/>
              <a:gd name="T3" fmla="*/ 1057 h 2127"/>
              <a:gd name="T4" fmla="*/ 1546 w 2689"/>
              <a:gd name="T5" fmla="*/ 1057 h 2127"/>
              <a:gd name="T6" fmla="*/ 1939 w 2689"/>
              <a:gd name="T7" fmla="*/ 1057 h 2127"/>
              <a:gd name="T8" fmla="*/ 1968 w 2689"/>
              <a:gd name="T9" fmla="*/ 1066 h 2127"/>
              <a:gd name="T10" fmla="*/ 1954 w 2689"/>
              <a:gd name="T11" fmla="*/ 1092 h 2127"/>
              <a:gd name="T12" fmla="*/ 1376 w 2689"/>
              <a:gd name="T13" fmla="*/ 1677 h 2127"/>
              <a:gd name="T14" fmla="*/ 1321 w 2689"/>
              <a:gd name="T15" fmla="*/ 1677 h 2127"/>
              <a:gd name="T16" fmla="*/ 959 w 2689"/>
              <a:gd name="T17" fmla="*/ 1310 h 2127"/>
              <a:gd name="T18" fmla="*/ 883 w 2689"/>
              <a:gd name="T19" fmla="*/ 1278 h 2127"/>
              <a:gd name="T20" fmla="*/ 556 w 2689"/>
              <a:gd name="T21" fmla="*/ 1279 h 2127"/>
              <a:gd name="T22" fmla="*/ 521 w 2689"/>
              <a:gd name="T23" fmla="*/ 1289 h 2127"/>
              <a:gd name="T24" fmla="*/ 557 w 2689"/>
              <a:gd name="T25" fmla="*/ 1332 h 2127"/>
              <a:gd name="T26" fmla="*/ 1316 w 2689"/>
              <a:gd name="T27" fmla="*/ 2100 h 2127"/>
              <a:gd name="T28" fmla="*/ 1381 w 2689"/>
              <a:gd name="T29" fmla="*/ 2098 h 2127"/>
              <a:gd name="T30" fmla="*/ 1938 w 2689"/>
              <a:gd name="T31" fmla="*/ 1533 h 2127"/>
              <a:gd name="T32" fmla="*/ 2665 w 2689"/>
              <a:gd name="T33" fmla="*/ 798 h 2127"/>
              <a:gd name="T34" fmla="*/ 2689 w 2689"/>
              <a:gd name="T35" fmla="*/ 770 h 2127"/>
              <a:gd name="T36" fmla="*/ 2636 w 2689"/>
              <a:gd name="T37" fmla="*/ 764 h 2127"/>
              <a:gd name="T38" fmla="*/ 1491 w 2689"/>
              <a:gd name="T39" fmla="*/ 764 h 2127"/>
              <a:gd name="T40" fmla="*/ 395 w 2689"/>
              <a:gd name="T41" fmla="*/ 764 h 2127"/>
              <a:gd name="T42" fmla="*/ 366 w 2689"/>
              <a:gd name="T43" fmla="*/ 715 h 2127"/>
              <a:gd name="T44" fmla="*/ 574 w 2689"/>
              <a:gd name="T45" fmla="*/ 330 h 2127"/>
              <a:gd name="T46" fmla="*/ 632 w 2689"/>
              <a:gd name="T47" fmla="*/ 294 h 2127"/>
              <a:gd name="T48" fmla="*/ 2063 w 2689"/>
              <a:gd name="T49" fmla="*/ 294 h 2127"/>
              <a:gd name="T50" fmla="*/ 2122 w 2689"/>
              <a:gd name="T51" fmla="*/ 329 h 2127"/>
              <a:gd name="T52" fmla="*/ 2220 w 2689"/>
              <a:gd name="T53" fmla="*/ 512 h 2127"/>
              <a:gd name="T54" fmla="*/ 2279 w 2689"/>
              <a:gd name="T55" fmla="*/ 547 h 2127"/>
              <a:gd name="T56" fmla="*/ 2540 w 2689"/>
              <a:gd name="T57" fmla="*/ 547 h 2127"/>
              <a:gd name="T58" fmla="*/ 2562 w 2689"/>
              <a:gd name="T59" fmla="*/ 508 h 2127"/>
              <a:gd name="T60" fmla="*/ 2316 w 2689"/>
              <a:gd name="T61" fmla="*/ 51 h 2127"/>
              <a:gd name="T62" fmla="*/ 2230 w 2689"/>
              <a:gd name="T63" fmla="*/ 0 h 2127"/>
              <a:gd name="T64" fmla="*/ 925 w 2689"/>
              <a:gd name="T65" fmla="*/ 1 h 2127"/>
              <a:gd name="T66" fmla="*/ 451 w 2689"/>
              <a:gd name="T67" fmla="*/ 1 h 2127"/>
              <a:gd name="T68" fmla="*/ 393 w 2689"/>
              <a:gd name="T69" fmla="*/ 29 h 2127"/>
              <a:gd name="T70" fmla="*/ 14 w 2689"/>
              <a:gd name="T71" fmla="*/ 730 h 2127"/>
              <a:gd name="T72" fmla="*/ 22 w 2689"/>
              <a:gd name="T73" fmla="*/ 791 h 2127"/>
              <a:gd name="T74" fmla="*/ 250 w 2689"/>
              <a:gd name="T75" fmla="*/ 1020 h 2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689" h="2127">
                <a:moveTo>
                  <a:pt x="250" y="1020"/>
                </a:moveTo>
                <a:cubicBezTo>
                  <a:pt x="276" y="1047"/>
                  <a:pt x="303" y="1057"/>
                  <a:pt x="340" y="1057"/>
                </a:cubicBezTo>
                <a:cubicBezTo>
                  <a:pt x="742" y="1056"/>
                  <a:pt x="1144" y="1057"/>
                  <a:pt x="1546" y="1057"/>
                </a:cubicBezTo>
                <a:cubicBezTo>
                  <a:pt x="1677" y="1057"/>
                  <a:pt x="1808" y="1057"/>
                  <a:pt x="1939" y="1057"/>
                </a:cubicBezTo>
                <a:cubicBezTo>
                  <a:pt x="1950" y="1057"/>
                  <a:pt x="1963" y="1054"/>
                  <a:pt x="1968" y="1066"/>
                </a:cubicBezTo>
                <a:cubicBezTo>
                  <a:pt x="1974" y="1078"/>
                  <a:pt x="1961" y="1085"/>
                  <a:pt x="1954" y="1092"/>
                </a:cubicBezTo>
                <a:cubicBezTo>
                  <a:pt x="1761" y="1287"/>
                  <a:pt x="1568" y="1482"/>
                  <a:pt x="1376" y="1677"/>
                </a:cubicBezTo>
                <a:cubicBezTo>
                  <a:pt x="1355" y="1698"/>
                  <a:pt x="1343" y="1700"/>
                  <a:pt x="1321" y="1677"/>
                </a:cubicBezTo>
                <a:cubicBezTo>
                  <a:pt x="1201" y="1554"/>
                  <a:pt x="1079" y="1433"/>
                  <a:pt x="959" y="1310"/>
                </a:cubicBezTo>
                <a:cubicBezTo>
                  <a:pt x="938" y="1288"/>
                  <a:pt x="915" y="1278"/>
                  <a:pt x="883" y="1278"/>
                </a:cubicBezTo>
                <a:cubicBezTo>
                  <a:pt x="774" y="1280"/>
                  <a:pt x="665" y="1279"/>
                  <a:pt x="556" y="1279"/>
                </a:cubicBezTo>
                <a:cubicBezTo>
                  <a:pt x="545" y="1279"/>
                  <a:pt x="532" y="1274"/>
                  <a:pt x="521" y="1289"/>
                </a:cubicBezTo>
                <a:cubicBezTo>
                  <a:pt x="533" y="1303"/>
                  <a:pt x="544" y="1318"/>
                  <a:pt x="557" y="1332"/>
                </a:cubicBezTo>
                <a:cubicBezTo>
                  <a:pt x="810" y="1588"/>
                  <a:pt x="1064" y="1843"/>
                  <a:pt x="1316" y="2100"/>
                </a:cubicBezTo>
                <a:cubicBezTo>
                  <a:pt x="1342" y="2127"/>
                  <a:pt x="1357" y="2123"/>
                  <a:pt x="1381" y="2098"/>
                </a:cubicBezTo>
                <a:cubicBezTo>
                  <a:pt x="1566" y="1909"/>
                  <a:pt x="1752" y="1721"/>
                  <a:pt x="1938" y="1533"/>
                </a:cubicBezTo>
                <a:cubicBezTo>
                  <a:pt x="2180" y="1288"/>
                  <a:pt x="2423" y="1043"/>
                  <a:pt x="2665" y="798"/>
                </a:cubicBezTo>
                <a:cubicBezTo>
                  <a:pt x="2673" y="790"/>
                  <a:pt x="2680" y="782"/>
                  <a:pt x="2689" y="770"/>
                </a:cubicBezTo>
                <a:cubicBezTo>
                  <a:pt x="2636" y="764"/>
                  <a:pt x="2636" y="764"/>
                  <a:pt x="2636" y="764"/>
                </a:cubicBezTo>
                <a:cubicBezTo>
                  <a:pt x="2254" y="764"/>
                  <a:pt x="1873" y="764"/>
                  <a:pt x="1491" y="764"/>
                </a:cubicBezTo>
                <a:cubicBezTo>
                  <a:pt x="1126" y="764"/>
                  <a:pt x="760" y="764"/>
                  <a:pt x="395" y="764"/>
                </a:cubicBezTo>
                <a:cubicBezTo>
                  <a:pt x="343" y="764"/>
                  <a:pt x="341" y="761"/>
                  <a:pt x="366" y="715"/>
                </a:cubicBezTo>
                <a:cubicBezTo>
                  <a:pt x="435" y="587"/>
                  <a:pt x="506" y="459"/>
                  <a:pt x="574" y="330"/>
                </a:cubicBezTo>
                <a:cubicBezTo>
                  <a:pt x="587" y="306"/>
                  <a:pt x="603" y="294"/>
                  <a:pt x="632" y="294"/>
                </a:cubicBezTo>
                <a:cubicBezTo>
                  <a:pt x="1109" y="294"/>
                  <a:pt x="1586" y="294"/>
                  <a:pt x="2063" y="294"/>
                </a:cubicBezTo>
                <a:cubicBezTo>
                  <a:pt x="2091" y="294"/>
                  <a:pt x="2109" y="304"/>
                  <a:pt x="2122" y="329"/>
                </a:cubicBezTo>
                <a:cubicBezTo>
                  <a:pt x="2154" y="390"/>
                  <a:pt x="2189" y="451"/>
                  <a:pt x="2220" y="512"/>
                </a:cubicBezTo>
                <a:cubicBezTo>
                  <a:pt x="2233" y="537"/>
                  <a:pt x="2251" y="548"/>
                  <a:pt x="2279" y="547"/>
                </a:cubicBezTo>
                <a:cubicBezTo>
                  <a:pt x="2366" y="546"/>
                  <a:pt x="2453" y="546"/>
                  <a:pt x="2540" y="547"/>
                </a:cubicBezTo>
                <a:cubicBezTo>
                  <a:pt x="2577" y="548"/>
                  <a:pt x="2579" y="538"/>
                  <a:pt x="2562" y="508"/>
                </a:cubicBezTo>
                <a:cubicBezTo>
                  <a:pt x="2479" y="356"/>
                  <a:pt x="2396" y="204"/>
                  <a:pt x="2316" y="51"/>
                </a:cubicBezTo>
                <a:cubicBezTo>
                  <a:pt x="2296" y="13"/>
                  <a:pt x="2272" y="0"/>
                  <a:pt x="2230" y="0"/>
                </a:cubicBezTo>
                <a:cubicBezTo>
                  <a:pt x="1795" y="1"/>
                  <a:pt x="1360" y="1"/>
                  <a:pt x="925" y="1"/>
                </a:cubicBezTo>
                <a:cubicBezTo>
                  <a:pt x="767" y="1"/>
                  <a:pt x="609" y="1"/>
                  <a:pt x="451" y="1"/>
                </a:cubicBezTo>
                <a:cubicBezTo>
                  <a:pt x="426" y="1"/>
                  <a:pt x="407" y="4"/>
                  <a:pt x="393" y="29"/>
                </a:cubicBezTo>
                <a:cubicBezTo>
                  <a:pt x="267" y="263"/>
                  <a:pt x="141" y="497"/>
                  <a:pt x="14" y="730"/>
                </a:cubicBezTo>
                <a:cubicBezTo>
                  <a:pt x="0" y="755"/>
                  <a:pt x="2" y="771"/>
                  <a:pt x="22" y="791"/>
                </a:cubicBezTo>
                <a:cubicBezTo>
                  <a:pt x="99" y="866"/>
                  <a:pt x="175" y="942"/>
                  <a:pt x="250" y="1020"/>
                </a:cubicBezTo>
                <a:close/>
              </a:path>
            </a:pathLst>
          </a:custGeom>
          <a:solidFill>
            <a:schemeClr val="tx1">
              <a:alpha val="38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decel="3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1.25E-6 -4.81481E-6 L 0.13711 0.00024 " pathEditMode="relative" rAng="0" ptsTypes="AA">
                                      <p:cBhvr>
                                        <p:cTn id="15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49" y="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path" presetSubtype="0" decel="3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3.75E-6 -4.81481E-6 L 0.04492 0.00024 " pathEditMode="relative" rAng="0" ptsTypes="AA">
                                      <p:cBhvr>
                                        <p:cTn id="20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0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path" presetSubtype="0" decel="3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75E-6 -4.81481E-6 L -0.04648 0.00024 " pathEditMode="relative" rAng="0" ptsTypes="AA">
                                      <p:cBhvr>
                                        <p:cTn id="25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31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path" presetSubtype="0" decel="3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04167E-6 -4.81481E-6 L -0.13932 0.00024 " pathEditMode="relative" rAng="0" ptsTypes="AA">
                                      <p:cBhvr>
                                        <p:cTn id="30" dur="7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66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4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5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3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1524 -4.44444E-6 L -0.10885 -4.44444E-6 " pathEditMode="relative" rAng="0" ptsTypes="AA">
                                      <p:cBhvr>
                                        <p:cTn id="53" dur="750" spd="-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11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35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0.01602 -4.44444E-6 L -2.29167E-6 -4.44444E-6 " pathEditMode="relative" rAng="0" ptsTypes="AA">
                                      <p:cBhvr>
                                        <p:cTn id="5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3" presetClass="path" presetSubtype="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523 1.85185E-6 L -0.10885 1.85185E-6 " pathEditMode="relative" rAng="0" ptsTypes="AA">
                                      <p:cBhvr>
                                        <p:cTn id="60" dur="75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11" y="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35" presetClass="path" presetSubtype="0" accel="50000" decel="5000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1602 1.85185E-6 L 2.08333E-7 1.85185E-6 " pathEditMode="relative" rAng="0" ptsTypes="AA">
                                      <p:cBhvr>
                                        <p:cTn id="62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4" presetClass="path" presetSubtype="0" decel="3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2.91667E-6 0.03889 L -2.91667E-6 -0.14814 " pathEditMode="relative" rAng="0" ptsTypes="AA">
                                      <p:cBhvr>
                                        <p:cTn id="67" dur="750" spd="-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64" presetClass="path" presetSubtype="0" accel="30000" decel="3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91667E-6 0.03843 L -2.91667E-6 -4.44444E-6 " pathEditMode="relative" rAng="0" ptsTypes="AA">
                                      <p:cBhvr>
                                        <p:cTn id="69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64" presetClass="path" presetSubtype="0" decel="3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4.16667E-7 0.03889 L 4.16667E-7 -0.14815 " pathEditMode="relative" rAng="0" ptsTypes="AA">
                                      <p:cBhvr>
                                        <p:cTn id="74" dur="750" spd="-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64" presetClass="path" presetSubtype="0" accel="30000" decel="3000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4.16667E-7 0.03842 L 4.16667E-7 1.85185E-6 " pathEditMode="relative" rAng="0" ptsTypes="AA">
                                      <p:cBhvr>
                                        <p:cTn id="76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2" presetClass="path" presetSubtype="0" decel="3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2.29167E-6 -0.03981 L -2.29167E-6 0.14815 " pathEditMode="relative" rAng="0" ptsTypes="AA">
                                      <p:cBhvr>
                                        <p:cTn id="81" dur="750" spd="-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42" presetClass="path" presetSubtype="0" accel="30000" decel="3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29167E-6 -0.03981 L -2.29167E-6 -1.11111E-6 " pathEditMode="relative" rAng="0" ptsTypes="AA">
                                      <p:cBhvr>
                                        <p:cTn id="83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42" presetClass="path" presetSubtype="0" decel="3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08333E-7 -0.03981 L 2.08333E-7 0.14815 " pathEditMode="relative" rAng="0" ptsTypes="AA">
                                      <p:cBhvr>
                                        <p:cTn id="88" dur="75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42" presetClass="path" presetSubtype="0" accel="30000" decel="3000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08333E-7 -0.03981 L 2.08333E-7 -2.96296E-6 " pathEditMode="relative" rAng="0" ptsTypes="AA">
                                      <p:cBhvr>
                                        <p:cTn id="90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63" presetClass="path" presetSubtype="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1562 -1.85185E-6 L 0.11081 -1.85185E-6 " pathEditMode="relative" rAng="0" ptsTypes="AA">
                                      <p:cBhvr>
                                        <p:cTn id="95" dur="750" spd="-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15" y="0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35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1562 -1.85185E-6 L -2.91667E-6 -1.85185E-6 " pathEditMode="relative" rAng="0" ptsTypes="AA">
                                      <p:cBhvr>
                                        <p:cTn id="9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0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63" presetClass="path" presetSubtype="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1563 -1.11111E-6 L 0.11081 -1.11111E-6 " pathEditMode="relative" rAng="0" ptsTypes="AA">
                                      <p:cBhvr>
                                        <p:cTn id="102" dur="75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15" y="0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35" presetClass="path" presetSubtype="0" accel="50000" decel="5000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1563 -1.11111E-6 L 4.16667E-7 -1.11111E-6 " pathEditMode="relative" rAng="0" ptsTypes="AA">
                                      <p:cBhvr>
                                        <p:cTn id="104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12" grpId="0"/>
      <p:bldP spid="13" grpId="0"/>
      <p:bldP spid="16" grpId="0"/>
      <p:bldP spid="17" grpId="0"/>
      <p:bldP spid="27" grpId="0"/>
      <p:bldP spid="27" grpId="1"/>
      <p:bldP spid="27" grpId="2"/>
      <p:bldP spid="28" grpId="0"/>
      <p:bldP spid="28" grpId="1"/>
      <p:bldP spid="28" grpId="2"/>
      <p:bldP spid="26" grpId="0"/>
      <p:bldP spid="26" grpId="1"/>
      <p:bldP spid="26" grpId="2"/>
      <p:bldP spid="29" grpId="0"/>
      <p:bldP spid="29" grpId="1"/>
      <p:bldP spid="29" grpId="2"/>
      <p:bldP spid="4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6" t="6611" r="1988" b="65859"/>
          <a:stretch>
            <a:fillRect/>
          </a:stretch>
        </p:blipFill>
        <p:spPr>
          <a:xfrm>
            <a:off x="0" y="4781550"/>
            <a:ext cx="12192000" cy="207645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24" name="组合 23"/>
          <p:cNvGrpSpPr/>
          <p:nvPr/>
        </p:nvGrpSpPr>
        <p:grpSpPr>
          <a:xfrm>
            <a:off x="1939540" y="1745256"/>
            <a:ext cx="1219200" cy="1219200"/>
            <a:chOff x="1790700" y="1562100"/>
            <a:chExt cx="1219200" cy="1219200"/>
          </a:xfrm>
        </p:grpSpPr>
        <p:sp>
          <p:nvSpPr>
            <p:cNvPr id="5" name="椭圆 4"/>
            <p:cNvSpPr/>
            <p:nvPr/>
          </p:nvSpPr>
          <p:spPr>
            <a:xfrm>
              <a:off x="1790700" y="1562100"/>
              <a:ext cx="1219200" cy="1219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sx="101000" sy="101000" algn="ctr" rotWithShape="0">
                <a:schemeClr val="tx1">
                  <a:lumMod val="75000"/>
                  <a:lumOff val="25000"/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" name="Freeform 135"/>
            <p:cNvSpPr>
              <a:spLocks noEditPoints="1"/>
            </p:cNvSpPr>
            <p:nvPr/>
          </p:nvSpPr>
          <p:spPr bwMode="auto">
            <a:xfrm>
              <a:off x="2053429" y="1940340"/>
              <a:ext cx="693742" cy="462721"/>
            </a:xfrm>
            <a:custGeom>
              <a:avLst/>
              <a:gdLst>
                <a:gd name="T0" fmla="*/ 337 w 432"/>
                <a:gd name="T1" fmla="*/ 47 h 288"/>
                <a:gd name="T2" fmla="*/ 364 w 432"/>
                <a:gd name="T3" fmla="*/ 90 h 288"/>
                <a:gd name="T4" fmla="*/ 279 w 432"/>
                <a:gd name="T5" fmla="*/ 164 h 288"/>
                <a:gd name="T6" fmla="*/ 252 w 432"/>
                <a:gd name="T7" fmla="*/ 78 h 288"/>
                <a:gd name="T8" fmla="*/ 230 w 432"/>
                <a:gd name="T9" fmla="*/ 167 h 288"/>
                <a:gd name="T10" fmla="*/ 129 w 432"/>
                <a:gd name="T11" fmla="*/ 238 h 288"/>
                <a:gd name="T12" fmla="*/ 85 w 432"/>
                <a:gd name="T13" fmla="*/ 172 h 288"/>
                <a:gd name="T14" fmla="*/ 46 w 432"/>
                <a:gd name="T15" fmla="*/ 247 h 288"/>
                <a:gd name="T16" fmla="*/ 2 w 432"/>
                <a:gd name="T17" fmla="*/ 288 h 288"/>
                <a:gd name="T18" fmla="*/ 85 w 432"/>
                <a:gd name="T19" fmla="*/ 267 h 288"/>
                <a:gd name="T20" fmla="*/ 182 w 432"/>
                <a:gd name="T21" fmla="*/ 272 h 288"/>
                <a:gd name="T22" fmla="*/ 252 w 432"/>
                <a:gd name="T23" fmla="*/ 172 h 288"/>
                <a:gd name="T24" fmla="*/ 305 w 432"/>
                <a:gd name="T25" fmla="*/ 231 h 288"/>
                <a:gd name="T26" fmla="*/ 384 w 432"/>
                <a:gd name="T27" fmla="*/ 94 h 288"/>
                <a:gd name="T28" fmla="*/ 384 w 432"/>
                <a:gd name="T29" fmla="*/ 0 h 288"/>
                <a:gd name="T30" fmla="*/ 85 w 432"/>
                <a:gd name="T31" fmla="*/ 187 h 288"/>
                <a:gd name="T32" fmla="*/ 116 w 432"/>
                <a:gd name="T33" fmla="*/ 231 h 288"/>
                <a:gd name="T34" fmla="*/ 104 w 432"/>
                <a:gd name="T35" fmla="*/ 225 h 288"/>
                <a:gd name="T36" fmla="*/ 85 w 432"/>
                <a:gd name="T37" fmla="*/ 201 h 288"/>
                <a:gd name="T38" fmla="*/ 69 w 432"/>
                <a:gd name="T39" fmla="*/ 230 h 288"/>
                <a:gd name="T40" fmla="*/ 58 w 432"/>
                <a:gd name="T41" fmla="*/ 238 h 288"/>
                <a:gd name="T42" fmla="*/ 85 w 432"/>
                <a:gd name="T43" fmla="*/ 252 h 288"/>
                <a:gd name="T44" fmla="*/ 62 w 432"/>
                <a:gd name="T45" fmla="*/ 243 h 288"/>
                <a:gd name="T46" fmla="*/ 85 w 432"/>
                <a:gd name="T47" fmla="*/ 239 h 288"/>
                <a:gd name="T48" fmla="*/ 113 w 432"/>
                <a:gd name="T49" fmla="*/ 237 h 288"/>
                <a:gd name="T50" fmla="*/ 85 w 432"/>
                <a:gd name="T51" fmla="*/ 252 h 288"/>
                <a:gd name="T52" fmla="*/ 252 w 432"/>
                <a:gd name="T53" fmla="*/ 92 h 288"/>
                <a:gd name="T54" fmla="*/ 273 w 432"/>
                <a:gd name="T55" fmla="*/ 151 h 288"/>
                <a:gd name="T56" fmla="*/ 272 w 432"/>
                <a:gd name="T57" fmla="*/ 125 h 288"/>
                <a:gd name="T58" fmla="*/ 233 w 432"/>
                <a:gd name="T59" fmla="*/ 125 h 288"/>
                <a:gd name="T60" fmla="*/ 237 w 432"/>
                <a:gd name="T61" fmla="*/ 154 h 288"/>
                <a:gd name="T62" fmla="*/ 252 w 432"/>
                <a:gd name="T63" fmla="*/ 158 h 288"/>
                <a:gd name="T64" fmla="*/ 249 w 432"/>
                <a:gd name="T65" fmla="*/ 144 h 288"/>
                <a:gd name="T66" fmla="*/ 262 w 432"/>
                <a:gd name="T67" fmla="*/ 142 h 288"/>
                <a:gd name="T68" fmla="*/ 252 w 432"/>
                <a:gd name="T69" fmla="*/ 158 h 288"/>
                <a:gd name="T70" fmla="*/ 377 w 432"/>
                <a:gd name="T71" fmla="*/ 79 h 288"/>
                <a:gd name="T72" fmla="*/ 383 w 432"/>
                <a:gd name="T73" fmla="*/ 66 h 288"/>
                <a:gd name="T74" fmla="*/ 404 w 432"/>
                <a:gd name="T75" fmla="*/ 47 h 288"/>
                <a:gd name="T76" fmla="*/ 365 w 432"/>
                <a:gd name="T77" fmla="*/ 47 h 288"/>
                <a:gd name="T78" fmla="*/ 371 w 432"/>
                <a:gd name="T79" fmla="*/ 77 h 288"/>
                <a:gd name="T80" fmla="*/ 384 w 432"/>
                <a:gd name="T81" fmla="*/ 14 h 288"/>
                <a:gd name="T82" fmla="*/ 384 w 432"/>
                <a:gd name="T83" fmla="*/ 8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32" h="288">
                  <a:moveTo>
                    <a:pt x="384" y="0"/>
                  </a:moveTo>
                  <a:cubicBezTo>
                    <a:pt x="358" y="0"/>
                    <a:pt x="337" y="21"/>
                    <a:pt x="337" y="47"/>
                  </a:cubicBezTo>
                  <a:cubicBezTo>
                    <a:pt x="337" y="66"/>
                    <a:pt x="348" y="83"/>
                    <a:pt x="364" y="90"/>
                  </a:cubicBezTo>
                  <a:cubicBezTo>
                    <a:pt x="364" y="90"/>
                    <a:pt x="364" y="90"/>
                    <a:pt x="364" y="90"/>
                  </a:cubicBezTo>
                  <a:cubicBezTo>
                    <a:pt x="305" y="216"/>
                    <a:pt x="305" y="216"/>
                    <a:pt x="305" y="216"/>
                  </a:cubicBezTo>
                  <a:cubicBezTo>
                    <a:pt x="279" y="164"/>
                    <a:pt x="279" y="164"/>
                    <a:pt x="279" y="164"/>
                  </a:cubicBezTo>
                  <a:cubicBezTo>
                    <a:pt x="292" y="156"/>
                    <a:pt x="300" y="141"/>
                    <a:pt x="300" y="125"/>
                  </a:cubicBezTo>
                  <a:cubicBezTo>
                    <a:pt x="300" y="99"/>
                    <a:pt x="279" y="78"/>
                    <a:pt x="252" y="78"/>
                  </a:cubicBezTo>
                  <a:cubicBezTo>
                    <a:pt x="226" y="78"/>
                    <a:pt x="205" y="99"/>
                    <a:pt x="205" y="125"/>
                  </a:cubicBezTo>
                  <a:cubicBezTo>
                    <a:pt x="205" y="143"/>
                    <a:pt x="215" y="159"/>
                    <a:pt x="230" y="167"/>
                  </a:cubicBezTo>
                  <a:cubicBezTo>
                    <a:pt x="179" y="264"/>
                    <a:pt x="179" y="264"/>
                    <a:pt x="179" y="264"/>
                  </a:cubicBezTo>
                  <a:cubicBezTo>
                    <a:pt x="129" y="238"/>
                    <a:pt x="129" y="238"/>
                    <a:pt x="129" y="238"/>
                  </a:cubicBezTo>
                  <a:cubicBezTo>
                    <a:pt x="131" y="232"/>
                    <a:pt x="133" y="226"/>
                    <a:pt x="133" y="220"/>
                  </a:cubicBezTo>
                  <a:cubicBezTo>
                    <a:pt x="133" y="194"/>
                    <a:pt x="111" y="172"/>
                    <a:pt x="85" y="172"/>
                  </a:cubicBezTo>
                  <a:cubicBezTo>
                    <a:pt x="59" y="172"/>
                    <a:pt x="38" y="194"/>
                    <a:pt x="38" y="220"/>
                  </a:cubicBezTo>
                  <a:cubicBezTo>
                    <a:pt x="38" y="230"/>
                    <a:pt x="41" y="239"/>
                    <a:pt x="46" y="247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2" y="288"/>
                    <a:pt x="2" y="288"/>
                    <a:pt x="2" y="288"/>
                  </a:cubicBezTo>
                  <a:cubicBezTo>
                    <a:pt x="50" y="252"/>
                    <a:pt x="50" y="252"/>
                    <a:pt x="50" y="252"/>
                  </a:cubicBezTo>
                  <a:cubicBezTo>
                    <a:pt x="59" y="261"/>
                    <a:pt x="71" y="267"/>
                    <a:pt x="85" y="267"/>
                  </a:cubicBezTo>
                  <a:cubicBezTo>
                    <a:pt x="103" y="267"/>
                    <a:pt x="118" y="258"/>
                    <a:pt x="126" y="244"/>
                  </a:cubicBezTo>
                  <a:cubicBezTo>
                    <a:pt x="182" y="272"/>
                    <a:pt x="182" y="272"/>
                    <a:pt x="182" y="272"/>
                  </a:cubicBezTo>
                  <a:cubicBezTo>
                    <a:pt x="236" y="169"/>
                    <a:pt x="236" y="169"/>
                    <a:pt x="236" y="169"/>
                  </a:cubicBezTo>
                  <a:cubicBezTo>
                    <a:pt x="241" y="171"/>
                    <a:pt x="247" y="172"/>
                    <a:pt x="252" y="172"/>
                  </a:cubicBezTo>
                  <a:cubicBezTo>
                    <a:pt x="260" y="172"/>
                    <a:pt x="268" y="171"/>
                    <a:pt x="274" y="167"/>
                  </a:cubicBezTo>
                  <a:cubicBezTo>
                    <a:pt x="305" y="231"/>
                    <a:pt x="305" y="231"/>
                    <a:pt x="305" y="231"/>
                  </a:cubicBezTo>
                  <a:cubicBezTo>
                    <a:pt x="371" y="93"/>
                    <a:pt x="371" y="93"/>
                    <a:pt x="371" y="93"/>
                  </a:cubicBezTo>
                  <a:cubicBezTo>
                    <a:pt x="375" y="94"/>
                    <a:pt x="380" y="94"/>
                    <a:pt x="384" y="94"/>
                  </a:cubicBezTo>
                  <a:cubicBezTo>
                    <a:pt x="410" y="94"/>
                    <a:pt x="432" y="73"/>
                    <a:pt x="432" y="47"/>
                  </a:cubicBezTo>
                  <a:cubicBezTo>
                    <a:pt x="432" y="21"/>
                    <a:pt x="410" y="0"/>
                    <a:pt x="384" y="0"/>
                  </a:cubicBezTo>
                  <a:close/>
                  <a:moveTo>
                    <a:pt x="53" y="220"/>
                  </a:moveTo>
                  <a:cubicBezTo>
                    <a:pt x="53" y="202"/>
                    <a:pt x="67" y="187"/>
                    <a:pt x="85" y="187"/>
                  </a:cubicBezTo>
                  <a:cubicBezTo>
                    <a:pt x="103" y="187"/>
                    <a:pt x="118" y="202"/>
                    <a:pt x="118" y="220"/>
                  </a:cubicBezTo>
                  <a:cubicBezTo>
                    <a:pt x="118" y="224"/>
                    <a:pt x="117" y="227"/>
                    <a:pt x="116" y="231"/>
                  </a:cubicBezTo>
                  <a:cubicBezTo>
                    <a:pt x="104" y="225"/>
                    <a:pt x="104" y="225"/>
                    <a:pt x="104" y="225"/>
                  </a:cubicBezTo>
                  <a:cubicBezTo>
                    <a:pt x="104" y="225"/>
                    <a:pt x="104" y="225"/>
                    <a:pt x="104" y="225"/>
                  </a:cubicBezTo>
                  <a:cubicBezTo>
                    <a:pt x="104" y="223"/>
                    <a:pt x="104" y="222"/>
                    <a:pt x="104" y="220"/>
                  </a:cubicBezTo>
                  <a:cubicBezTo>
                    <a:pt x="104" y="209"/>
                    <a:pt x="96" y="201"/>
                    <a:pt x="85" y="201"/>
                  </a:cubicBezTo>
                  <a:cubicBezTo>
                    <a:pt x="75" y="201"/>
                    <a:pt x="66" y="209"/>
                    <a:pt x="66" y="220"/>
                  </a:cubicBezTo>
                  <a:cubicBezTo>
                    <a:pt x="66" y="224"/>
                    <a:pt x="67" y="227"/>
                    <a:pt x="69" y="230"/>
                  </a:cubicBezTo>
                  <a:cubicBezTo>
                    <a:pt x="58" y="238"/>
                    <a:pt x="58" y="238"/>
                    <a:pt x="58" y="238"/>
                  </a:cubicBezTo>
                  <a:cubicBezTo>
                    <a:pt x="58" y="238"/>
                    <a:pt x="58" y="238"/>
                    <a:pt x="58" y="238"/>
                  </a:cubicBezTo>
                  <a:cubicBezTo>
                    <a:pt x="55" y="233"/>
                    <a:pt x="53" y="227"/>
                    <a:pt x="53" y="220"/>
                  </a:cubicBezTo>
                  <a:close/>
                  <a:moveTo>
                    <a:pt x="85" y="252"/>
                  </a:moveTo>
                  <a:cubicBezTo>
                    <a:pt x="76" y="252"/>
                    <a:pt x="68" y="249"/>
                    <a:pt x="62" y="243"/>
                  </a:cubicBezTo>
                  <a:cubicBezTo>
                    <a:pt x="62" y="243"/>
                    <a:pt x="62" y="243"/>
                    <a:pt x="62" y="243"/>
                  </a:cubicBezTo>
                  <a:cubicBezTo>
                    <a:pt x="73" y="235"/>
                    <a:pt x="73" y="235"/>
                    <a:pt x="73" y="235"/>
                  </a:cubicBezTo>
                  <a:cubicBezTo>
                    <a:pt x="77" y="238"/>
                    <a:pt x="81" y="239"/>
                    <a:pt x="85" y="239"/>
                  </a:cubicBezTo>
                  <a:cubicBezTo>
                    <a:pt x="92" y="239"/>
                    <a:pt x="97" y="236"/>
                    <a:pt x="101" y="231"/>
                  </a:cubicBezTo>
                  <a:cubicBezTo>
                    <a:pt x="113" y="237"/>
                    <a:pt x="113" y="237"/>
                    <a:pt x="113" y="237"/>
                  </a:cubicBezTo>
                  <a:cubicBezTo>
                    <a:pt x="113" y="238"/>
                    <a:pt x="113" y="238"/>
                    <a:pt x="113" y="238"/>
                  </a:cubicBezTo>
                  <a:cubicBezTo>
                    <a:pt x="107" y="247"/>
                    <a:pt x="97" y="252"/>
                    <a:pt x="85" y="252"/>
                  </a:cubicBezTo>
                  <a:close/>
                  <a:moveTo>
                    <a:pt x="220" y="125"/>
                  </a:moveTo>
                  <a:cubicBezTo>
                    <a:pt x="220" y="107"/>
                    <a:pt x="235" y="92"/>
                    <a:pt x="252" y="92"/>
                  </a:cubicBezTo>
                  <a:cubicBezTo>
                    <a:pt x="270" y="92"/>
                    <a:pt x="285" y="107"/>
                    <a:pt x="285" y="125"/>
                  </a:cubicBezTo>
                  <a:cubicBezTo>
                    <a:pt x="285" y="135"/>
                    <a:pt x="280" y="145"/>
                    <a:pt x="273" y="151"/>
                  </a:cubicBezTo>
                  <a:cubicBezTo>
                    <a:pt x="267" y="138"/>
                    <a:pt x="267" y="138"/>
                    <a:pt x="267" y="138"/>
                  </a:cubicBezTo>
                  <a:cubicBezTo>
                    <a:pt x="270" y="135"/>
                    <a:pt x="272" y="130"/>
                    <a:pt x="272" y="125"/>
                  </a:cubicBezTo>
                  <a:cubicBezTo>
                    <a:pt x="272" y="114"/>
                    <a:pt x="263" y="106"/>
                    <a:pt x="252" y="106"/>
                  </a:cubicBezTo>
                  <a:cubicBezTo>
                    <a:pt x="242" y="106"/>
                    <a:pt x="233" y="114"/>
                    <a:pt x="233" y="125"/>
                  </a:cubicBezTo>
                  <a:cubicBezTo>
                    <a:pt x="233" y="132"/>
                    <a:pt x="237" y="139"/>
                    <a:pt x="243" y="142"/>
                  </a:cubicBezTo>
                  <a:cubicBezTo>
                    <a:pt x="237" y="154"/>
                    <a:pt x="237" y="154"/>
                    <a:pt x="237" y="154"/>
                  </a:cubicBezTo>
                  <a:cubicBezTo>
                    <a:pt x="227" y="148"/>
                    <a:pt x="220" y="137"/>
                    <a:pt x="220" y="125"/>
                  </a:cubicBezTo>
                  <a:close/>
                  <a:moveTo>
                    <a:pt x="252" y="158"/>
                  </a:moveTo>
                  <a:cubicBezTo>
                    <a:pt x="249" y="158"/>
                    <a:pt x="246" y="157"/>
                    <a:pt x="243" y="156"/>
                  </a:cubicBezTo>
                  <a:cubicBezTo>
                    <a:pt x="249" y="144"/>
                    <a:pt x="249" y="144"/>
                    <a:pt x="249" y="144"/>
                  </a:cubicBezTo>
                  <a:cubicBezTo>
                    <a:pt x="250" y="144"/>
                    <a:pt x="251" y="144"/>
                    <a:pt x="252" y="144"/>
                  </a:cubicBezTo>
                  <a:cubicBezTo>
                    <a:pt x="256" y="144"/>
                    <a:pt x="259" y="143"/>
                    <a:pt x="262" y="142"/>
                  </a:cubicBezTo>
                  <a:cubicBezTo>
                    <a:pt x="267" y="154"/>
                    <a:pt x="267" y="154"/>
                    <a:pt x="267" y="154"/>
                  </a:cubicBezTo>
                  <a:cubicBezTo>
                    <a:pt x="263" y="156"/>
                    <a:pt x="258" y="158"/>
                    <a:pt x="252" y="158"/>
                  </a:cubicBezTo>
                  <a:close/>
                  <a:moveTo>
                    <a:pt x="384" y="80"/>
                  </a:moveTo>
                  <a:cubicBezTo>
                    <a:pt x="382" y="80"/>
                    <a:pt x="379" y="79"/>
                    <a:pt x="377" y="79"/>
                  </a:cubicBezTo>
                  <a:cubicBezTo>
                    <a:pt x="383" y="66"/>
                    <a:pt x="383" y="66"/>
                    <a:pt x="383" y="66"/>
                  </a:cubicBezTo>
                  <a:cubicBezTo>
                    <a:pt x="383" y="66"/>
                    <a:pt x="383" y="66"/>
                    <a:pt x="383" y="66"/>
                  </a:cubicBezTo>
                  <a:cubicBezTo>
                    <a:pt x="383" y="66"/>
                    <a:pt x="384" y="66"/>
                    <a:pt x="384" y="66"/>
                  </a:cubicBezTo>
                  <a:cubicBezTo>
                    <a:pt x="395" y="66"/>
                    <a:pt x="404" y="58"/>
                    <a:pt x="404" y="47"/>
                  </a:cubicBezTo>
                  <a:cubicBezTo>
                    <a:pt x="404" y="36"/>
                    <a:pt x="395" y="28"/>
                    <a:pt x="384" y="28"/>
                  </a:cubicBezTo>
                  <a:cubicBezTo>
                    <a:pt x="374" y="28"/>
                    <a:pt x="365" y="36"/>
                    <a:pt x="365" y="47"/>
                  </a:cubicBezTo>
                  <a:cubicBezTo>
                    <a:pt x="365" y="55"/>
                    <a:pt x="370" y="62"/>
                    <a:pt x="376" y="65"/>
                  </a:cubicBezTo>
                  <a:cubicBezTo>
                    <a:pt x="371" y="77"/>
                    <a:pt x="371" y="77"/>
                    <a:pt x="371" y="77"/>
                  </a:cubicBezTo>
                  <a:cubicBezTo>
                    <a:pt x="359" y="72"/>
                    <a:pt x="352" y="60"/>
                    <a:pt x="352" y="47"/>
                  </a:cubicBezTo>
                  <a:cubicBezTo>
                    <a:pt x="352" y="29"/>
                    <a:pt x="366" y="14"/>
                    <a:pt x="384" y="14"/>
                  </a:cubicBezTo>
                  <a:cubicBezTo>
                    <a:pt x="402" y="14"/>
                    <a:pt x="417" y="29"/>
                    <a:pt x="417" y="47"/>
                  </a:cubicBezTo>
                  <a:cubicBezTo>
                    <a:pt x="417" y="65"/>
                    <a:pt x="402" y="80"/>
                    <a:pt x="384" y="8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840990" y="3170091"/>
            <a:ext cx="3416300" cy="451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000" dirty="0" smtClean="0"/>
              <a:t>Carbide Tool</a:t>
            </a:r>
            <a:endParaRPr lang="zh-CN" altLang="en-US" sz="2000" dirty="0"/>
          </a:p>
        </p:txBody>
      </p:sp>
      <p:sp>
        <p:nvSpPr>
          <p:cNvPr id="36" name="矩形 35"/>
          <p:cNvSpPr/>
          <p:nvPr/>
        </p:nvSpPr>
        <p:spPr>
          <a:xfrm>
            <a:off x="1025978" y="3626237"/>
            <a:ext cx="3046324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think don't want to give vent to out your inner voice can be in the high school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5486401" y="1745256"/>
            <a:ext cx="1219200" cy="1219200"/>
            <a:chOff x="5486401" y="1745256"/>
            <a:chExt cx="1219200" cy="1219200"/>
          </a:xfrm>
        </p:grpSpPr>
        <p:sp>
          <p:nvSpPr>
            <p:cNvPr id="6" name="椭圆 5"/>
            <p:cNvSpPr/>
            <p:nvPr/>
          </p:nvSpPr>
          <p:spPr>
            <a:xfrm>
              <a:off x="5486401" y="1745256"/>
              <a:ext cx="1219200" cy="1219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sx="101000" sy="101000" algn="ctr" rotWithShape="0">
                <a:schemeClr val="tx1">
                  <a:lumMod val="75000"/>
                  <a:lumOff val="25000"/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5800430" y="2191783"/>
              <a:ext cx="591142" cy="326147"/>
              <a:chOff x="5752376" y="2710354"/>
              <a:chExt cx="627513" cy="346214"/>
            </a:xfrm>
            <a:solidFill>
              <a:schemeClr val="tx1"/>
            </a:solidFill>
          </p:grpSpPr>
          <p:sp>
            <p:nvSpPr>
              <p:cNvPr id="10" name="Freeform 329"/>
              <p:cNvSpPr>
                <a:spLocks noEditPoints="1"/>
              </p:cNvSpPr>
              <p:nvPr/>
            </p:nvSpPr>
            <p:spPr bwMode="auto">
              <a:xfrm>
                <a:off x="5752376" y="2710354"/>
                <a:ext cx="627513" cy="346214"/>
              </a:xfrm>
              <a:custGeom>
                <a:avLst/>
                <a:gdLst>
                  <a:gd name="T0" fmla="*/ 0 w 870"/>
                  <a:gd name="T1" fmla="*/ 0 h 480"/>
                  <a:gd name="T2" fmla="*/ 0 w 870"/>
                  <a:gd name="T3" fmla="*/ 480 h 480"/>
                  <a:gd name="T4" fmla="*/ 870 w 870"/>
                  <a:gd name="T5" fmla="*/ 480 h 480"/>
                  <a:gd name="T6" fmla="*/ 870 w 870"/>
                  <a:gd name="T7" fmla="*/ 0 h 480"/>
                  <a:gd name="T8" fmla="*/ 0 w 870"/>
                  <a:gd name="T9" fmla="*/ 0 h 480"/>
                  <a:gd name="T10" fmla="*/ 813 w 870"/>
                  <a:gd name="T11" fmla="*/ 423 h 480"/>
                  <a:gd name="T12" fmla="*/ 54 w 870"/>
                  <a:gd name="T13" fmla="*/ 423 h 480"/>
                  <a:gd name="T14" fmla="*/ 54 w 870"/>
                  <a:gd name="T15" fmla="*/ 59 h 480"/>
                  <a:gd name="T16" fmla="*/ 813 w 870"/>
                  <a:gd name="T17" fmla="*/ 59 h 480"/>
                  <a:gd name="T18" fmla="*/ 813 w 870"/>
                  <a:gd name="T19" fmla="*/ 423 h 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70" h="480">
                    <a:moveTo>
                      <a:pt x="0" y="0"/>
                    </a:moveTo>
                    <a:lnTo>
                      <a:pt x="0" y="480"/>
                    </a:lnTo>
                    <a:lnTo>
                      <a:pt x="870" y="480"/>
                    </a:lnTo>
                    <a:lnTo>
                      <a:pt x="870" y="0"/>
                    </a:lnTo>
                    <a:lnTo>
                      <a:pt x="0" y="0"/>
                    </a:lnTo>
                    <a:close/>
                    <a:moveTo>
                      <a:pt x="813" y="423"/>
                    </a:moveTo>
                    <a:lnTo>
                      <a:pt x="54" y="423"/>
                    </a:lnTo>
                    <a:lnTo>
                      <a:pt x="54" y="59"/>
                    </a:lnTo>
                    <a:lnTo>
                      <a:pt x="813" y="59"/>
                    </a:lnTo>
                    <a:lnTo>
                      <a:pt x="813" y="4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" name="Freeform 330"/>
              <p:cNvSpPr>
                <a:spLocks noEditPoints="1"/>
              </p:cNvSpPr>
              <p:nvPr/>
            </p:nvSpPr>
            <p:spPr bwMode="auto">
              <a:xfrm>
                <a:off x="5988956" y="2788973"/>
                <a:ext cx="136322" cy="197631"/>
              </a:xfrm>
              <a:custGeom>
                <a:avLst/>
                <a:gdLst>
                  <a:gd name="T0" fmla="*/ 8 w 80"/>
                  <a:gd name="T1" fmla="*/ 86 h 116"/>
                  <a:gd name="T2" fmla="*/ 20 w 80"/>
                  <a:gd name="T3" fmla="*/ 92 h 116"/>
                  <a:gd name="T4" fmla="*/ 35 w 80"/>
                  <a:gd name="T5" fmla="*/ 95 h 116"/>
                  <a:gd name="T6" fmla="*/ 35 w 80"/>
                  <a:gd name="T7" fmla="*/ 110 h 116"/>
                  <a:gd name="T8" fmla="*/ 36 w 80"/>
                  <a:gd name="T9" fmla="*/ 114 h 116"/>
                  <a:gd name="T10" fmla="*/ 40 w 80"/>
                  <a:gd name="T11" fmla="*/ 116 h 116"/>
                  <a:gd name="T12" fmla="*/ 44 w 80"/>
                  <a:gd name="T13" fmla="*/ 114 h 116"/>
                  <a:gd name="T14" fmla="*/ 45 w 80"/>
                  <a:gd name="T15" fmla="*/ 109 h 116"/>
                  <a:gd name="T16" fmla="*/ 45 w 80"/>
                  <a:gd name="T17" fmla="*/ 95 h 116"/>
                  <a:gd name="T18" fmla="*/ 64 w 80"/>
                  <a:gd name="T19" fmla="*/ 91 h 116"/>
                  <a:gd name="T20" fmla="*/ 76 w 80"/>
                  <a:gd name="T21" fmla="*/ 82 h 116"/>
                  <a:gd name="T22" fmla="*/ 80 w 80"/>
                  <a:gd name="T23" fmla="*/ 70 h 116"/>
                  <a:gd name="T24" fmla="*/ 77 w 80"/>
                  <a:gd name="T25" fmla="*/ 60 h 116"/>
                  <a:gd name="T26" fmla="*/ 70 w 80"/>
                  <a:gd name="T27" fmla="*/ 53 h 116"/>
                  <a:gd name="T28" fmla="*/ 60 w 80"/>
                  <a:gd name="T29" fmla="*/ 49 h 116"/>
                  <a:gd name="T30" fmla="*/ 45 w 80"/>
                  <a:gd name="T31" fmla="*/ 45 h 116"/>
                  <a:gd name="T32" fmla="*/ 45 w 80"/>
                  <a:gd name="T33" fmla="*/ 22 h 116"/>
                  <a:gd name="T34" fmla="*/ 57 w 80"/>
                  <a:gd name="T35" fmla="*/ 31 h 116"/>
                  <a:gd name="T36" fmla="*/ 67 w 80"/>
                  <a:gd name="T37" fmla="*/ 37 h 116"/>
                  <a:gd name="T38" fmla="*/ 74 w 80"/>
                  <a:gd name="T39" fmla="*/ 35 h 116"/>
                  <a:gd name="T40" fmla="*/ 76 w 80"/>
                  <a:gd name="T41" fmla="*/ 30 h 116"/>
                  <a:gd name="T42" fmla="*/ 75 w 80"/>
                  <a:gd name="T43" fmla="*/ 25 h 116"/>
                  <a:gd name="T44" fmla="*/ 69 w 80"/>
                  <a:gd name="T45" fmla="*/ 19 h 116"/>
                  <a:gd name="T46" fmla="*/ 59 w 80"/>
                  <a:gd name="T47" fmla="*/ 13 h 116"/>
                  <a:gd name="T48" fmla="*/ 45 w 80"/>
                  <a:gd name="T49" fmla="*/ 11 h 116"/>
                  <a:gd name="T50" fmla="*/ 45 w 80"/>
                  <a:gd name="T51" fmla="*/ 4 h 116"/>
                  <a:gd name="T52" fmla="*/ 40 w 80"/>
                  <a:gd name="T53" fmla="*/ 0 h 116"/>
                  <a:gd name="T54" fmla="*/ 35 w 80"/>
                  <a:gd name="T55" fmla="*/ 5 h 116"/>
                  <a:gd name="T56" fmla="*/ 35 w 80"/>
                  <a:gd name="T57" fmla="*/ 11 h 116"/>
                  <a:gd name="T58" fmla="*/ 11 w 80"/>
                  <a:gd name="T59" fmla="*/ 18 h 116"/>
                  <a:gd name="T60" fmla="*/ 3 w 80"/>
                  <a:gd name="T61" fmla="*/ 34 h 116"/>
                  <a:gd name="T62" fmla="*/ 7 w 80"/>
                  <a:gd name="T63" fmla="*/ 46 h 116"/>
                  <a:gd name="T64" fmla="*/ 18 w 80"/>
                  <a:gd name="T65" fmla="*/ 53 h 116"/>
                  <a:gd name="T66" fmla="*/ 35 w 80"/>
                  <a:gd name="T67" fmla="*/ 58 h 116"/>
                  <a:gd name="T68" fmla="*/ 35 w 80"/>
                  <a:gd name="T69" fmla="*/ 84 h 116"/>
                  <a:gd name="T70" fmla="*/ 27 w 80"/>
                  <a:gd name="T71" fmla="*/ 81 h 116"/>
                  <a:gd name="T72" fmla="*/ 22 w 80"/>
                  <a:gd name="T73" fmla="*/ 76 h 116"/>
                  <a:gd name="T74" fmla="*/ 19 w 80"/>
                  <a:gd name="T75" fmla="*/ 69 h 116"/>
                  <a:gd name="T76" fmla="*/ 16 w 80"/>
                  <a:gd name="T77" fmla="*/ 66 h 116"/>
                  <a:gd name="T78" fmla="*/ 10 w 80"/>
                  <a:gd name="T79" fmla="*/ 65 h 116"/>
                  <a:gd name="T80" fmla="*/ 2 w 80"/>
                  <a:gd name="T81" fmla="*/ 67 h 116"/>
                  <a:gd name="T82" fmla="*/ 0 w 80"/>
                  <a:gd name="T83" fmla="*/ 72 h 116"/>
                  <a:gd name="T84" fmla="*/ 2 w 80"/>
                  <a:gd name="T85" fmla="*/ 79 h 116"/>
                  <a:gd name="T86" fmla="*/ 8 w 80"/>
                  <a:gd name="T87" fmla="*/ 86 h 116"/>
                  <a:gd name="T88" fmla="*/ 45 w 80"/>
                  <a:gd name="T89" fmla="*/ 60 h 116"/>
                  <a:gd name="T90" fmla="*/ 57 w 80"/>
                  <a:gd name="T91" fmla="*/ 64 h 116"/>
                  <a:gd name="T92" fmla="*/ 61 w 80"/>
                  <a:gd name="T93" fmla="*/ 72 h 116"/>
                  <a:gd name="T94" fmla="*/ 57 w 80"/>
                  <a:gd name="T95" fmla="*/ 80 h 116"/>
                  <a:gd name="T96" fmla="*/ 45 w 80"/>
                  <a:gd name="T97" fmla="*/ 84 h 116"/>
                  <a:gd name="T98" fmla="*/ 45 w 80"/>
                  <a:gd name="T99" fmla="*/ 60 h 116"/>
                  <a:gd name="T100" fmla="*/ 25 w 80"/>
                  <a:gd name="T101" fmla="*/ 39 h 116"/>
                  <a:gd name="T102" fmla="*/ 22 w 80"/>
                  <a:gd name="T103" fmla="*/ 32 h 116"/>
                  <a:gd name="T104" fmla="*/ 25 w 80"/>
                  <a:gd name="T105" fmla="*/ 25 h 116"/>
                  <a:gd name="T106" fmla="*/ 35 w 80"/>
                  <a:gd name="T107" fmla="*/ 21 h 116"/>
                  <a:gd name="T108" fmla="*/ 35 w 80"/>
                  <a:gd name="T109" fmla="*/ 43 h 116"/>
                  <a:gd name="T110" fmla="*/ 25 w 80"/>
                  <a:gd name="T111" fmla="*/ 39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80" h="116">
                    <a:moveTo>
                      <a:pt x="8" y="86"/>
                    </a:moveTo>
                    <a:cubicBezTo>
                      <a:pt x="11" y="89"/>
                      <a:pt x="15" y="91"/>
                      <a:pt x="20" y="92"/>
                    </a:cubicBezTo>
                    <a:cubicBezTo>
                      <a:pt x="24" y="94"/>
                      <a:pt x="29" y="95"/>
                      <a:pt x="35" y="95"/>
                    </a:cubicBezTo>
                    <a:cubicBezTo>
                      <a:pt x="35" y="110"/>
                      <a:pt x="35" y="110"/>
                      <a:pt x="35" y="110"/>
                    </a:cubicBezTo>
                    <a:cubicBezTo>
                      <a:pt x="35" y="112"/>
                      <a:pt x="36" y="113"/>
                      <a:pt x="36" y="114"/>
                    </a:cubicBezTo>
                    <a:cubicBezTo>
                      <a:pt x="37" y="115"/>
                      <a:pt x="38" y="116"/>
                      <a:pt x="40" y="116"/>
                    </a:cubicBezTo>
                    <a:cubicBezTo>
                      <a:pt x="42" y="116"/>
                      <a:pt x="44" y="115"/>
                      <a:pt x="44" y="114"/>
                    </a:cubicBezTo>
                    <a:cubicBezTo>
                      <a:pt x="45" y="113"/>
                      <a:pt x="45" y="111"/>
                      <a:pt x="45" y="109"/>
                    </a:cubicBezTo>
                    <a:cubicBezTo>
                      <a:pt x="45" y="95"/>
                      <a:pt x="45" y="95"/>
                      <a:pt x="45" y="95"/>
                    </a:cubicBezTo>
                    <a:cubicBezTo>
                      <a:pt x="52" y="95"/>
                      <a:pt x="59" y="93"/>
                      <a:pt x="64" y="91"/>
                    </a:cubicBezTo>
                    <a:cubicBezTo>
                      <a:pt x="69" y="89"/>
                      <a:pt x="73" y="86"/>
                      <a:pt x="76" y="82"/>
                    </a:cubicBezTo>
                    <a:cubicBezTo>
                      <a:pt x="79" y="78"/>
                      <a:pt x="80" y="74"/>
                      <a:pt x="80" y="70"/>
                    </a:cubicBezTo>
                    <a:cubicBezTo>
                      <a:pt x="80" y="66"/>
                      <a:pt x="79" y="63"/>
                      <a:pt x="77" y="60"/>
                    </a:cubicBezTo>
                    <a:cubicBezTo>
                      <a:pt x="76" y="58"/>
                      <a:pt x="73" y="55"/>
                      <a:pt x="70" y="53"/>
                    </a:cubicBezTo>
                    <a:cubicBezTo>
                      <a:pt x="67" y="51"/>
                      <a:pt x="64" y="50"/>
                      <a:pt x="60" y="49"/>
                    </a:cubicBezTo>
                    <a:cubicBezTo>
                      <a:pt x="56" y="48"/>
                      <a:pt x="51" y="46"/>
                      <a:pt x="45" y="45"/>
                    </a:cubicBezTo>
                    <a:cubicBezTo>
                      <a:pt x="45" y="22"/>
                      <a:pt x="45" y="22"/>
                      <a:pt x="45" y="22"/>
                    </a:cubicBezTo>
                    <a:cubicBezTo>
                      <a:pt x="51" y="23"/>
                      <a:pt x="55" y="26"/>
                      <a:pt x="57" y="31"/>
                    </a:cubicBezTo>
                    <a:cubicBezTo>
                      <a:pt x="59" y="35"/>
                      <a:pt x="62" y="37"/>
                      <a:pt x="67" y="37"/>
                    </a:cubicBezTo>
                    <a:cubicBezTo>
                      <a:pt x="70" y="37"/>
                      <a:pt x="72" y="36"/>
                      <a:pt x="74" y="35"/>
                    </a:cubicBezTo>
                    <a:cubicBezTo>
                      <a:pt x="76" y="34"/>
                      <a:pt x="76" y="32"/>
                      <a:pt x="76" y="30"/>
                    </a:cubicBezTo>
                    <a:cubicBezTo>
                      <a:pt x="76" y="28"/>
                      <a:pt x="76" y="26"/>
                      <a:pt x="75" y="25"/>
                    </a:cubicBezTo>
                    <a:cubicBezTo>
                      <a:pt x="73" y="22"/>
                      <a:pt x="72" y="21"/>
                      <a:pt x="69" y="19"/>
                    </a:cubicBezTo>
                    <a:cubicBezTo>
                      <a:pt x="66" y="16"/>
                      <a:pt x="63" y="14"/>
                      <a:pt x="59" y="13"/>
                    </a:cubicBezTo>
                    <a:cubicBezTo>
                      <a:pt x="55" y="12"/>
                      <a:pt x="50" y="11"/>
                      <a:pt x="45" y="11"/>
                    </a:cubicBezTo>
                    <a:cubicBezTo>
                      <a:pt x="45" y="4"/>
                      <a:pt x="45" y="4"/>
                      <a:pt x="45" y="4"/>
                    </a:cubicBezTo>
                    <a:cubicBezTo>
                      <a:pt x="45" y="1"/>
                      <a:pt x="43" y="0"/>
                      <a:pt x="40" y="0"/>
                    </a:cubicBezTo>
                    <a:cubicBezTo>
                      <a:pt x="37" y="0"/>
                      <a:pt x="35" y="1"/>
                      <a:pt x="35" y="5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25" y="11"/>
                      <a:pt x="17" y="14"/>
                      <a:pt x="11" y="18"/>
                    </a:cubicBezTo>
                    <a:cubicBezTo>
                      <a:pt x="5" y="22"/>
                      <a:pt x="3" y="27"/>
                      <a:pt x="3" y="34"/>
                    </a:cubicBezTo>
                    <a:cubicBezTo>
                      <a:pt x="3" y="38"/>
                      <a:pt x="4" y="43"/>
                      <a:pt x="7" y="46"/>
                    </a:cubicBezTo>
                    <a:cubicBezTo>
                      <a:pt x="10" y="49"/>
                      <a:pt x="14" y="51"/>
                      <a:pt x="18" y="53"/>
                    </a:cubicBezTo>
                    <a:cubicBezTo>
                      <a:pt x="23" y="55"/>
                      <a:pt x="28" y="56"/>
                      <a:pt x="35" y="58"/>
                    </a:cubicBezTo>
                    <a:cubicBezTo>
                      <a:pt x="35" y="84"/>
                      <a:pt x="35" y="84"/>
                      <a:pt x="35" y="84"/>
                    </a:cubicBezTo>
                    <a:cubicBezTo>
                      <a:pt x="32" y="83"/>
                      <a:pt x="29" y="82"/>
                      <a:pt x="27" y="81"/>
                    </a:cubicBezTo>
                    <a:cubicBezTo>
                      <a:pt x="25" y="79"/>
                      <a:pt x="23" y="78"/>
                      <a:pt x="22" y="76"/>
                    </a:cubicBezTo>
                    <a:cubicBezTo>
                      <a:pt x="21" y="75"/>
                      <a:pt x="20" y="72"/>
                      <a:pt x="19" y="69"/>
                    </a:cubicBezTo>
                    <a:cubicBezTo>
                      <a:pt x="18" y="68"/>
                      <a:pt x="17" y="67"/>
                      <a:pt x="16" y="66"/>
                    </a:cubicBezTo>
                    <a:cubicBezTo>
                      <a:pt x="14" y="65"/>
                      <a:pt x="12" y="65"/>
                      <a:pt x="10" y="65"/>
                    </a:cubicBezTo>
                    <a:cubicBezTo>
                      <a:pt x="7" y="65"/>
                      <a:pt x="4" y="65"/>
                      <a:pt x="2" y="67"/>
                    </a:cubicBezTo>
                    <a:cubicBezTo>
                      <a:pt x="1" y="68"/>
                      <a:pt x="0" y="70"/>
                      <a:pt x="0" y="72"/>
                    </a:cubicBezTo>
                    <a:cubicBezTo>
                      <a:pt x="0" y="74"/>
                      <a:pt x="0" y="77"/>
                      <a:pt x="2" y="79"/>
                    </a:cubicBezTo>
                    <a:cubicBezTo>
                      <a:pt x="3" y="82"/>
                      <a:pt x="5" y="84"/>
                      <a:pt x="8" y="86"/>
                    </a:cubicBezTo>
                    <a:close/>
                    <a:moveTo>
                      <a:pt x="45" y="60"/>
                    </a:moveTo>
                    <a:cubicBezTo>
                      <a:pt x="50" y="61"/>
                      <a:pt x="54" y="62"/>
                      <a:pt x="57" y="64"/>
                    </a:cubicBezTo>
                    <a:cubicBezTo>
                      <a:pt x="60" y="66"/>
                      <a:pt x="61" y="68"/>
                      <a:pt x="61" y="72"/>
                    </a:cubicBezTo>
                    <a:cubicBezTo>
                      <a:pt x="61" y="75"/>
                      <a:pt x="60" y="77"/>
                      <a:pt x="57" y="80"/>
                    </a:cubicBezTo>
                    <a:cubicBezTo>
                      <a:pt x="54" y="82"/>
                      <a:pt x="50" y="84"/>
                      <a:pt x="45" y="84"/>
                    </a:cubicBezTo>
                    <a:lnTo>
                      <a:pt x="45" y="60"/>
                    </a:lnTo>
                    <a:close/>
                    <a:moveTo>
                      <a:pt x="25" y="39"/>
                    </a:moveTo>
                    <a:cubicBezTo>
                      <a:pt x="23" y="37"/>
                      <a:pt x="22" y="35"/>
                      <a:pt x="22" y="32"/>
                    </a:cubicBezTo>
                    <a:cubicBezTo>
                      <a:pt x="22" y="29"/>
                      <a:pt x="23" y="27"/>
                      <a:pt x="25" y="25"/>
                    </a:cubicBezTo>
                    <a:cubicBezTo>
                      <a:pt x="28" y="24"/>
                      <a:pt x="31" y="22"/>
                      <a:pt x="35" y="21"/>
                    </a:cubicBezTo>
                    <a:cubicBezTo>
                      <a:pt x="35" y="43"/>
                      <a:pt x="35" y="43"/>
                      <a:pt x="35" y="43"/>
                    </a:cubicBezTo>
                    <a:cubicBezTo>
                      <a:pt x="31" y="42"/>
                      <a:pt x="27" y="40"/>
                      <a:pt x="25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37" name="文本框 36"/>
          <p:cNvSpPr txBox="1"/>
          <p:nvPr/>
        </p:nvSpPr>
        <p:spPr>
          <a:xfrm>
            <a:off x="4387851" y="3170091"/>
            <a:ext cx="3416300" cy="451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000" dirty="0" smtClean="0"/>
              <a:t>Heating Curve</a:t>
            </a:r>
            <a:endParaRPr lang="zh-CN" altLang="en-US" sz="2000" dirty="0"/>
          </a:p>
        </p:txBody>
      </p:sp>
      <p:sp>
        <p:nvSpPr>
          <p:cNvPr id="38" name="矩形 37"/>
          <p:cNvSpPr/>
          <p:nvPr/>
        </p:nvSpPr>
        <p:spPr>
          <a:xfrm>
            <a:off x="4572839" y="3626237"/>
            <a:ext cx="3046324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think don't want to give vent to out your inner voice can be in the high school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9033261" y="1745256"/>
            <a:ext cx="1219200" cy="1219200"/>
            <a:chOff x="9033261" y="1141289"/>
            <a:chExt cx="1219200" cy="1219200"/>
          </a:xfrm>
        </p:grpSpPr>
        <p:sp>
          <p:nvSpPr>
            <p:cNvPr id="7" name="椭圆 6"/>
            <p:cNvSpPr/>
            <p:nvPr/>
          </p:nvSpPr>
          <p:spPr>
            <a:xfrm>
              <a:off x="9033261" y="1141289"/>
              <a:ext cx="1219200" cy="1219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sx="101000" sy="101000" algn="ctr" rotWithShape="0">
                <a:schemeClr val="tx1">
                  <a:lumMod val="75000"/>
                  <a:lumOff val="25000"/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7" name="Freeform 42"/>
            <p:cNvSpPr>
              <a:spLocks noEditPoints="1"/>
            </p:cNvSpPr>
            <p:nvPr/>
          </p:nvSpPr>
          <p:spPr bwMode="auto">
            <a:xfrm>
              <a:off x="9578567" y="1627064"/>
              <a:ext cx="128588" cy="363538"/>
            </a:xfrm>
            <a:custGeom>
              <a:avLst/>
              <a:gdLst>
                <a:gd name="T0" fmla="*/ 24 w 34"/>
                <a:gd name="T1" fmla="*/ 0 h 97"/>
                <a:gd name="T2" fmla="*/ 10 w 34"/>
                <a:gd name="T3" fmla="*/ 0 h 97"/>
                <a:gd name="T4" fmla="*/ 0 w 34"/>
                <a:gd name="T5" fmla="*/ 10 h 97"/>
                <a:gd name="T6" fmla="*/ 10 w 34"/>
                <a:gd name="T7" fmla="*/ 20 h 97"/>
                <a:gd name="T8" fmla="*/ 15 w 34"/>
                <a:gd name="T9" fmla="*/ 20 h 97"/>
                <a:gd name="T10" fmla="*/ 15 w 34"/>
                <a:gd name="T11" fmla="*/ 94 h 97"/>
                <a:gd name="T12" fmla="*/ 17 w 34"/>
                <a:gd name="T13" fmla="*/ 97 h 97"/>
                <a:gd name="T14" fmla="*/ 19 w 34"/>
                <a:gd name="T15" fmla="*/ 94 h 97"/>
                <a:gd name="T16" fmla="*/ 19 w 34"/>
                <a:gd name="T17" fmla="*/ 20 h 97"/>
                <a:gd name="T18" fmla="*/ 24 w 34"/>
                <a:gd name="T19" fmla="*/ 20 h 97"/>
                <a:gd name="T20" fmla="*/ 34 w 34"/>
                <a:gd name="T21" fmla="*/ 10 h 97"/>
                <a:gd name="T22" fmla="*/ 24 w 34"/>
                <a:gd name="T23" fmla="*/ 0 h 97"/>
                <a:gd name="T24" fmla="*/ 24 w 34"/>
                <a:gd name="T25" fmla="*/ 15 h 97"/>
                <a:gd name="T26" fmla="*/ 10 w 34"/>
                <a:gd name="T27" fmla="*/ 15 h 97"/>
                <a:gd name="T28" fmla="*/ 4 w 34"/>
                <a:gd name="T29" fmla="*/ 10 h 97"/>
                <a:gd name="T30" fmla="*/ 10 w 34"/>
                <a:gd name="T31" fmla="*/ 5 h 97"/>
                <a:gd name="T32" fmla="*/ 24 w 34"/>
                <a:gd name="T33" fmla="*/ 5 h 97"/>
                <a:gd name="T34" fmla="*/ 30 w 34"/>
                <a:gd name="T35" fmla="*/ 10 h 97"/>
                <a:gd name="T36" fmla="*/ 24 w 34"/>
                <a:gd name="T37" fmla="*/ 1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" h="97">
                  <a:moveTo>
                    <a:pt x="24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15"/>
                    <a:pt x="4" y="20"/>
                    <a:pt x="10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94"/>
                    <a:pt x="15" y="94"/>
                    <a:pt x="15" y="94"/>
                  </a:cubicBezTo>
                  <a:cubicBezTo>
                    <a:pt x="15" y="96"/>
                    <a:pt x="16" y="97"/>
                    <a:pt x="17" y="97"/>
                  </a:cubicBezTo>
                  <a:cubicBezTo>
                    <a:pt x="18" y="97"/>
                    <a:pt x="19" y="96"/>
                    <a:pt x="19" y="94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30" y="20"/>
                    <a:pt x="34" y="15"/>
                    <a:pt x="34" y="10"/>
                  </a:cubicBezTo>
                  <a:cubicBezTo>
                    <a:pt x="34" y="5"/>
                    <a:pt x="30" y="0"/>
                    <a:pt x="24" y="0"/>
                  </a:cubicBezTo>
                  <a:close/>
                  <a:moveTo>
                    <a:pt x="24" y="15"/>
                  </a:moveTo>
                  <a:cubicBezTo>
                    <a:pt x="10" y="15"/>
                    <a:pt x="10" y="15"/>
                    <a:pt x="10" y="15"/>
                  </a:cubicBezTo>
                  <a:cubicBezTo>
                    <a:pt x="7" y="15"/>
                    <a:pt x="4" y="13"/>
                    <a:pt x="4" y="10"/>
                  </a:cubicBezTo>
                  <a:cubicBezTo>
                    <a:pt x="4" y="7"/>
                    <a:pt x="7" y="5"/>
                    <a:pt x="10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7" y="5"/>
                    <a:pt x="30" y="7"/>
                    <a:pt x="30" y="10"/>
                  </a:cubicBezTo>
                  <a:cubicBezTo>
                    <a:pt x="30" y="13"/>
                    <a:pt x="27" y="15"/>
                    <a:pt x="24" y="15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43"/>
            <p:cNvSpPr/>
            <p:nvPr/>
          </p:nvSpPr>
          <p:spPr bwMode="auto">
            <a:xfrm>
              <a:off x="9635717" y="1511176"/>
              <a:ext cx="14288" cy="77788"/>
            </a:xfrm>
            <a:custGeom>
              <a:avLst/>
              <a:gdLst>
                <a:gd name="T0" fmla="*/ 2 w 4"/>
                <a:gd name="T1" fmla="*/ 21 h 21"/>
                <a:gd name="T2" fmla="*/ 4 w 4"/>
                <a:gd name="T3" fmla="*/ 19 h 21"/>
                <a:gd name="T4" fmla="*/ 4 w 4"/>
                <a:gd name="T5" fmla="*/ 2 h 21"/>
                <a:gd name="T6" fmla="*/ 2 w 4"/>
                <a:gd name="T7" fmla="*/ 0 h 21"/>
                <a:gd name="T8" fmla="*/ 0 w 4"/>
                <a:gd name="T9" fmla="*/ 2 h 21"/>
                <a:gd name="T10" fmla="*/ 0 w 4"/>
                <a:gd name="T11" fmla="*/ 19 h 21"/>
                <a:gd name="T12" fmla="*/ 2 w 4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21">
                  <a:moveTo>
                    <a:pt x="2" y="21"/>
                  </a:moveTo>
                  <a:cubicBezTo>
                    <a:pt x="3" y="21"/>
                    <a:pt x="4" y="20"/>
                    <a:pt x="4" y="19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0"/>
                    <a:pt x="1" y="21"/>
                    <a:pt x="2" y="2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44"/>
            <p:cNvSpPr>
              <a:spLocks noEditPoints="1"/>
            </p:cNvSpPr>
            <p:nvPr/>
          </p:nvSpPr>
          <p:spPr bwMode="auto">
            <a:xfrm>
              <a:off x="9440455" y="1792164"/>
              <a:ext cx="127000" cy="198438"/>
            </a:xfrm>
            <a:custGeom>
              <a:avLst/>
              <a:gdLst>
                <a:gd name="T0" fmla="*/ 24 w 34"/>
                <a:gd name="T1" fmla="*/ 0 h 53"/>
                <a:gd name="T2" fmla="*/ 10 w 34"/>
                <a:gd name="T3" fmla="*/ 0 h 53"/>
                <a:gd name="T4" fmla="*/ 0 w 34"/>
                <a:gd name="T5" fmla="*/ 10 h 53"/>
                <a:gd name="T6" fmla="*/ 10 w 34"/>
                <a:gd name="T7" fmla="*/ 19 h 53"/>
                <a:gd name="T8" fmla="*/ 15 w 34"/>
                <a:gd name="T9" fmla="*/ 19 h 53"/>
                <a:gd name="T10" fmla="*/ 15 w 34"/>
                <a:gd name="T11" fmla="*/ 50 h 53"/>
                <a:gd name="T12" fmla="*/ 17 w 34"/>
                <a:gd name="T13" fmla="*/ 53 h 53"/>
                <a:gd name="T14" fmla="*/ 19 w 34"/>
                <a:gd name="T15" fmla="*/ 50 h 53"/>
                <a:gd name="T16" fmla="*/ 19 w 34"/>
                <a:gd name="T17" fmla="*/ 19 h 53"/>
                <a:gd name="T18" fmla="*/ 24 w 34"/>
                <a:gd name="T19" fmla="*/ 19 h 53"/>
                <a:gd name="T20" fmla="*/ 34 w 34"/>
                <a:gd name="T21" fmla="*/ 10 h 53"/>
                <a:gd name="T22" fmla="*/ 24 w 34"/>
                <a:gd name="T23" fmla="*/ 0 h 53"/>
                <a:gd name="T24" fmla="*/ 24 w 34"/>
                <a:gd name="T25" fmla="*/ 15 h 53"/>
                <a:gd name="T26" fmla="*/ 10 w 34"/>
                <a:gd name="T27" fmla="*/ 15 h 53"/>
                <a:gd name="T28" fmla="*/ 4 w 34"/>
                <a:gd name="T29" fmla="*/ 10 h 53"/>
                <a:gd name="T30" fmla="*/ 10 w 34"/>
                <a:gd name="T31" fmla="*/ 4 h 53"/>
                <a:gd name="T32" fmla="*/ 24 w 34"/>
                <a:gd name="T33" fmla="*/ 4 h 53"/>
                <a:gd name="T34" fmla="*/ 29 w 34"/>
                <a:gd name="T35" fmla="*/ 10 h 53"/>
                <a:gd name="T36" fmla="*/ 24 w 34"/>
                <a:gd name="T37" fmla="*/ 1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" h="53">
                  <a:moveTo>
                    <a:pt x="24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5"/>
                    <a:pt x="4" y="19"/>
                    <a:pt x="10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5" y="52"/>
                    <a:pt x="16" y="53"/>
                    <a:pt x="17" y="53"/>
                  </a:cubicBezTo>
                  <a:cubicBezTo>
                    <a:pt x="18" y="53"/>
                    <a:pt x="19" y="52"/>
                    <a:pt x="19" y="50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30" y="19"/>
                    <a:pt x="34" y="15"/>
                    <a:pt x="34" y="10"/>
                  </a:cubicBezTo>
                  <a:cubicBezTo>
                    <a:pt x="34" y="4"/>
                    <a:pt x="30" y="0"/>
                    <a:pt x="24" y="0"/>
                  </a:cubicBezTo>
                  <a:close/>
                  <a:moveTo>
                    <a:pt x="24" y="15"/>
                  </a:moveTo>
                  <a:cubicBezTo>
                    <a:pt x="10" y="15"/>
                    <a:pt x="10" y="15"/>
                    <a:pt x="10" y="15"/>
                  </a:cubicBezTo>
                  <a:cubicBezTo>
                    <a:pt x="7" y="15"/>
                    <a:pt x="4" y="12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7" y="4"/>
                    <a:pt x="29" y="7"/>
                    <a:pt x="29" y="10"/>
                  </a:cubicBezTo>
                  <a:cubicBezTo>
                    <a:pt x="29" y="12"/>
                    <a:pt x="27" y="15"/>
                    <a:pt x="24" y="15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45"/>
            <p:cNvSpPr/>
            <p:nvPr/>
          </p:nvSpPr>
          <p:spPr bwMode="auto">
            <a:xfrm>
              <a:off x="9496017" y="1511176"/>
              <a:ext cx="15875" cy="242888"/>
            </a:xfrm>
            <a:custGeom>
              <a:avLst/>
              <a:gdLst>
                <a:gd name="T0" fmla="*/ 2 w 4"/>
                <a:gd name="T1" fmla="*/ 65 h 65"/>
                <a:gd name="T2" fmla="*/ 4 w 4"/>
                <a:gd name="T3" fmla="*/ 63 h 65"/>
                <a:gd name="T4" fmla="*/ 4 w 4"/>
                <a:gd name="T5" fmla="*/ 2 h 65"/>
                <a:gd name="T6" fmla="*/ 2 w 4"/>
                <a:gd name="T7" fmla="*/ 0 h 65"/>
                <a:gd name="T8" fmla="*/ 0 w 4"/>
                <a:gd name="T9" fmla="*/ 2 h 65"/>
                <a:gd name="T10" fmla="*/ 0 w 4"/>
                <a:gd name="T11" fmla="*/ 63 h 65"/>
                <a:gd name="T12" fmla="*/ 2 w 4"/>
                <a:gd name="T13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65">
                  <a:moveTo>
                    <a:pt x="2" y="65"/>
                  </a:moveTo>
                  <a:cubicBezTo>
                    <a:pt x="3" y="65"/>
                    <a:pt x="4" y="64"/>
                    <a:pt x="4" y="6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4"/>
                    <a:pt x="1" y="65"/>
                    <a:pt x="2" y="65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46"/>
            <p:cNvSpPr>
              <a:spLocks noEditPoints="1"/>
            </p:cNvSpPr>
            <p:nvPr/>
          </p:nvSpPr>
          <p:spPr bwMode="auto">
            <a:xfrm>
              <a:off x="9718267" y="1792164"/>
              <a:ext cx="127000" cy="198438"/>
            </a:xfrm>
            <a:custGeom>
              <a:avLst/>
              <a:gdLst>
                <a:gd name="T0" fmla="*/ 24 w 34"/>
                <a:gd name="T1" fmla="*/ 0 h 53"/>
                <a:gd name="T2" fmla="*/ 10 w 34"/>
                <a:gd name="T3" fmla="*/ 0 h 53"/>
                <a:gd name="T4" fmla="*/ 0 w 34"/>
                <a:gd name="T5" fmla="*/ 10 h 53"/>
                <a:gd name="T6" fmla="*/ 10 w 34"/>
                <a:gd name="T7" fmla="*/ 19 h 53"/>
                <a:gd name="T8" fmla="*/ 15 w 34"/>
                <a:gd name="T9" fmla="*/ 19 h 53"/>
                <a:gd name="T10" fmla="*/ 15 w 34"/>
                <a:gd name="T11" fmla="*/ 50 h 53"/>
                <a:gd name="T12" fmla="*/ 17 w 34"/>
                <a:gd name="T13" fmla="*/ 53 h 53"/>
                <a:gd name="T14" fmla="*/ 19 w 34"/>
                <a:gd name="T15" fmla="*/ 50 h 53"/>
                <a:gd name="T16" fmla="*/ 19 w 34"/>
                <a:gd name="T17" fmla="*/ 19 h 53"/>
                <a:gd name="T18" fmla="*/ 24 w 34"/>
                <a:gd name="T19" fmla="*/ 19 h 53"/>
                <a:gd name="T20" fmla="*/ 34 w 34"/>
                <a:gd name="T21" fmla="*/ 10 h 53"/>
                <a:gd name="T22" fmla="*/ 24 w 34"/>
                <a:gd name="T23" fmla="*/ 0 h 53"/>
                <a:gd name="T24" fmla="*/ 24 w 34"/>
                <a:gd name="T25" fmla="*/ 15 h 53"/>
                <a:gd name="T26" fmla="*/ 10 w 34"/>
                <a:gd name="T27" fmla="*/ 15 h 53"/>
                <a:gd name="T28" fmla="*/ 5 w 34"/>
                <a:gd name="T29" fmla="*/ 10 h 53"/>
                <a:gd name="T30" fmla="*/ 10 w 34"/>
                <a:gd name="T31" fmla="*/ 4 h 53"/>
                <a:gd name="T32" fmla="*/ 24 w 34"/>
                <a:gd name="T33" fmla="*/ 4 h 53"/>
                <a:gd name="T34" fmla="*/ 30 w 34"/>
                <a:gd name="T35" fmla="*/ 10 h 53"/>
                <a:gd name="T36" fmla="*/ 24 w 34"/>
                <a:gd name="T37" fmla="*/ 1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" h="53">
                  <a:moveTo>
                    <a:pt x="24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5"/>
                    <a:pt x="4" y="19"/>
                    <a:pt x="10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5" y="52"/>
                    <a:pt x="16" y="53"/>
                    <a:pt x="17" y="53"/>
                  </a:cubicBezTo>
                  <a:cubicBezTo>
                    <a:pt x="18" y="53"/>
                    <a:pt x="19" y="52"/>
                    <a:pt x="19" y="50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30" y="19"/>
                    <a:pt x="34" y="15"/>
                    <a:pt x="34" y="10"/>
                  </a:cubicBezTo>
                  <a:cubicBezTo>
                    <a:pt x="34" y="4"/>
                    <a:pt x="30" y="0"/>
                    <a:pt x="24" y="0"/>
                  </a:cubicBezTo>
                  <a:close/>
                  <a:moveTo>
                    <a:pt x="24" y="15"/>
                  </a:moveTo>
                  <a:cubicBezTo>
                    <a:pt x="10" y="15"/>
                    <a:pt x="10" y="15"/>
                    <a:pt x="10" y="15"/>
                  </a:cubicBezTo>
                  <a:cubicBezTo>
                    <a:pt x="7" y="15"/>
                    <a:pt x="5" y="12"/>
                    <a:pt x="5" y="10"/>
                  </a:cubicBezTo>
                  <a:cubicBezTo>
                    <a:pt x="5" y="7"/>
                    <a:pt x="7" y="4"/>
                    <a:pt x="10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7" y="4"/>
                    <a:pt x="30" y="7"/>
                    <a:pt x="30" y="10"/>
                  </a:cubicBezTo>
                  <a:cubicBezTo>
                    <a:pt x="30" y="12"/>
                    <a:pt x="27" y="15"/>
                    <a:pt x="24" y="15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47"/>
            <p:cNvSpPr/>
            <p:nvPr/>
          </p:nvSpPr>
          <p:spPr bwMode="auto">
            <a:xfrm>
              <a:off x="9773830" y="1511176"/>
              <a:ext cx="15875" cy="242888"/>
            </a:xfrm>
            <a:custGeom>
              <a:avLst/>
              <a:gdLst>
                <a:gd name="T0" fmla="*/ 2 w 4"/>
                <a:gd name="T1" fmla="*/ 65 h 65"/>
                <a:gd name="T2" fmla="*/ 4 w 4"/>
                <a:gd name="T3" fmla="*/ 63 h 65"/>
                <a:gd name="T4" fmla="*/ 4 w 4"/>
                <a:gd name="T5" fmla="*/ 2 h 65"/>
                <a:gd name="T6" fmla="*/ 2 w 4"/>
                <a:gd name="T7" fmla="*/ 0 h 65"/>
                <a:gd name="T8" fmla="*/ 0 w 4"/>
                <a:gd name="T9" fmla="*/ 2 h 65"/>
                <a:gd name="T10" fmla="*/ 0 w 4"/>
                <a:gd name="T11" fmla="*/ 63 h 65"/>
                <a:gd name="T12" fmla="*/ 2 w 4"/>
                <a:gd name="T13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65">
                  <a:moveTo>
                    <a:pt x="2" y="65"/>
                  </a:moveTo>
                  <a:cubicBezTo>
                    <a:pt x="3" y="65"/>
                    <a:pt x="4" y="64"/>
                    <a:pt x="4" y="6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4"/>
                    <a:pt x="1" y="65"/>
                    <a:pt x="2" y="65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7934711" y="3170091"/>
            <a:ext cx="3416300" cy="451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000" dirty="0" smtClean="0"/>
              <a:t>Hardening Capacity</a:t>
            </a:r>
            <a:endParaRPr lang="zh-CN" altLang="en-US" sz="2000" dirty="0"/>
          </a:p>
        </p:txBody>
      </p:sp>
      <p:sp>
        <p:nvSpPr>
          <p:cNvPr id="41" name="矩形 40"/>
          <p:cNvSpPr/>
          <p:nvPr/>
        </p:nvSpPr>
        <p:spPr>
          <a:xfrm>
            <a:off x="8119699" y="3626237"/>
            <a:ext cx="3046324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think don't want to give vent to out your inner voice can be in the high school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4" name="Freeform 5"/>
          <p:cNvSpPr/>
          <p:nvPr/>
        </p:nvSpPr>
        <p:spPr bwMode="auto">
          <a:xfrm>
            <a:off x="11152047" y="412699"/>
            <a:ext cx="569923" cy="450901"/>
          </a:xfrm>
          <a:custGeom>
            <a:avLst/>
            <a:gdLst>
              <a:gd name="T0" fmla="*/ 250 w 2689"/>
              <a:gd name="T1" fmla="*/ 1020 h 2127"/>
              <a:gd name="T2" fmla="*/ 340 w 2689"/>
              <a:gd name="T3" fmla="*/ 1057 h 2127"/>
              <a:gd name="T4" fmla="*/ 1546 w 2689"/>
              <a:gd name="T5" fmla="*/ 1057 h 2127"/>
              <a:gd name="T6" fmla="*/ 1939 w 2689"/>
              <a:gd name="T7" fmla="*/ 1057 h 2127"/>
              <a:gd name="T8" fmla="*/ 1968 w 2689"/>
              <a:gd name="T9" fmla="*/ 1066 h 2127"/>
              <a:gd name="T10" fmla="*/ 1954 w 2689"/>
              <a:gd name="T11" fmla="*/ 1092 h 2127"/>
              <a:gd name="T12" fmla="*/ 1376 w 2689"/>
              <a:gd name="T13" fmla="*/ 1677 h 2127"/>
              <a:gd name="T14" fmla="*/ 1321 w 2689"/>
              <a:gd name="T15" fmla="*/ 1677 h 2127"/>
              <a:gd name="T16" fmla="*/ 959 w 2689"/>
              <a:gd name="T17" fmla="*/ 1310 h 2127"/>
              <a:gd name="T18" fmla="*/ 883 w 2689"/>
              <a:gd name="T19" fmla="*/ 1278 h 2127"/>
              <a:gd name="T20" fmla="*/ 556 w 2689"/>
              <a:gd name="T21" fmla="*/ 1279 h 2127"/>
              <a:gd name="T22" fmla="*/ 521 w 2689"/>
              <a:gd name="T23" fmla="*/ 1289 h 2127"/>
              <a:gd name="T24" fmla="*/ 557 w 2689"/>
              <a:gd name="T25" fmla="*/ 1332 h 2127"/>
              <a:gd name="T26" fmla="*/ 1316 w 2689"/>
              <a:gd name="T27" fmla="*/ 2100 h 2127"/>
              <a:gd name="T28" fmla="*/ 1381 w 2689"/>
              <a:gd name="T29" fmla="*/ 2098 h 2127"/>
              <a:gd name="T30" fmla="*/ 1938 w 2689"/>
              <a:gd name="T31" fmla="*/ 1533 h 2127"/>
              <a:gd name="T32" fmla="*/ 2665 w 2689"/>
              <a:gd name="T33" fmla="*/ 798 h 2127"/>
              <a:gd name="T34" fmla="*/ 2689 w 2689"/>
              <a:gd name="T35" fmla="*/ 770 h 2127"/>
              <a:gd name="T36" fmla="*/ 2636 w 2689"/>
              <a:gd name="T37" fmla="*/ 764 h 2127"/>
              <a:gd name="T38" fmla="*/ 1491 w 2689"/>
              <a:gd name="T39" fmla="*/ 764 h 2127"/>
              <a:gd name="T40" fmla="*/ 395 w 2689"/>
              <a:gd name="T41" fmla="*/ 764 h 2127"/>
              <a:gd name="T42" fmla="*/ 366 w 2689"/>
              <a:gd name="T43" fmla="*/ 715 h 2127"/>
              <a:gd name="T44" fmla="*/ 574 w 2689"/>
              <a:gd name="T45" fmla="*/ 330 h 2127"/>
              <a:gd name="T46" fmla="*/ 632 w 2689"/>
              <a:gd name="T47" fmla="*/ 294 h 2127"/>
              <a:gd name="T48" fmla="*/ 2063 w 2689"/>
              <a:gd name="T49" fmla="*/ 294 h 2127"/>
              <a:gd name="T50" fmla="*/ 2122 w 2689"/>
              <a:gd name="T51" fmla="*/ 329 h 2127"/>
              <a:gd name="T52" fmla="*/ 2220 w 2689"/>
              <a:gd name="T53" fmla="*/ 512 h 2127"/>
              <a:gd name="T54" fmla="*/ 2279 w 2689"/>
              <a:gd name="T55" fmla="*/ 547 h 2127"/>
              <a:gd name="T56" fmla="*/ 2540 w 2689"/>
              <a:gd name="T57" fmla="*/ 547 h 2127"/>
              <a:gd name="T58" fmla="*/ 2562 w 2689"/>
              <a:gd name="T59" fmla="*/ 508 h 2127"/>
              <a:gd name="T60" fmla="*/ 2316 w 2689"/>
              <a:gd name="T61" fmla="*/ 51 h 2127"/>
              <a:gd name="T62" fmla="*/ 2230 w 2689"/>
              <a:gd name="T63" fmla="*/ 0 h 2127"/>
              <a:gd name="T64" fmla="*/ 925 w 2689"/>
              <a:gd name="T65" fmla="*/ 1 h 2127"/>
              <a:gd name="T66" fmla="*/ 451 w 2689"/>
              <a:gd name="T67" fmla="*/ 1 h 2127"/>
              <a:gd name="T68" fmla="*/ 393 w 2689"/>
              <a:gd name="T69" fmla="*/ 29 h 2127"/>
              <a:gd name="T70" fmla="*/ 14 w 2689"/>
              <a:gd name="T71" fmla="*/ 730 h 2127"/>
              <a:gd name="T72" fmla="*/ 22 w 2689"/>
              <a:gd name="T73" fmla="*/ 791 h 2127"/>
              <a:gd name="T74" fmla="*/ 250 w 2689"/>
              <a:gd name="T75" fmla="*/ 1020 h 2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689" h="2127">
                <a:moveTo>
                  <a:pt x="250" y="1020"/>
                </a:moveTo>
                <a:cubicBezTo>
                  <a:pt x="276" y="1047"/>
                  <a:pt x="303" y="1057"/>
                  <a:pt x="340" y="1057"/>
                </a:cubicBezTo>
                <a:cubicBezTo>
                  <a:pt x="742" y="1056"/>
                  <a:pt x="1144" y="1057"/>
                  <a:pt x="1546" y="1057"/>
                </a:cubicBezTo>
                <a:cubicBezTo>
                  <a:pt x="1677" y="1057"/>
                  <a:pt x="1808" y="1057"/>
                  <a:pt x="1939" y="1057"/>
                </a:cubicBezTo>
                <a:cubicBezTo>
                  <a:pt x="1950" y="1057"/>
                  <a:pt x="1963" y="1054"/>
                  <a:pt x="1968" y="1066"/>
                </a:cubicBezTo>
                <a:cubicBezTo>
                  <a:pt x="1974" y="1078"/>
                  <a:pt x="1961" y="1085"/>
                  <a:pt x="1954" y="1092"/>
                </a:cubicBezTo>
                <a:cubicBezTo>
                  <a:pt x="1761" y="1287"/>
                  <a:pt x="1568" y="1482"/>
                  <a:pt x="1376" y="1677"/>
                </a:cubicBezTo>
                <a:cubicBezTo>
                  <a:pt x="1355" y="1698"/>
                  <a:pt x="1343" y="1700"/>
                  <a:pt x="1321" y="1677"/>
                </a:cubicBezTo>
                <a:cubicBezTo>
                  <a:pt x="1201" y="1554"/>
                  <a:pt x="1079" y="1433"/>
                  <a:pt x="959" y="1310"/>
                </a:cubicBezTo>
                <a:cubicBezTo>
                  <a:pt x="938" y="1288"/>
                  <a:pt x="915" y="1278"/>
                  <a:pt x="883" y="1278"/>
                </a:cubicBezTo>
                <a:cubicBezTo>
                  <a:pt x="774" y="1280"/>
                  <a:pt x="665" y="1279"/>
                  <a:pt x="556" y="1279"/>
                </a:cubicBezTo>
                <a:cubicBezTo>
                  <a:pt x="545" y="1279"/>
                  <a:pt x="532" y="1274"/>
                  <a:pt x="521" y="1289"/>
                </a:cubicBezTo>
                <a:cubicBezTo>
                  <a:pt x="533" y="1303"/>
                  <a:pt x="544" y="1318"/>
                  <a:pt x="557" y="1332"/>
                </a:cubicBezTo>
                <a:cubicBezTo>
                  <a:pt x="810" y="1588"/>
                  <a:pt x="1064" y="1843"/>
                  <a:pt x="1316" y="2100"/>
                </a:cubicBezTo>
                <a:cubicBezTo>
                  <a:pt x="1342" y="2127"/>
                  <a:pt x="1357" y="2123"/>
                  <a:pt x="1381" y="2098"/>
                </a:cubicBezTo>
                <a:cubicBezTo>
                  <a:pt x="1566" y="1909"/>
                  <a:pt x="1752" y="1721"/>
                  <a:pt x="1938" y="1533"/>
                </a:cubicBezTo>
                <a:cubicBezTo>
                  <a:pt x="2180" y="1288"/>
                  <a:pt x="2423" y="1043"/>
                  <a:pt x="2665" y="798"/>
                </a:cubicBezTo>
                <a:cubicBezTo>
                  <a:pt x="2673" y="790"/>
                  <a:pt x="2680" y="782"/>
                  <a:pt x="2689" y="770"/>
                </a:cubicBezTo>
                <a:cubicBezTo>
                  <a:pt x="2636" y="764"/>
                  <a:pt x="2636" y="764"/>
                  <a:pt x="2636" y="764"/>
                </a:cubicBezTo>
                <a:cubicBezTo>
                  <a:pt x="2254" y="764"/>
                  <a:pt x="1873" y="764"/>
                  <a:pt x="1491" y="764"/>
                </a:cubicBezTo>
                <a:cubicBezTo>
                  <a:pt x="1126" y="764"/>
                  <a:pt x="760" y="764"/>
                  <a:pt x="395" y="764"/>
                </a:cubicBezTo>
                <a:cubicBezTo>
                  <a:pt x="343" y="764"/>
                  <a:pt x="341" y="761"/>
                  <a:pt x="366" y="715"/>
                </a:cubicBezTo>
                <a:cubicBezTo>
                  <a:pt x="435" y="587"/>
                  <a:pt x="506" y="459"/>
                  <a:pt x="574" y="330"/>
                </a:cubicBezTo>
                <a:cubicBezTo>
                  <a:pt x="587" y="306"/>
                  <a:pt x="603" y="294"/>
                  <a:pt x="632" y="294"/>
                </a:cubicBezTo>
                <a:cubicBezTo>
                  <a:pt x="1109" y="294"/>
                  <a:pt x="1586" y="294"/>
                  <a:pt x="2063" y="294"/>
                </a:cubicBezTo>
                <a:cubicBezTo>
                  <a:pt x="2091" y="294"/>
                  <a:pt x="2109" y="304"/>
                  <a:pt x="2122" y="329"/>
                </a:cubicBezTo>
                <a:cubicBezTo>
                  <a:pt x="2154" y="390"/>
                  <a:pt x="2189" y="451"/>
                  <a:pt x="2220" y="512"/>
                </a:cubicBezTo>
                <a:cubicBezTo>
                  <a:pt x="2233" y="537"/>
                  <a:pt x="2251" y="548"/>
                  <a:pt x="2279" y="547"/>
                </a:cubicBezTo>
                <a:cubicBezTo>
                  <a:pt x="2366" y="546"/>
                  <a:pt x="2453" y="546"/>
                  <a:pt x="2540" y="547"/>
                </a:cubicBezTo>
                <a:cubicBezTo>
                  <a:pt x="2577" y="548"/>
                  <a:pt x="2579" y="538"/>
                  <a:pt x="2562" y="508"/>
                </a:cubicBezTo>
                <a:cubicBezTo>
                  <a:pt x="2479" y="356"/>
                  <a:pt x="2396" y="204"/>
                  <a:pt x="2316" y="51"/>
                </a:cubicBezTo>
                <a:cubicBezTo>
                  <a:pt x="2296" y="13"/>
                  <a:pt x="2272" y="0"/>
                  <a:pt x="2230" y="0"/>
                </a:cubicBezTo>
                <a:cubicBezTo>
                  <a:pt x="1795" y="1"/>
                  <a:pt x="1360" y="1"/>
                  <a:pt x="925" y="1"/>
                </a:cubicBezTo>
                <a:cubicBezTo>
                  <a:pt x="767" y="1"/>
                  <a:pt x="609" y="1"/>
                  <a:pt x="451" y="1"/>
                </a:cubicBezTo>
                <a:cubicBezTo>
                  <a:pt x="426" y="1"/>
                  <a:pt x="407" y="4"/>
                  <a:pt x="393" y="29"/>
                </a:cubicBezTo>
                <a:cubicBezTo>
                  <a:pt x="267" y="263"/>
                  <a:pt x="141" y="497"/>
                  <a:pt x="14" y="730"/>
                </a:cubicBezTo>
                <a:cubicBezTo>
                  <a:pt x="0" y="755"/>
                  <a:pt x="2" y="771"/>
                  <a:pt x="22" y="791"/>
                </a:cubicBezTo>
                <a:cubicBezTo>
                  <a:pt x="99" y="866"/>
                  <a:pt x="175" y="942"/>
                  <a:pt x="250" y="1020"/>
                </a:cubicBezTo>
                <a:close/>
              </a:path>
            </a:pathLst>
          </a:custGeom>
          <a:solidFill>
            <a:schemeClr val="tx1">
              <a:alpha val="38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cxnSp>
        <p:nvCxnSpPr>
          <p:cNvPr id="56" name="直接连接符 55"/>
          <p:cNvCxnSpPr/>
          <p:nvPr/>
        </p:nvCxnSpPr>
        <p:spPr>
          <a:xfrm>
            <a:off x="3158740" y="5081470"/>
            <a:ext cx="0" cy="1140304"/>
          </a:xfrm>
          <a:prstGeom prst="line">
            <a:avLst/>
          </a:prstGeom>
          <a:ln w="34925" cap="rnd">
            <a:solidFill>
              <a:schemeClr val="bg1">
                <a:alpha val="8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矩形 60"/>
          <p:cNvSpPr/>
          <p:nvPr/>
        </p:nvSpPr>
        <p:spPr>
          <a:xfrm>
            <a:off x="3471454" y="5534463"/>
            <a:ext cx="7272745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kern="0" dirty="0">
                <a:solidFill>
                  <a:schemeClr val="bg1"/>
                </a:solidFill>
                <a:ea typeface="微软雅黑" panose="020B0503020204020204" pitchFamily="34" charset="-122"/>
              </a:rPr>
              <a:t>May I be strenuous, energetic and persevering !May I be patient! May I be able to bear and forbear the wrongs of others! May I ever keep a promise given!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2057399" y="507850"/>
            <a:ext cx="8077200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32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INTERNAL GRINDING</a:t>
            </a:r>
            <a:endParaRPr lang="zh-CN" altLang="en-US" sz="32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2057399" y="1016586"/>
            <a:ext cx="8077200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wake up in the morning with regrets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64" name="直接连接符 63"/>
          <p:cNvCxnSpPr/>
          <p:nvPr/>
        </p:nvCxnSpPr>
        <p:spPr>
          <a:xfrm rot="1109235" flipH="1">
            <a:off x="2826978" y="96634"/>
            <a:ext cx="976648" cy="889287"/>
          </a:xfrm>
          <a:prstGeom prst="line">
            <a:avLst/>
          </a:prstGeom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 rot="1109235" flipH="1">
            <a:off x="7988301" y="1405876"/>
            <a:ext cx="224216" cy="204161"/>
          </a:xfrm>
          <a:prstGeom prst="line">
            <a:avLst/>
          </a:prstGeom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 rot="1109235" flipH="1">
            <a:off x="8255579" y="885780"/>
            <a:ext cx="964038" cy="877807"/>
          </a:xfrm>
          <a:prstGeom prst="line">
            <a:avLst/>
          </a:prstGeom>
          <a:ln w="41275"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 rot="1109235" flipH="1">
            <a:off x="3815642" y="206649"/>
            <a:ext cx="341108" cy="310596"/>
          </a:xfrm>
          <a:prstGeom prst="line">
            <a:avLst/>
          </a:prstGeom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Freeform 78"/>
          <p:cNvSpPr>
            <a:spLocks noEditPoints="1"/>
          </p:cNvSpPr>
          <p:nvPr/>
        </p:nvSpPr>
        <p:spPr bwMode="auto">
          <a:xfrm>
            <a:off x="1178840" y="5146775"/>
            <a:ext cx="1370300" cy="1009695"/>
          </a:xfrm>
          <a:custGeom>
            <a:avLst/>
            <a:gdLst>
              <a:gd name="T0" fmla="*/ 151 w 152"/>
              <a:gd name="T1" fmla="*/ 112 h 112"/>
              <a:gd name="T2" fmla="*/ 117 w 152"/>
              <a:gd name="T3" fmla="*/ 112 h 112"/>
              <a:gd name="T4" fmla="*/ 113 w 152"/>
              <a:gd name="T5" fmla="*/ 70 h 112"/>
              <a:gd name="T6" fmla="*/ 95 w 152"/>
              <a:gd name="T7" fmla="*/ 65 h 112"/>
              <a:gd name="T8" fmla="*/ 103 w 152"/>
              <a:gd name="T9" fmla="*/ 59 h 112"/>
              <a:gd name="T10" fmla="*/ 98 w 152"/>
              <a:gd name="T11" fmla="*/ 48 h 112"/>
              <a:gd name="T12" fmla="*/ 94 w 152"/>
              <a:gd name="T13" fmla="*/ 43 h 112"/>
              <a:gd name="T14" fmla="*/ 97 w 152"/>
              <a:gd name="T15" fmla="*/ 36 h 112"/>
              <a:gd name="T16" fmla="*/ 96 w 152"/>
              <a:gd name="T17" fmla="*/ 26 h 112"/>
              <a:gd name="T18" fmla="*/ 114 w 152"/>
              <a:gd name="T19" fmla="*/ 12 h 112"/>
              <a:gd name="T20" fmla="*/ 133 w 152"/>
              <a:gd name="T21" fmla="*/ 26 h 112"/>
              <a:gd name="T22" fmla="*/ 132 w 152"/>
              <a:gd name="T23" fmla="*/ 36 h 112"/>
              <a:gd name="T24" fmla="*/ 135 w 152"/>
              <a:gd name="T25" fmla="*/ 43 h 112"/>
              <a:gd name="T26" fmla="*/ 131 w 152"/>
              <a:gd name="T27" fmla="*/ 48 h 112"/>
              <a:gd name="T28" fmla="*/ 126 w 152"/>
              <a:gd name="T29" fmla="*/ 59 h 112"/>
              <a:gd name="T30" fmla="*/ 126 w 152"/>
              <a:gd name="T31" fmla="*/ 68 h 112"/>
              <a:gd name="T32" fmla="*/ 138 w 152"/>
              <a:gd name="T33" fmla="*/ 73 h 112"/>
              <a:gd name="T34" fmla="*/ 150 w 152"/>
              <a:gd name="T35" fmla="*/ 84 h 112"/>
              <a:gd name="T36" fmla="*/ 151 w 152"/>
              <a:gd name="T37" fmla="*/ 112 h 112"/>
              <a:gd name="T38" fmla="*/ 79 w 152"/>
              <a:gd name="T39" fmla="*/ 69 h 112"/>
              <a:gd name="T40" fmla="*/ 66 w 152"/>
              <a:gd name="T41" fmla="*/ 63 h 112"/>
              <a:gd name="T42" fmla="*/ 66 w 152"/>
              <a:gd name="T43" fmla="*/ 53 h 112"/>
              <a:gd name="T44" fmla="*/ 71 w 152"/>
              <a:gd name="T45" fmla="*/ 41 h 112"/>
              <a:gd name="T46" fmla="*/ 76 w 152"/>
              <a:gd name="T47" fmla="*/ 35 h 112"/>
              <a:gd name="T48" fmla="*/ 73 w 152"/>
              <a:gd name="T49" fmla="*/ 28 h 112"/>
              <a:gd name="T50" fmla="*/ 73 w 152"/>
              <a:gd name="T51" fmla="*/ 17 h 112"/>
              <a:gd name="T52" fmla="*/ 53 w 152"/>
              <a:gd name="T53" fmla="*/ 0 h 112"/>
              <a:gd name="T54" fmla="*/ 32 w 152"/>
              <a:gd name="T55" fmla="*/ 17 h 112"/>
              <a:gd name="T56" fmla="*/ 33 w 152"/>
              <a:gd name="T57" fmla="*/ 28 h 112"/>
              <a:gd name="T58" fmla="*/ 30 w 152"/>
              <a:gd name="T59" fmla="*/ 35 h 112"/>
              <a:gd name="T60" fmla="*/ 35 w 152"/>
              <a:gd name="T61" fmla="*/ 41 h 112"/>
              <a:gd name="T62" fmla="*/ 40 w 152"/>
              <a:gd name="T63" fmla="*/ 53 h 112"/>
              <a:gd name="T64" fmla="*/ 40 w 152"/>
              <a:gd name="T65" fmla="*/ 63 h 112"/>
              <a:gd name="T66" fmla="*/ 27 w 152"/>
              <a:gd name="T67" fmla="*/ 69 h 112"/>
              <a:gd name="T68" fmla="*/ 3 w 152"/>
              <a:gd name="T69" fmla="*/ 81 h 112"/>
              <a:gd name="T70" fmla="*/ 1 w 152"/>
              <a:gd name="T71" fmla="*/ 112 h 112"/>
              <a:gd name="T72" fmla="*/ 53 w 152"/>
              <a:gd name="T73" fmla="*/ 112 h 112"/>
              <a:gd name="T74" fmla="*/ 104 w 152"/>
              <a:gd name="T75" fmla="*/ 112 h 112"/>
              <a:gd name="T76" fmla="*/ 102 w 152"/>
              <a:gd name="T77" fmla="*/ 81 h 112"/>
              <a:gd name="T78" fmla="*/ 79 w 152"/>
              <a:gd name="T79" fmla="*/ 69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52" h="112">
                <a:moveTo>
                  <a:pt x="151" y="112"/>
                </a:moveTo>
                <a:cubicBezTo>
                  <a:pt x="117" y="112"/>
                  <a:pt x="117" y="112"/>
                  <a:pt x="117" y="112"/>
                </a:cubicBezTo>
                <a:cubicBezTo>
                  <a:pt x="118" y="78"/>
                  <a:pt x="114" y="72"/>
                  <a:pt x="113" y="70"/>
                </a:cubicBezTo>
                <a:cubicBezTo>
                  <a:pt x="111" y="66"/>
                  <a:pt x="99" y="68"/>
                  <a:pt x="95" y="65"/>
                </a:cubicBezTo>
                <a:cubicBezTo>
                  <a:pt x="103" y="59"/>
                  <a:pt x="103" y="59"/>
                  <a:pt x="103" y="59"/>
                </a:cubicBezTo>
                <a:cubicBezTo>
                  <a:pt x="103" y="59"/>
                  <a:pt x="99" y="57"/>
                  <a:pt x="98" y="48"/>
                </a:cubicBezTo>
                <a:cubicBezTo>
                  <a:pt x="96" y="49"/>
                  <a:pt x="94" y="45"/>
                  <a:pt x="94" y="43"/>
                </a:cubicBezTo>
                <a:cubicBezTo>
                  <a:pt x="93" y="41"/>
                  <a:pt x="94" y="36"/>
                  <a:pt x="97" y="36"/>
                </a:cubicBezTo>
                <a:cubicBezTo>
                  <a:pt x="96" y="32"/>
                  <a:pt x="96" y="28"/>
                  <a:pt x="96" y="26"/>
                </a:cubicBezTo>
                <a:cubicBezTo>
                  <a:pt x="97" y="19"/>
                  <a:pt x="104" y="12"/>
                  <a:pt x="114" y="12"/>
                </a:cubicBezTo>
                <a:cubicBezTo>
                  <a:pt x="125" y="12"/>
                  <a:pt x="132" y="19"/>
                  <a:pt x="133" y="26"/>
                </a:cubicBezTo>
                <a:cubicBezTo>
                  <a:pt x="133" y="28"/>
                  <a:pt x="133" y="32"/>
                  <a:pt x="132" y="36"/>
                </a:cubicBezTo>
                <a:cubicBezTo>
                  <a:pt x="135" y="36"/>
                  <a:pt x="135" y="41"/>
                  <a:pt x="135" y="43"/>
                </a:cubicBezTo>
                <a:cubicBezTo>
                  <a:pt x="135" y="45"/>
                  <a:pt x="133" y="49"/>
                  <a:pt x="131" y="48"/>
                </a:cubicBezTo>
                <a:cubicBezTo>
                  <a:pt x="129" y="57"/>
                  <a:pt x="126" y="59"/>
                  <a:pt x="126" y="59"/>
                </a:cubicBezTo>
                <a:cubicBezTo>
                  <a:pt x="126" y="68"/>
                  <a:pt x="126" y="68"/>
                  <a:pt x="126" y="68"/>
                </a:cubicBezTo>
                <a:cubicBezTo>
                  <a:pt x="126" y="68"/>
                  <a:pt x="128" y="70"/>
                  <a:pt x="138" y="73"/>
                </a:cubicBezTo>
                <a:cubicBezTo>
                  <a:pt x="147" y="77"/>
                  <a:pt x="147" y="80"/>
                  <a:pt x="150" y="84"/>
                </a:cubicBezTo>
                <a:cubicBezTo>
                  <a:pt x="152" y="88"/>
                  <a:pt x="151" y="112"/>
                  <a:pt x="151" y="112"/>
                </a:cubicBezTo>
                <a:close/>
                <a:moveTo>
                  <a:pt x="79" y="69"/>
                </a:moveTo>
                <a:cubicBezTo>
                  <a:pt x="68" y="65"/>
                  <a:pt x="66" y="63"/>
                  <a:pt x="66" y="63"/>
                </a:cubicBezTo>
                <a:cubicBezTo>
                  <a:pt x="66" y="53"/>
                  <a:pt x="66" y="53"/>
                  <a:pt x="66" y="53"/>
                </a:cubicBezTo>
                <a:cubicBezTo>
                  <a:pt x="66" y="53"/>
                  <a:pt x="70" y="50"/>
                  <a:pt x="71" y="41"/>
                </a:cubicBezTo>
                <a:cubicBezTo>
                  <a:pt x="73" y="42"/>
                  <a:pt x="76" y="37"/>
                  <a:pt x="76" y="35"/>
                </a:cubicBezTo>
                <a:cubicBezTo>
                  <a:pt x="76" y="33"/>
                  <a:pt x="75" y="27"/>
                  <a:pt x="73" y="28"/>
                </a:cubicBezTo>
                <a:cubicBezTo>
                  <a:pt x="73" y="23"/>
                  <a:pt x="74" y="19"/>
                  <a:pt x="73" y="17"/>
                </a:cubicBezTo>
                <a:cubicBezTo>
                  <a:pt x="73" y="9"/>
                  <a:pt x="65" y="0"/>
                  <a:pt x="53" y="0"/>
                </a:cubicBezTo>
                <a:cubicBezTo>
                  <a:pt x="41" y="0"/>
                  <a:pt x="33" y="9"/>
                  <a:pt x="32" y="17"/>
                </a:cubicBezTo>
                <a:cubicBezTo>
                  <a:pt x="32" y="19"/>
                  <a:pt x="32" y="23"/>
                  <a:pt x="33" y="28"/>
                </a:cubicBezTo>
                <a:cubicBezTo>
                  <a:pt x="30" y="27"/>
                  <a:pt x="30" y="33"/>
                  <a:pt x="30" y="35"/>
                </a:cubicBezTo>
                <a:cubicBezTo>
                  <a:pt x="30" y="37"/>
                  <a:pt x="32" y="42"/>
                  <a:pt x="35" y="41"/>
                </a:cubicBezTo>
                <a:cubicBezTo>
                  <a:pt x="36" y="50"/>
                  <a:pt x="40" y="53"/>
                  <a:pt x="40" y="53"/>
                </a:cubicBezTo>
                <a:cubicBezTo>
                  <a:pt x="40" y="63"/>
                  <a:pt x="40" y="63"/>
                  <a:pt x="40" y="63"/>
                </a:cubicBezTo>
                <a:cubicBezTo>
                  <a:pt x="40" y="63"/>
                  <a:pt x="37" y="65"/>
                  <a:pt x="27" y="69"/>
                </a:cubicBezTo>
                <a:cubicBezTo>
                  <a:pt x="17" y="73"/>
                  <a:pt x="6" y="76"/>
                  <a:pt x="3" y="81"/>
                </a:cubicBezTo>
                <a:cubicBezTo>
                  <a:pt x="0" y="85"/>
                  <a:pt x="1" y="112"/>
                  <a:pt x="1" y="112"/>
                </a:cubicBezTo>
                <a:cubicBezTo>
                  <a:pt x="53" y="112"/>
                  <a:pt x="53" y="112"/>
                  <a:pt x="53" y="112"/>
                </a:cubicBezTo>
                <a:cubicBezTo>
                  <a:pt x="104" y="112"/>
                  <a:pt x="104" y="112"/>
                  <a:pt x="104" y="112"/>
                </a:cubicBezTo>
                <a:cubicBezTo>
                  <a:pt x="104" y="112"/>
                  <a:pt x="105" y="85"/>
                  <a:pt x="102" y="81"/>
                </a:cubicBezTo>
                <a:cubicBezTo>
                  <a:pt x="99" y="76"/>
                  <a:pt x="89" y="73"/>
                  <a:pt x="79" y="6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15900" sx="101000" sy="101000" algn="ctr" rotWithShape="0">
              <a:schemeClr val="tx1">
                <a:lumMod val="75000"/>
                <a:lumOff val="25000"/>
                <a:alpha val="2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3485079" y="5019907"/>
            <a:ext cx="4175510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400" dirty="0" smtClean="0">
                <a:solidFill>
                  <a:schemeClr val="bg1"/>
                </a:solidFill>
              </a:rPr>
              <a:t>Hardening Capacity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3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2656 0.02129 L 0.06068 -0.05 " pathEditMode="relative" rAng="0" ptsTypes="AA">
                                      <p:cBhvr>
                                        <p:cTn id="15" dur="750" spd="-100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62" y="-3565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35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2734 0.0206 L -2.91667E-6 2.59259E-6 " pathEditMode="relative" rAng="0" ptsTypes="AA">
                                      <p:cBhvr>
                                        <p:cTn id="17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7" y="-1042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2422 -0.01737 L -0.06276 0.04953 " pathEditMode="relative" rAng="0" ptsTypes="AA">
                                      <p:cBhvr>
                                        <p:cTn id="22" dur="750" spd="-100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49" y="3333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35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0.02422 -0.01875 L 5E-6 4.81481E-6 " pathEditMode="relative" rAng="0" ptsTypes="AA">
                                      <p:cBhvr>
                                        <p:cTn id="24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1" y="926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3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2343 0.0206 L 0.04818 -0.0382 " pathEditMode="relative" rAng="0" ptsTypes="AA">
                                      <p:cBhvr>
                                        <p:cTn id="29" dur="750" spd="-100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81" y="-294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35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2422 0.0206 L -3.125E-6 2.22222E-6 " pathEditMode="relative" rAng="0" ptsTypes="AA">
                                      <p:cBhvr>
                                        <p:cTn id="31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1" y="-1042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3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2422 -0.01737 L -0.06276 0.04953 " pathEditMode="relative" rAng="0" ptsTypes="AA">
                                      <p:cBhvr>
                                        <p:cTn id="36" dur="750" spd="-100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49" y="3333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35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0.02422 -0.01875 L 5E-6 4.81481E-6 " pathEditMode="relative" rAng="0" ptsTypes="AA">
                                      <p:cBhvr>
                                        <p:cTn id="38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1" y="926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1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path" presetSubtype="0" decel="3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08333E-6 -0.03981 L 2.08333E-6 0.14815 " pathEditMode="relative" rAng="0" ptsTypes="AA">
                                      <p:cBhvr>
                                        <p:cTn id="49" dur="750" spd="-10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42" presetClass="path" presetSubtype="0" accel="30000" decel="3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2.08333E-6 -0.03981 L 2.08333E-6 -4.07407E-6 " pathEditMode="relative" rAng="0" ptsTypes="AA">
                                      <p:cBhvr>
                                        <p:cTn id="51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3" presetClass="path" presetSubtype="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523 1.85185E-6 L -0.10885 1.85185E-6 " pathEditMode="relative" rAng="0" ptsTypes="AA">
                                      <p:cBhvr>
                                        <p:cTn id="56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11" y="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35" presetClass="path" presetSubtype="0" accel="50000" decel="5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0.01602 1.85185E-6 L -4.16667E-7 1.85185E-6 " pathEditMode="relative" rAng="0" ptsTypes="AA">
                                      <p:cBhvr>
                                        <p:cTn id="5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3" presetClass="path" presetSubtype="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1563 -4.07407E-6 L 0.1108 -4.07407E-6 " pathEditMode="relative" rAng="0" ptsTypes="AA">
                                      <p:cBhvr>
                                        <p:cTn id="63" dur="750" spd="-100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15" y="0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35" presetClass="path" presetSubtype="0" accel="50000" decel="5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0.01563 -4.07407E-6 L 3.95833E-6 -4.07407E-6 " pathEditMode="relative" rAng="0" ptsTypes="AA">
                                      <p:cBhvr>
                                        <p:cTn id="65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0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63" presetClass="path" presetSubtype="0" decel="3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8777 -0.09074 L 5E-6 0 " pathEditMode="relative" rAng="0" ptsTypes="AA">
                                      <p:cBhvr>
                                        <p:cTn id="8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88" y="4537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6" presetClass="emph" presetSubtype="0" decel="3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0" dur="1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  <p:from x="137987" y="144438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63" presetClass="path" presetSubtype="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1563 -4.07407E-6 L 0.1108 -4.07407E-6 " pathEditMode="relative" rAng="0" ptsTypes="AA">
                                      <p:cBhvr>
                                        <p:cTn id="100" dur="750" spd="-100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15" y="0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35" presetClass="path" presetSubtype="0" accel="50000" decel="5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1563 -4.07407E-6 L 3.95833E-6 -4.07407E-6 " pathEditMode="relative" rAng="0" ptsTypes="AA">
                                      <p:cBhvr>
                                        <p:cTn id="102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0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40" grpId="0"/>
      <p:bldP spid="41" grpId="0"/>
      <p:bldP spid="54" grpId="0" animBg="1"/>
      <p:bldP spid="61" grpId="0"/>
      <p:bldP spid="62" grpId="0"/>
      <p:bldP spid="63" grpId="0"/>
      <p:bldP spid="69" grpId="0" animBg="1"/>
      <p:bldP spid="7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" t="4259" r="2000" b="4259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梯形 1"/>
          <p:cNvSpPr/>
          <p:nvPr/>
        </p:nvSpPr>
        <p:spPr>
          <a:xfrm>
            <a:off x="-2343150" y="2579843"/>
            <a:ext cx="12215502" cy="4282306"/>
          </a:xfrm>
          <a:prstGeom prst="trapezoid">
            <a:avLst>
              <a:gd name="adj" fmla="val 150248"/>
            </a:avLst>
          </a:prstGeom>
          <a:gradFill flip="none" rotWithShape="1">
            <a:gsLst>
              <a:gs pos="200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9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794869" y="1681851"/>
            <a:ext cx="5939465" cy="3410506"/>
            <a:chOff x="3429391" y="1600196"/>
            <a:chExt cx="5399514" cy="3100460"/>
          </a:xfrm>
          <a:effectLst>
            <a:reflection blurRad="6350" stA="52000" endA="300" endPos="35000" dir="5400000" sy="-100000" algn="bl" rotWithShape="0"/>
          </a:effectLst>
        </p:grpSpPr>
        <p:grpSp>
          <p:nvGrpSpPr>
            <p:cNvPr id="27" name="组合 26"/>
            <p:cNvGrpSpPr/>
            <p:nvPr/>
          </p:nvGrpSpPr>
          <p:grpSpPr>
            <a:xfrm>
              <a:off x="3429391" y="1600196"/>
              <a:ext cx="5399514" cy="3100460"/>
              <a:chOff x="3429391" y="1600196"/>
              <a:chExt cx="5399514" cy="3100460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3429391" y="1600196"/>
                <a:ext cx="5399514" cy="3100460"/>
                <a:chOff x="3429391" y="1879600"/>
                <a:chExt cx="5399514" cy="3100460"/>
              </a:xfrm>
              <a:effectLst>
                <a:reflection blurRad="6350" stA="52000" endA="300" endPos="35000" dir="5400000" sy="-100000" algn="bl" rotWithShape="0"/>
              </a:effectLst>
            </p:grpSpPr>
            <p:pic>
              <p:nvPicPr>
                <p:cNvPr id="4" name="图片 3"/>
                <p:cNvPicPr>
                  <a:picLocks noChangeAspect="1"/>
                </p:cNvPicPr>
                <p:nvPr/>
              </p:nvPicPr>
              <p:blipFill rotWithShape="1">
                <a:blip r:embed="rId2" cstate="email"/>
                <a:srcRect/>
                <a:stretch>
                  <a:fillRect/>
                </a:stretch>
              </p:blipFill>
              <p:spPr>
                <a:xfrm>
                  <a:off x="3429391" y="1879600"/>
                  <a:ext cx="5399514" cy="3100460"/>
                </a:xfrm>
                <a:prstGeom prst="rect">
                  <a:avLst/>
                </a:prstGeom>
              </p:spPr>
            </p:pic>
            <p:sp>
              <p:nvSpPr>
                <p:cNvPr id="6" name="等腰三角形 71"/>
                <p:cNvSpPr/>
                <p:nvPr/>
              </p:nvSpPr>
              <p:spPr>
                <a:xfrm rot="10800000">
                  <a:off x="6684339" y="2218378"/>
                  <a:ext cx="1425280" cy="2444463"/>
                </a:xfrm>
                <a:custGeom>
                  <a:avLst/>
                  <a:gdLst>
                    <a:gd name="connsiteX0" fmla="*/ 0 w 1955800"/>
                    <a:gd name="connsiteY0" fmla="*/ 2837078 h 2837078"/>
                    <a:gd name="connsiteX1" fmla="*/ 0 w 1955800"/>
                    <a:gd name="connsiteY1" fmla="*/ 0 h 2837078"/>
                    <a:gd name="connsiteX2" fmla="*/ 1955800 w 1955800"/>
                    <a:gd name="connsiteY2" fmla="*/ 2837078 h 2837078"/>
                    <a:gd name="connsiteX3" fmla="*/ 0 w 1955800"/>
                    <a:gd name="connsiteY3" fmla="*/ 2837078 h 2837078"/>
                    <a:gd name="connsiteX0-1" fmla="*/ 0 w 1892300"/>
                    <a:gd name="connsiteY0-2" fmla="*/ 2837078 h 2849778"/>
                    <a:gd name="connsiteX1-3" fmla="*/ 0 w 1892300"/>
                    <a:gd name="connsiteY1-4" fmla="*/ 0 h 2849778"/>
                    <a:gd name="connsiteX2-5" fmla="*/ 1892300 w 1892300"/>
                    <a:gd name="connsiteY2-6" fmla="*/ 2849778 h 2849778"/>
                    <a:gd name="connsiteX3-7" fmla="*/ 0 w 1892300"/>
                    <a:gd name="connsiteY3-8" fmla="*/ 2837078 h 2849778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</a:cxnLst>
                  <a:rect l="l" t="t" r="r" b="b"/>
                  <a:pathLst>
                    <a:path w="1892300" h="2849778">
                      <a:moveTo>
                        <a:pt x="0" y="2837078"/>
                      </a:moveTo>
                      <a:lnTo>
                        <a:pt x="0" y="0"/>
                      </a:lnTo>
                      <a:lnTo>
                        <a:pt x="1892300" y="2849778"/>
                      </a:lnTo>
                      <a:lnTo>
                        <a:pt x="0" y="2837078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bg1">
                        <a:alpha val="16000"/>
                      </a:schemeClr>
                    </a:gs>
                    <a:gs pos="65000">
                      <a:schemeClr val="bg1">
                        <a:alpha val="3000"/>
                      </a:schemeClr>
                    </a:gs>
                  </a:gsLst>
                  <a:lin ang="144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pic>
            <p:nvPicPr>
              <p:cNvPr id="26" name="图片 2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25" t="9669" r="3325" b="4264"/>
              <a:stretch>
                <a:fillRect/>
              </a:stretch>
            </p:blipFill>
            <p:spPr>
              <a:xfrm>
                <a:off x="4232905" y="1945723"/>
                <a:ext cx="3920232" cy="2409406"/>
              </a:xfrm>
              <a:prstGeom prst="rect">
                <a:avLst/>
              </a:prstGeom>
              <a:effectLst>
                <a:innerShdw blurRad="114300">
                  <a:prstClr val="black"/>
                </a:innerShdw>
              </a:effectLst>
            </p:spPr>
          </p:pic>
        </p:grpSp>
        <p:sp>
          <p:nvSpPr>
            <p:cNvPr id="29" name="等腰三角形 71"/>
            <p:cNvSpPr/>
            <p:nvPr/>
          </p:nvSpPr>
          <p:spPr>
            <a:xfrm rot="10800000">
              <a:off x="6680292" y="1938973"/>
              <a:ext cx="1472843" cy="2458618"/>
            </a:xfrm>
            <a:custGeom>
              <a:avLst/>
              <a:gdLst>
                <a:gd name="connsiteX0" fmla="*/ 0 w 1955800"/>
                <a:gd name="connsiteY0" fmla="*/ 2837078 h 2837078"/>
                <a:gd name="connsiteX1" fmla="*/ 0 w 1955800"/>
                <a:gd name="connsiteY1" fmla="*/ 0 h 2837078"/>
                <a:gd name="connsiteX2" fmla="*/ 1955800 w 1955800"/>
                <a:gd name="connsiteY2" fmla="*/ 2837078 h 2837078"/>
                <a:gd name="connsiteX3" fmla="*/ 0 w 1955800"/>
                <a:gd name="connsiteY3" fmla="*/ 2837078 h 2837078"/>
                <a:gd name="connsiteX0-1" fmla="*/ 0 w 1892300"/>
                <a:gd name="connsiteY0-2" fmla="*/ 2837078 h 2849778"/>
                <a:gd name="connsiteX1-3" fmla="*/ 0 w 1892300"/>
                <a:gd name="connsiteY1-4" fmla="*/ 0 h 2849778"/>
                <a:gd name="connsiteX2-5" fmla="*/ 1892300 w 1892300"/>
                <a:gd name="connsiteY2-6" fmla="*/ 2849778 h 2849778"/>
                <a:gd name="connsiteX3-7" fmla="*/ 0 w 1892300"/>
                <a:gd name="connsiteY3-8" fmla="*/ 2837078 h 284977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892300" h="2849778">
                  <a:moveTo>
                    <a:pt x="0" y="2837078"/>
                  </a:moveTo>
                  <a:lnTo>
                    <a:pt x="0" y="0"/>
                  </a:lnTo>
                  <a:lnTo>
                    <a:pt x="1892300" y="2849778"/>
                  </a:lnTo>
                  <a:lnTo>
                    <a:pt x="0" y="2837078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alpha val="16000"/>
                  </a:schemeClr>
                </a:gs>
                <a:gs pos="65000">
                  <a:schemeClr val="bg1">
                    <a:alpha val="3000"/>
                  </a:schemeClr>
                </a:gs>
              </a:gsLst>
              <a:lin ang="14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等腰三角形 7"/>
          <p:cNvSpPr/>
          <p:nvPr/>
        </p:nvSpPr>
        <p:spPr>
          <a:xfrm rot="4921278">
            <a:off x="6923441" y="1935535"/>
            <a:ext cx="365179" cy="314811"/>
          </a:xfrm>
          <a:prstGeom prst="triangle">
            <a:avLst/>
          </a:prstGeom>
          <a:solidFill>
            <a:schemeClr val="bg1">
              <a:lumMod val="95000"/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7529201" y="1890269"/>
            <a:ext cx="4322904" cy="885617"/>
            <a:chOff x="6811772" y="4188086"/>
            <a:chExt cx="3719813" cy="885617"/>
          </a:xfrm>
        </p:grpSpPr>
        <p:sp>
          <p:nvSpPr>
            <p:cNvPr id="16" name="矩形 15"/>
            <p:cNvSpPr/>
            <p:nvPr/>
          </p:nvSpPr>
          <p:spPr>
            <a:xfrm>
              <a:off x="6811774" y="4525668"/>
              <a:ext cx="3719811" cy="5480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bg1">
                      <a:lumMod val="85000"/>
                    </a:schemeClr>
                  </a:solidFill>
                  <a:latin typeface="+mn-ea"/>
                </a:rPr>
                <a:t>Life is too short to wake up in the morning with regrets. So, love the people who treat you</a:t>
              </a:r>
              <a:endParaRPr lang="en-US" altLang="zh-CN" sz="1200" dirty="0">
                <a:solidFill>
                  <a:schemeClr val="bg1">
                    <a:lumMod val="85000"/>
                  </a:schemeClr>
                </a:solidFill>
                <a:latin typeface="+mn-ea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6811772" y="4188086"/>
              <a:ext cx="203934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  <a:latin typeface="+mn-ea"/>
                </a:rPr>
                <a:t>Internal Grinding</a:t>
              </a:r>
              <a:endParaRPr lang="zh-CN" altLang="en-US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529201" y="3517793"/>
            <a:ext cx="4322904" cy="885617"/>
            <a:chOff x="6811772" y="4188086"/>
            <a:chExt cx="3719813" cy="885617"/>
          </a:xfrm>
        </p:grpSpPr>
        <p:sp>
          <p:nvSpPr>
            <p:cNvPr id="19" name="矩形 18"/>
            <p:cNvSpPr/>
            <p:nvPr/>
          </p:nvSpPr>
          <p:spPr>
            <a:xfrm>
              <a:off x="6811772" y="4525668"/>
              <a:ext cx="3719813" cy="5480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bg1">
                      <a:lumMod val="85000"/>
                    </a:schemeClr>
                  </a:solidFill>
                  <a:latin typeface="+mn-ea"/>
                </a:rPr>
                <a:t>Life is too short to wake up in the morning with regrets. So, love the people who treat </a:t>
              </a:r>
              <a:r>
                <a:rPr lang="en-US" altLang="zh-CN" sz="1200" dirty="0" smtClean="0">
                  <a:solidFill>
                    <a:schemeClr val="bg1">
                      <a:lumMod val="85000"/>
                    </a:schemeClr>
                  </a:solidFill>
                  <a:latin typeface="+mn-ea"/>
                </a:rPr>
                <a:t>you</a:t>
              </a:r>
              <a:endParaRPr lang="en-US" altLang="zh-CN" sz="1200" dirty="0" smtClean="0">
                <a:solidFill>
                  <a:schemeClr val="bg1">
                    <a:lumMod val="85000"/>
                  </a:schemeClr>
                </a:solidFill>
                <a:latin typeface="+mn-ea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6811772" y="4188086"/>
              <a:ext cx="161454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  <a:latin typeface="+mn-ea"/>
                </a:rPr>
                <a:t>Carbide Tool</a:t>
              </a:r>
              <a:endParaRPr lang="zh-CN" altLang="en-US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21" name="等腰三角形 20"/>
          <p:cNvSpPr/>
          <p:nvPr/>
        </p:nvSpPr>
        <p:spPr>
          <a:xfrm rot="4500000">
            <a:off x="6902396" y="3747724"/>
            <a:ext cx="365179" cy="314811"/>
          </a:xfrm>
          <a:prstGeom prst="triangle">
            <a:avLst/>
          </a:prstGeom>
          <a:solidFill>
            <a:schemeClr val="bg1">
              <a:lumMod val="95000"/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Freeform 5"/>
          <p:cNvSpPr/>
          <p:nvPr/>
        </p:nvSpPr>
        <p:spPr bwMode="auto">
          <a:xfrm>
            <a:off x="11152047" y="412699"/>
            <a:ext cx="569923" cy="450901"/>
          </a:xfrm>
          <a:custGeom>
            <a:avLst/>
            <a:gdLst>
              <a:gd name="T0" fmla="*/ 250 w 2689"/>
              <a:gd name="T1" fmla="*/ 1020 h 2127"/>
              <a:gd name="T2" fmla="*/ 340 w 2689"/>
              <a:gd name="T3" fmla="*/ 1057 h 2127"/>
              <a:gd name="T4" fmla="*/ 1546 w 2689"/>
              <a:gd name="T5" fmla="*/ 1057 h 2127"/>
              <a:gd name="T6" fmla="*/ 1939 w 2689"/>
              <a:gd name="T7" fmla="*/ 1057 h 2127"/>
              <a:gd name="T8" fmla="*/ 1968 w 2689"/>
              <a:gd name="T9" fmla="*/ 1066 h 2127"/>
              <a:gd name="T10" fmla="*/ 1954 w 2689"/>
              <a:gd name="T11" fmla="*/ 1092 h 2127"/>
              <a:gd name="T12" fmla="*/ 1376 w 2689"/>
              <a:gd name="T13" fmla="*/ 1677 h 2127"/>
              <a:gd name="T14" fmla="*/ 1321 w 2689"/>
              <a:gd name="T15" fmla="*/ 1677 h 2127"/>
              <a:gd name="T16" fmla="*/ 959 w 2689"/>
              <a:gd name="T17" fmla="*/ 1310 h 2127"/>
              <a:gd name="T18" fmla="*/ 883 w 2689"/>
              <a:gd name="T19" fmla="*/ 1278 h 2127"/>
              <a:gd name="T20" fmla="*/ 556 w 2689"/>
              <a:gd name="T21" fmla="*/ 1279 h 2127"/>
              <a:gd name="T22" fmla="*/ 521 w 2689"/>
              <a:gd name="T23" fmla="*/ 1289 h 2127"/>
              <a:gd name="T24" fmla="*/ 557 w 2689"/>
              <a:gd name="T25" fmla="*/ 1332 h 2127"/>
              <a:gd name="T26" fmla="*/ 1316 w 2689"/>
              <a:gd name="T27" fmla="*/ 2100 h 2127"/>
              <a:gd name="T28" fmla="*/ 1381 w 2689"/>
              <a:gd name="T29" fmla="*/ 2098 h 2127"/>
              <a:gd name="T30" fmla="*/ 1938 w 2689"/>
              <a:gd name="T31" fmla="*/ 1533 h 2127"/>
              <a:gd name="T32" fmla="*/ 2665 w 2689"/>
              <a:gd name="T33" fmla="*/ 798 h 2127"/>
              <a:gd name="T34" fmla="*/ 2689 w 2689"/>
              <a:gd name="T35" fmla="*/ 770 h 2127"/>
              <a:gd name="T36" fmla="*/ 2636 w 2689"/>
              <a:gd name="T37" fmla="*/ 764 h 2127"/>
              <a:gd name="T38" fmla="*/ 1491 w 2689"/>
              <a:gd name="T39" fmla="*/ 764 h 2127"/>
              <a:gd name="T40" fmla="*/ 395 w 2689"/>
              <a:gd name="T41" fmla="*/ 764 h 2127"/>
              <a:gd name="T42" fmla="*/ 366 w 2689"/>
              <a:gd name="T43" fmla="*/ 715 h 2127"/>
              <a:gd name="T44" fmla="*/ 574 w 2689"/>
              <a:gd name="T45" fmla="*/ 330 h 2127"/>
              <a:gd name="T46" fmla="*/ 632 w 2689"/>
              <a:gd name="T47" fmla="*/ 294 h 2127"/>
              <a:gd name="T48" fmla="*/ 2063 w 2689"/>
              <a:gd name="T49" fmla="*/ 294 h 2127"/>
              <a:gd name="T50" fmla="*/ 2122 w 2689"/>
              <a:gd name="T51" fmla="*/ 329 h 2127"/>
              <a:gd name="T52" fmla="*/ 2220 w 2689"/>
              <a:gd name="T53" fmla="*/ 512 h 2127"/>
              <a:gd name="T54" fmla="*/ 2279 w 2689"/>
              <a:gd name="T55" fmla="*/ 547 h 2127"/>
              <a:gd name="T56" fmla="*/ 2540 w 2689"/>
              <a:gd name="T57" fmla="*/ 547 h 2127"/>
              <a:gd name="T58" fmla="*/ 2562 w 2689"/>
              <a:gd name="T59" fmla="*/ 508 h 2127"/>
              <a:gd name="T60" fmla="*/ 2316 w 2689"/>
              <a:gd name="T61" fmla="*/ 51 h 2127"/>
              <a:gd name="T62" fmla="*/ 2230 w 2689"/>
              <a:gd name="T63" fmla="*/ 0 h 2127"/>
              <a:gd name="T64" fmla="*/ 925 w 2689"/>
              <a:gd name="T65" fmla="*/ 1 h 2127"/>
              <a:gd name="T66" fmla="*/ 451 w 2689"/>
              <a:gd name="T67" fmla="*/ 1 h 2127"/>
              <a:gd name="T68" fmla="*/ 393 w 2689"/>
              <a:gd name="T69" fmla="*/ 29 h 2127"/>
              <a:gd name="T70" fmla="*/ 14 w 2689"/>
              <a:gd name="T71" fmla="*/ 730 h 2127"/>
              <a:gd name="T72" fmla="*/ 22 w 2689"/>
              <a:gd name="T73" fmla="*/ 791 h 2127"/>
              <a:gd name="T74" fmla="*/ 250 w 2689"/>
              <a:gd name="T75" fmla="*/ 1020 h 2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689" h="2127">
                <a:moveTo>
                  <a:pt x="250" y="1020"/>
                </a:moveTo>
                <a:cubicBezTo>
                  <a:pt x="276" y="1047"/>
                  <a:pt x="303" y="1057"/>
                  <a:pt x="340" y="1057"/>
                </a:cubicBezTo>
                <a:cubicBezTo>
                  <a:pt x="742" y="1056"/>
                  <a:pt x="1144" y="1057"/>
                  <a:pt x="1546" y="1057"/>
                </a:cubicBezTo>
                <a:cubicBezTo>
                  <a:pt x="1677" y="1057"/>
                  <a:pt x="1808" y="1057"/>
                  <a:pt x="1939" y="1057"/>
                </a:cubicBezTo>
                <a:cubicBezTo>
                  <a:pt x="1950" y="1057"/>
                  <a:pt x="1963" y="1054"/>
                  <a:pt x="1968" y="1066"/>
                </a:cubicBezTo>
                <a:cubicBezTo>
                  <a:pt x="1974" y="1078"/>
                  <a:pt x="1961" y="1085"/>
                  <a:pt x="1954" y="1092"/>
                </a:cubicBezTo>
                <a:cubicBezTo>
                  <a:pt x="1761" y="1287"/>
                  <a:pt x="1568" y="1482"/>
                  <a:pt x="1376" y="1677"/>
                </a:cubicBezTo>
                <a:cubicBezTo>
                  <a:pt x="1355" y="1698"/>
                  <a:pt x="1343" y="1700"/>
                  <a:pt x="1321" y="1677"/>
                </a:cubicBezTo>
                <a:cubicBezTo>
                  <a:pt x="1201" y="1554"/>
                  <a:pt x="1079" y="1433"/>
                  <a:pt x="959" y="1310"/>
                </a:cubicBezTo>
                <a:cubicBezTo>
                  <a:pt x="938" y="1288"/>
                  <a:pt x="915" y="1278"/>
                  <a:pt x="883" y="1278"/>
                </a:cubicBezTo>
                <a:cubicBezTo>
                  <a:pt x="774" y="1280"/>
                  <a:pt x="665" y="1279"/>
                  <a:pt x="556" y="1279"/>
                </a:cubicBezTo>
                <a:cubicBezTo>
                  <a:pt x="545" y="1279"/>
                  <a:pt x="532" y="1274"/>
                  <a:pt x="521" y="1289"/>
                </a:cubicBezTo>
                <a:cubicBezTo>
                  <a:pt x="533" y="1303"/>
                  <a:pt x="544" y="1318"/>
                  <a:pt x="557" y="1332"/>
                </a:cubicBezTo>
                <a:cubicBezTo>
                  <a:pt x="810" y="1588"/>
                  <a:pt x="1064" y="1843"/>
                  <a:pt x="1316" y="2100"/>
                </a:cubicBezTo>
                <a:cubicBezTo>
                  <a:pt x="1342" y="2127"/>
                  <a:pt x="1357" y="2123"/>
                  <a:pt x="1381" y="2098"/>
                </a:cubicBezTo>
                <a:cubicBezTo>
                  <a:pt x="1566" y="1909"/>
                  <a:pt x="1752" y="1721"/>
                  <a:pt x="1938" y="1533"/>
                </a:cubicBezTo>
                <a:cubicBezTo>
                  <a:pt x="2180" y="1288"/>
                  <a:pt x="2423" y="1043"/>
                  <a:pt x="2665" y="798"/>
                </a:cubicBezTo>
                <a:cubicBezTo>
                  <a:pt x="2673" y="790"/>
                  <a:pt x="2680" y="782"/>
                  <a:pt x="2689" y="770"/>
                </a:cubicBezTo>
                <a:cubicBezTo>
                  <a:pt x="2636" y="764"/>
                  <a:pt x="2636" y="764"/>
                  <a:pt x="2636" y="764"/>
                </a:cubicBezTo>
                <a:cubicBezTo>
                  <a:pt x="2254" y="764"/>
                  <a:pt x="1873" y="764"/>
                  <a:pt x="1491" y="764"/>
                </a:cubicBezTo>
                <a:cubicBezTo>
                  <a:pt x="1126" y="764"/>
                  <a:pt x="760" y="764"/>
                  <a:pt x="395" y="764"/>
                </a:cubicBezTo>
                <a:cubicBezTo>
                  <a:pt x="343" y="764"/>
                  <a:pt x="341" y="761"/>
                  <a:pt x="366" y="715"/>
                </a:cubicBezTo>
                <a:cubicBezTo>
                  <a:pt x="435" y="587"/>
                  <a:pt x="506" y="459"/>
                  <a:pt x="574" y="330"/>
                </a:cubicBezTo>
                <a:cubicBezTo>
                  <a:pt x="587" y="306"/>
                  <a:pt x="603" y="294"/>
                  <a:pt x="632" y="294"/>
                </a:cubicBezTo>
                <a:cubicBezTo>
                  <a:pt x="1109" y="294"/>
                  <a:pt x="1586" y="294"/>
                  <a:pt x="2063" y="294"/>
                </a:cubicBezTo>
                <a:cubicBezTo>
                  <a:pt x="2091" y="294"/>
                  <a:pt x="2109" y="304"/>
                  <a:pt x="2122" y="329"/>
                </a:cubicBezTo>
                <a:cubicBezTo>
                  <a:pt x="2154" y="390"/>
                  <a:pt x="2189" y="451"/>
                  <a:pt x="2220" y="512"/>
                </a:cubicBezTo>
                <a:cubicBezTo>
                  <a:pt x="2233" y="537"/>
                  <a:pt x="2251" y="548"/>
                  <a:pt x="2279" y="547"/>
                </a:cubicBezTo>
                <a:cubicBezTo>
                  <a:pt x="2366" y="546"/>
                  <a:pt x="2453" y="546"/>
                  <a:pt x="2540" y="547"/>
                </a:cubicBezTo>
                <a:cubicBezTo>
                  <a:pt x="2577" y="548"/>
                  <a:pt x="2579" y="538"/>
                  <a:pt x="2562" y="508"/>
                </a:cubicBezTo>
                <a:cubicBezTo>
                  <a:pt x="2479" y="356"/>
                  <a:pt x="2396" y="204"/>
                  <a:pt x="2316" y="51"/>
                </a:cubicBezTo>
                <a:cubicBezTo>
                  <a:pt x="2296" y="13"/>
                  <a:pt x="2272" y="0"/>
                  <a:pt x="2230" y="0"/>
                </a:cubicBezTo>
                <a:cubicBezTo>
                  <a:pt x="1795" y="1"/>
                  <a:pt x="1360" y="1"/>
                  <a:pt x="925" y="1"/>
                </a:cubicBezTo>
                <a:cubicBezTo>
                  <a:pt x="767" y="1"/>
                  <a:pt x="609" y="1"/>
                  <a:pt x="451" y="1"/>
                </a:cubicBezTo>
                <a:cubicBezTo>
                  <a:pt x="426" y="1"/>
                  <a:pt x="407" y="4"/>
                  <a:pt x="393" y="29"/>
                </a:cubicBezTo>
                <a:cubicBezTo>
                  <a:pt x="267" y="263"/>
                  <a:pt x="141" y="497"/>
                  <a:pt x="14" y="730"/>
                </a:cubicBezTo>
                <a:cubicBezTo>
                  <a:pt x="0" y="755"/>
                  <a:pt x="2" y="771"/>
                  <a:pt x="22" y="791"/>
                </a:cubicBezTo>
                <a:cubicBezTo>
                  <a:pt x="99" y="866"/>
                  <a:pt x="175" y="942"/>
                  <a:pt x="250" y="1020"/>
                </a:cubicBezTo>
                <a:close/>
              </a:path>
            </a:pathLst>
          </a:custGeom>
          <a:solidFill>
            <a:schemeClr val="bg1">
              <a:alpha val="38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1579172" y="1010399"/>
            <a:ext cx="4370859" cy="6673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3200" dirty="0" smtClean="0">
                <a:solidFill>
                  <a:schemeClr val="bg1"/>
                </a:solidFill>
              </a:rPr>
              <a:t>INTERNAL GRINDING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cxnSp>
        <p:nvCxnSpPr>
          <p:cNvPr id="23" name="直接连接符 22"/>
          <p:cNvCxnSpPr/>
          <p:nvPr/>
        </p:nvCxnSpPr>
        <p:spPr>
          <a:xfrm rot="1109235" flipH="1">
            <a:off x="1295401" y="935976"/>
            <a:ext cx="224216" cy="20416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rot="1109235" flipH="1">
            <a:off x="1562679" y="415880"/>
            <a:ext cx="964038" cy="877807"/>
          </a:xfrm>
          <a:prstGeom prst="line">
            <a:avLst/>
          </a:prstGeom>
          <a:ln w="412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9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2656 0.0213 L 0.06068 -0.05 " pathEditMode="relative" rAng="0" ptsTypes="AA">
                                      <p:cBhvr>
                                        <p:cTn id="22" dur="75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62" y="-3565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35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2734 0.0206 L -4.58333E-6 1.11111E-6 " pathEditMode="relative" rAng="0" ptsTypes="AA">
                                      <p:cBhvr>
                                        <p:cTn id="2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7" y="-1042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3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2422 -0.01736 L -0.06276 0.04953 " pathEditMode="relative" rAng="0" ptsTypes="AA">
                                      <p:cBhvr>
                                        <p:cTn id="29" dur="75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49" y="3333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35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0.02422 -0.01875 L 1.66667E-6 2.96296E-6 " pathEditMode="relative" rAng="0" ptsTypes="AA">
                                      <p:cBhvr>
                                        <p:cTn id="3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1" y="92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3" presetClass="path" presetSubtype="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1562 -1.11111E-6 L 0.03828 -1.11111E-6 " pathEditMode="relative" rAng="0" ptsTypes="AA">
                                      <p:cBhvr>
                                        <p:cTn id="51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5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35" presetClass="path" presetSubtype="0" accel="50000" decel="5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0.01562 -1.11111E-6 L -8.33333E-7 -1.11111E-6 " pathEditMode="relative" rAng="0" ptsTypes="AA">
                                      <p:cBhvr>
                                        <p:cTn id="5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3" presetClass="path" presetSubtype="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1562 -1.11111E-6 L 0.03828 -1.11111E-6 " pathEditMode="relative" rAng="0" ptsTypes="AA">
                                      <p:cBhvr>
                                        <p:cTn id="58" dur="7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5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35" presetClass="path" presetSubtype="0" accel="50000" decel="5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0.01562 -1.11111E-6 L -8.33333E-7 -1.11111E-6 " pathEditMode="relative" rAng="0" ptsTypes="AA">
                                      <p:cBhvr>
                                        <p:cTn id="60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21" grpId="0" animBg="1"/>
      <p:bldP spid="24" grpId="0" animBg="1"/>
      <p:bldP spid="2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占位符 16"/>
          <p:cNvPicPr>
            <a:picLocks noGrp="1" noChangeAspect="1"/>
          </p:cNvPicPr>
          <p:nvPr>
            <p:ph type="pic" sz="quarter" idx="10"/>
          </p:nvPr>
        </p:nvPicPr>
        <p:blipFill>
          <a:blip r:embed="rId1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12" r="19912"/>
          <a:stretch>
            <a:fillRect/>
          </a:stretch>
        </p:blipFill>
        <p:spPr>
          <a:xfrm>
            <a:off x="6297159" y="2006374"/>
            <a:ext cx="3690937" cy="4089400"/>
          </a:xfrm>
          <a:custGeom>
            <a:avLst/>
            <a:gdLst>
              <a:gd name="connsiteX0" fmla="*/ 1032933 w 3691467"/>
              <a:gd name="connsiteY0" fmla="*/ 0 h 4089400"/>
              <a:gd name="connsiteX1" fmla="*/ 3691467 w 3691467"/>
              <a:gd name="connsiteY1" fmla="*/ 0 h 4089400"/>
              <a:gd name="connsiteX2" fmla="*/ 2556933 w 3691467"/>
              <a:gd name="connsiteY2" fmla="*/ 4089400 h 4089400"/>
              <a:gd name="connsiteX3" fmla="*/ 0 w 3691467"/>
              <a:gd name="connsiteY3" fmla="*/ 4089400 h 408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91467" h="4089400">
                <a:moveTo>
                  <a:pt x="1032933" y="0"/>
                </a:moveTo>
                <a:lnTo>
                  <a:pt x="3691467" y="0"/>
                </a:lnTo>
                <a:lnTo>
                  <a:pt x="2556933" y="4089400"/>
                </a:lnTo>
                <a:lnTo>
                  <a:pt x="0" y="4089400"/>
                </a:lnTo>
                <a:close/>
              </a:path>
            </a:pathLst>
          </a:custGeom>
        </p:spPr>
      </p:pic>
      <p:pic>
        <p:nvPicPr>
          <p:cNvPr id="19" name="图片占位符 16"/>
          <p:cNvPicPr>
            <a:picLocks noChangeAspect="1"/>
          </p:cNvPicPr>
          <p:nvPr/>
        </p:nvPicPr>
        <p:blipFill>
          <a:blip r:embed="rId1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12" r="19912"/>
          <a:stretch>
            <a:fillRect/>
          </a:stretch>
        </p:blipFill>
        <p:spPr>
          <a:xfrm>
            <a:off x="6797902" y="1316945"/>
            <a:ext cx="3690937" cy="4089400"/>
          </a:xfrm>
          <a:custGeom>
            <a:avLst/>
            <a:gdLst>
              <a:gd name="connsiteX0" fmla="*/ 1032933 w 3691467"/>
              <a:gd name="connsiteY0" fmla="*/ 0 h 4089400"/>
              <a:gd name="connsiteX1" fmla="*/ 3691467 w 3691467"/>
              <a:gd name="connsiteY1" fmla="*/ 0 h 4089400"/>
              <a:gd name="connsiteX2" fmla="*/ 2556933 w 3691467"/>
              <a:gd name="connsiteY2" fmla="*/ 4089400 h 4089400"/>
              <a:gd name="connsiteX3" fmla="*/ 0 w 3691467"/>
              <a:gd name="connsiteY3" fmla="*/ 4089400 h 408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91467" h="4089400">
                <a:moveTo>
                  <a:pt x="1032933" y="0"/>
                </a:moveTo>
                <a:lnTo>
                  <a:pt x="3691467" y="0"/>
                </a:lnTo>
                <a:lnTo>
                  <a:pt x="2556933" y="4089400"/>
                </a:lnTo>
                <a:lnTo>
                  <a:pt x="0" y="4089400"/>
                </a:lnTo>
                <a:close/>
              </a:path>
            </a:pathLst>
          </a:custGeom>
        </p:spPr>
      </p:pic>
      <p:pic>
        <p:nvPicPr>
          <p:cNvPr id="20" name="图片占位符 1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12" r="19912"/>
          <a:stretch>
            <a:fillRect/>
          </a:stretch>
        </p:blipFill>
        <p:spPr>
          <a:xfrm>
            <a:off x="7298645" y="627516"/>
            <a:ext cx="3690937" cy="4089400"/>
          </a:xfrm>
          <a:custGeom>
            <a:avLst/>
            <a:gdLst>
              <a:gd name="connsiteX0" fmla="*/ 1032933 w 3691467"/>
              <a:gd name="connsiteY0" fmla="*/ 0 h 4089400"/>
              <a:gd name="connsiteX1" fmla="*/ 3691467 w 3691467"/>
              <a:gd name="connsiteY1" fmla="*/ 0 h 4089400"/>
              <a:gd name="connsiteX2" fmla="*/ 2556933 w 3691467"/>
              <a:gd name="connsiteY2" fmla="*/ 4089400 h 4089400"/>
              <a:gd name="connsiteX3" fmla="*/ 0 w 3691467"/>
              <a:gd name="connsiteY3" fmla="*/ 4089400 h 408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91467" h="4089400">
                <a:moveTo>
                  <a:pt x="1032933" y="0"/>
                </a:moveTo>
                <a:lnTo>
                  <a:pt x="3691467" y="0"/>
                </a:lnTo>
                <a:lnTo>
                  <a:pt x="2556933" y="4089400"/>
                </a:lnTo>
                <a:lnTo>
                  <a:pt x="0" y="4089400"/>
                </a:lnTo>
                <a:close/>
              </a:path>
            </a:pathLst>
          </a:custGeom>
        </p:spPr>
      </p:pic>
      <p:sp>
        <p:nvSpPr>
          <p:cNvPr id="10" name="文本框 66"/>
          <p:cNvSpPr txBox="1">
            <a:spLocks noChangeArrowheads="1"/>
          </p:cNvSpPr>
          <p:nvPr/>
        </p:nvSpPr>
        <p:spPr bwMode="auto">
          <a:xfrm>
            <a:off x="1073153" y="1774061"/>
            <a:ext cx="3752851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30000"/>
              </a:lnSpc>
              <a:defRPr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  <a:sym typeface="华文细黑" panose="02010600040101010101" pitchFamily="2" charset="-122"/>
              </a:rPr>
              <a:t>Life is like a hot bath. It feels good while you’re in it, but the longer you stay in, the more wrinkled you get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  <a:sym typeface="华文细黑" panose="02010600040101010101" pitchFamily="2" charset="-122"/>
            </a:endParaRPr>
          </a:p>
        </p:txBody>
      </p:sp>
      <p:sp>
        <p:nvSpPr>
          <p:cNvPr id="11" name="文本框 13"/>
          <p:cNvSpPr txBox="1">
            <a:spLocks noChangeArrowheads="1"/>
          </p:cNvSpPr>
          <p:nvPr/>
        </p:nvSpPr>
        <p:spPr bwMode="auto">
          <a:xfrm>
            <a:off x="4954148" y="1354823"/>
            <a:ext cx="790601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r">
              <a:defRPr/>
            </a:pPr>
            <a:r>
              <a:rPr lang="en-US" altLang="zh-CN" sz="4265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01</a:t>
            </a:r>
            <a:endParaRPr lang="zh-CN" altLang="en-US" sz="4265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2" name="文本框 66"/>
          <p:cNvSpPr txBox="1">
            <a:spLocks noChangeArrowheads="1"/>
          </p:cNvSpPr>
          <p:nvPr/>
        </p:nvSpPr>
        <p:spPr bwMode="auto">
          <a:xfrm>
            <a:off x="1468993" y="1289051"/>
            <a:ext cx="33570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4400">
                <a:latin typeface="Simply City Light" panose="020B0303020202080204" pitchFamily="34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r">
              <a:defRPr/>
            </a:pP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PLEASE ADD YOUR TITLE HERE</a:t>
            </a:r>
            <a:endParaRPr lang="zh-CN" altLang="en-US" sz="1800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3" name="任意多边形 12"/>
          <p:cNvSpPr/>
          <p:nvPr/>
        </p:nvSpPr>
        <p:spPr bwMode="auto">
          <a:xfrm>
            <a:off x="4327124" y="1729317"/>
            <a:ext cx="383117" cy="0"/>
          </a:xfrm>
          <a:custGeom>
            <a:avLst/>
            <a:gdLst>
              <a:gd name="connsiteX0" fmla="*/ 0 w 504825"/>
              <a:gd name="connsiteY0" fmla="*/ 0 h 0"/>
              <a:gd name="connsiteX1" fmla="*/ 504825 w 5048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4825">
                <a:moveTo>
                  <a:pt x="0" y="0"/>
                </a:moveTo>
                <a:lnTo>
                  <a:pt x="504825" y="0"/>
                </a:lnTo>
              </a:path>
            </a:pathLst>
          </a:custGeom>
          <a:noFill/>
          <a:ln w="19050" cap="rnd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5" name="文本框 66"/>
          <p:cNvSpPr txBox="1">
            <a:spLocks noChangeArrowheads="1"/>
          </p:cNvSpPr>
          <p:nvPr/>
        </p:nvSpPr>
        <p:spPr bwMode="auto">
          <a:xfrm>
            <a:off x="1073161" y="3747770"/>
            <a:ext cx="3755048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  <a:sym typeface="华文细黑" panose="02010600040101010101" pitchFamily="2" charset="-122"/>
              </a:rPr>
              <a:t>Life is like a hot bath. It feels good while you’re in it, but the longer you stay in, the more wrinkled you get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  <a:sym typeface="华文细黑" panose="02010600040101010101" pitchFamily="2" charset="-122"/>
            </a:endParaRPr>
          </a:p>
        </p:txBody>
      </p:sp>
      <p:sp>
        <p:nvSpPr>
          <p:cNvPr id="16" name="文本框 13"/>
          <p:cNvSpPr txBox="1">
            <a:spLocks noChangeArrowheads="1"/>
          </p:cNvSpPr>
          <p:nvPr/>
        </p:nvSpPr>
        <p:spPr bwMode="auto">
          <a:xfrm>
            <a:off x="4886415" y="3361424"/>
            <a:ext cx="790601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r">
              <a:defRPr/>
            </a:pPr>
            <a:r>
              <a:rPr lang="en-US" altLang="zh-CN" sz="4265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02</a:t>
            </a:r>
            <a:endParaRPr lang="zh-CN" altLang="en-US" sz="4265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18" name="文本框 66"/>
          <p:cNvSpPr txBox="1">
            <a:spLocks noChangeArrowheads="1"/>
          </p:cNvSpPr>
          <p:nvPr/>
        </p:nvSpPr>
        <p:spPr bwMode="auto">
          <a:xfrm>
            <a:off x="1471201" y="3261785"/>
            <a:ext cx="33570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4400">
                <a:latin typeface="Simply City Light" panose="020B0303020202080204" pitchFamily="34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r">
              <a:defRPr/>
            </a:pP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PLEASE ADD YOUR TITLE HERE</a:t>
            </a:r>
            <a:endParaRPr lang="zh-CN" altLang="en-US" sz="1800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21" name="任意多边形 20"/>
          <p:cNvSpPr/>
          <p:nvPr/>
        </p:nvSpPr>
        <p:spPr bwMode="auto">
          <a:xfrm>
            <a:off x="4327123" y="3702051"/>
            <a:ext cx="383117" cy="0"/>
          </a:xfrm>
          <a:custGeom>
            <a:avLst/>
            <a:gdLst>
              <a:gd name="connsiteX0" fmla="*/ 0 w 504825"/>
              <a:gd name="connsiteY0" fmla="*/ 0 h 0"/>
              <a:gd name="connsiteX1" fmla="*/ 504825 w 5048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4825">
                <a:moveTo>
                  <a:pt x="0" y="0"/>
                </a:moveTo>
                <a:lnTo>
                  <a:pt x="504825" y="0"/>
                </a:lnTo>
              </a:path>
            </a:pathLst>
          </a:custGeom>
          <a:noFill/>
          <a:ln w="19050" cap="rnd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23" name="文本框 66"/>
          <p:cNvSpPr txBox="1">
            <a:spLocks noChangeArrowheads="1"/>
          </p:cNvSpPr>
          <p:nvPr/>
        </p:nvSpPr>
        <p:spPr bwMode="auto">
          <a:xfrm>
            <a:off x="1073161" y="5737436"/>
            <a:ext cx="3755047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  <a:sym typeface="华文细黑" panose="02010600040101010101" pitchFamily="2" charset="-122"/>
              </a:rPr>
              <a:t>Life is like a hot bath. It feels good while you’re in it, but the longer you stay in, the more wrinkled you get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  <a:sym typeface="华文细黑" panose="02010600040101010101" pitchFamily="2" charset="-122"/>
            </a:endParaRPr>
          </a:p>
        </p:txBody>
      </p:sp>
      <p:sp>
        <p:nvSpPr>
          <p:cNvPr id="24" name="文本框 13"/>
          <p:cNvSpPr txBox="1">
            <a:spLocks noChangeArrowheads="1"/>
          </p:cNvSpPr>
          <p:nvPr/>
        </p:nvSpPr>
        <p:spPr bwMode="auto">
          <a:xfrm>
            <a:off x="4903348" y="5334157"/>
            <a:ext cx="790601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r">
              <a:defRPr/>
            </a:pPr>
            <a:r>
              <a:rPr lang="en-US" altLang="zh-CN" sz="4265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03</a:t>
            </a:r>
            <a:endParaRPr lang="zh-CN" altLang="en-US" sz="4265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25" name="文本框 66"/>
          <p:cNvSpPr txBox="1">
            <a:spLocks noChangeArrowheads="1"/>
          </p:cNvSpPr>
          <p:nvPr/>
        </p:nvSpPr>
        <p:spPr bwMode="auto">
          <a:xfrm>
            <a:off x="1471199" y="5251451"/>
            <a:ext cx="33570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4400">
                <a:latin typeface="Simply City Light" panose="020B0303020202080204" pitchFamily="34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r">
              <a:defRPr/>
            </a:pP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rPr>
              <a:t>PLEASE ADD YOUR TITLE HERE</a:t>
            </a:r>
            <a:endParaRPr lang="zh-CN" altLang="en-US" sz="1800" dirty="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26" name="任意多边形 25"/>
          <p:cNvSpPr/>
          <p:nvPr/>
        </p:nvSpPr>
        <p:spPr bwMode="auto">
          <a:xfrm>
            <a:off x="4327122" y="5691717"/>
            <a:ext cx="383117" cy="45719"/>
          </a:xfrm>
          <a:custGeom>
            <a:avLst/>
            <a:gdLst>
              <a:gd name="connsiteX0" fmla="*/ 0 w 504825"/>
              <a:gd name="connsiteY0" fmla="*/ 0 h 0"/>
              <a:gd name="connsiteX1" fmla="*/ 504825 w 5048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4825">
                <a:moveTo>
                  <a:pt x="0" y="0"/>
                </a:moveTo>
                <a:lnTo>
                  <a:pt x="504825" y="0"/>
                </a:lnTo>
              </a:path>
            </a:pathLst>
          </a:custGeom>
          <a:noFill/>
          <a:ln w="19050" cap="rnd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grpSp>
        <p:nvGrpSpPr>
          <p:cNvPr id="27" name="组合 26"/>
          <p:cNvGrpSpPr/>
          <p:nvPr/>
        </p:nvGrpSpPr>
        <p:grpSpPr bwMode="auto">
          <a:xfrm>
            <a:off x="5008033" y="1371600"/>
            <a:ext cx="4165600" cy="4030133"/>
            <a:chOff x="4051300" y="990600"/>
            <a:chExt cx="3124200" cy="3022600"/>
          </a:xfrm>
        </p:grpSpPr>
        <p:sp>
          <p:nvSpPr>
            <p:cNvPr id="28" name="任意多边形 27"/>
            <p:cNvSpPr/>
            <p:nvPr/>
          </p:nvSpPr>
          <p:spPr>
            <a:xfrm>
              <a:off x="4051300" y="990600"/>
              <a:ext cx="3124200" cy="0"/>
            </a:xfrm>
            <a:custGeom>
              <a:avLst/>
              <a:gdLst>
                <a:gd name="connsiteX0" fmla="*/ 0 w 3124200"/>
                <a:gd name="connsiteY0" fmla="*/ 0 h 0"/>
                <a:gd name="connsiteX1" fmla="*/ 3124200 w 31242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24200">
                  <a:moveTo>
                    <a:pt x="0" y="0"/>
                  </a:moveTo>
                  <a:lnTo>
                    <a:pt x="3124200" y="0"/>
                  </a:lnTo>
                </a:path>
              </a:pathLst>
            </a:custGeom>
            <a:noFill/>
            <a:ln w="12700">
              <a:solidFill>
                <a:schemeClr val="bg1">
                  <a:lumMod val="50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4051300" y="2425700"/>
              <a:ext cx="2019300" cy="46038"/>
            </a:xfrm>
            <a:custGeom>
              <a:avLst/>
              <a:gdLst>
                <a:gd name="connsiteX0" fmla="*/ 0 w 3124200"/>
                <a:gd name="connsiteY0" fmla="*/ 0 h 0"/>
                <a:gd name="connsiteX1" fmla="*/ 3124200 w 31242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24200">
                  <a:moveTo>
                    <a:pt x="0" y="0"/>
                  </a:moveTo>
                  <a:lnTo>
                    <a:pt x="3124200" y="0"/>
                  </a:lnTo>
                </a:path>
              </a:pathLst>
            </a:custGeom>
            <a:noFill/>
            <a:ln w="12700">
              <a:solidFill>
                <a:schemeClr val="bg1">
                  <a:lumMod val="50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4051300" y="3924300"/>
              <a:ext cx="1003300" cy="88900"/>
            </a:xfrm>
            <a:custGeom>
              <a:avLst/>
              <a:gdLst>
                <a:gd name="connsiteX0" fmla="*/ 0 w 3124200"/>
                <a:gd name="connsiteY0" fmla="*/ 0 h 0"/>
                <a:gd name="connsiteX1" fmla="*/ 3124200 w 31242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24200">
                  <a:moveTo>
                    <a:pt x="0" y="0"/>
                  </a:moveTo>
                  <a:lnTo>
                    <a:pt x="3124200" y="0"/>
                  </a:lnTo>
                </a:path>
              </a:pathLst>
            </a:custGeom>
            <a:noFill/>
            <a:ln w="12700">
              <a:solidFill>
                <a:schemeClr val="bg1">
                  <a:lumMod val="50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sp>
        <p:nvSpPr>
          <p:cNvPr id="35" name="Freeform 5"/>
          <p:cNvSpPr/>
          <p:nvPr/>
        </p:nvSpPr>
        <p:spPr bwMode="auto">
          <a:xfrm>
            <a:off x="11152047" y="412699"/>
            <a:ext cx="569923" cy="450901"/>
          </a:xfrm>
          <a:custGeom>
            <a:avLst/>
            <a:gdLst>
              <a:gd name="T0" fmla="*/ 250 w 2689"/>
              <a:gd name="T1" fmla="*/ 1020 h 2127"/>
              <a:gd name="T2" fmla="*/ 340 w 2689"/>
              <a:gd name="T3" fmla="*/ 1057 h 2127"/>
              <a:gd name="T4" fmla="*/ 1546 w 2689"/>
              <a:gd name="T5" fmla="*/ 1057 h 2127"/>
              <a:gd name="T6" fmla="*/ 1939 w 2689"/>
              <a:gd name="T7" fmla="*/ 1057 h 2127"/>
              <a:gd name="T8" fmla="*/ 1968 w 2689"/>
              <a:gd name="T9" fmla="*/ 1066 h 2127"/>
              <a:gd name="T10" fmla="*/ 1954 w 2689"/>
              <a:gd name="T11" fmla="*/ 1092 h 2127"/>
              <a:gd name="T12" fmla="*/ 1376 w 2689"/>
              <a:gd name="T13" fmla="*/ 1677 h 2127"/>
              <a:gd name="T14" fmla="*/ 1321 w 2689"/>
              <a:gd name="T15" fmla="*/ 1677 h 2127"/>
              <a:gd name="T16" fmla="*/ 959 w 2689"/>
              <a:gd name="T17" fmla="*/ 1310 h 2127"/>
              <a:gd name="T18" fmla="*/ 883 w 2689"/>
              <a:gd name="T19" fmla="*/ 1278 h 2127"/>
              <a:gd name="T20" fmla="*/ 556 w 2689"/>
              <a:gd name="T21" fmla="*/ 1279 h 2127"/>
              <a:gd name="T22" fmla="*/ 521 w 2689"/>
              <a:gd name="T23" fmla="*/ 1289 h 2127"/>
              <a:gd name="T24" fmla="*/ 557 w 2689"/>
              <a:gd name="T25" fmla="*/ 1332 h 2127"/>
              <a:gd name="T26" fmla="*/ 1316 w 2689"/>
              <a:gd name="T27" fmla="*/ 2100 h 2127"/>
              <a:gd name="T28" fmla="*/ 1381 w 2689"/>
              <a:gd name="T29" fmla="*/ 2098 h 2127"/>
              <a:gd name="T30" fmla="*/ 1938 w 2689"/>
              <a:gd name="T31" fmla="*/ 1533 h 2127"/>
              <a:gd name="T32" fmla="*/ 2665 w 2689"/>
              <a:gd name="T33" fmla="*/ 798 h 2127"/>
              <a:gd name="T34" fmla="*/ 2689 w 2689"/>
              <a:gd name="T35" fmla="*/ 770 h 2127"/>
              <a:gd name="T36" fmla="*/ 2636 w 2689"/>
              <a:gd name="T37" fmla="*/ 764 h 2127"/>
              <a:gd name="T38" fmla="*/ 1491 w 2689"/>
              <a:gd name="T39" fmla="*/ 764 h 2127"/>
              <a:gd name="T40" fmla="*/ 395 w 2689"/>
              <a:gd name="T41" fmla="*/ 764 h 2127"/>
              <a:gd name="T42" fmla="*/ 366 w 2689"/>
              <a:gd name="T43" fmla="*/ 715 h 2127"/>
              <a:gd name="T44" fmla="*/ 574 w 2689"/>
              <a:gd name="T45" fmla="*/ 330 h 2127"/>
              <a:gd name="T46" fmla="*/ 632 w 2689"/>
              <a:gd name="T47" fmla="*/ 294 h 2127"/>
              <a:gd name="T48" fmla="*/ 2063 w 2689"/>
              <a:gd name="T49" fmla="*/ 294 h 2127"/>
              <a:gd name="T50" fmla="*/ 2122 w 2689"/>
              <a:gd name="T51" fmla="*/ 329 h 2127"/>
              <a:gd name="T52" fmla="*/ 2220 w 2689"/>
              <a:gd name="T53" fmla="*/ 512 h 2127"/>
              <a:gd name="T54" fmla="*/ 2279 w 2689"/>
              <a:gd name="T55" fmla="*/ 547 h 2127"/>
              <a:gd name="T56" fmla="*/ 2540 w 2689"/>
              <a:gd name="T57" fmla="*/ 547 h 2127"/>
              <a:gd name="T58" fmla="*/ 2562 w 2689"/>
              <a:gd name="T59" fmla="*/ 508 h 2127"/>
              <a:gd name="T60" fmla="*/ 2316 w 2689"/>
              <a:gd name="T61" fmla="*/ 51 h 2127"/>
              <a:gd name="T62" fmla="*/ 2230 w 2689"/>
              <a:gd name="T63" fmla="*/ 0 h 2127"/>
              <a:gd name="T64" fmla="*/ 925 w 2689"/>
              <a:gd name="T65" fmla="*/ 1 h 2127"/>
              <a:gd name="T66" fmla="*/ 451 w 2689"/>
              <a:gd name="T67" fmla="*/ 1 h 2127"/>
              <a:gd name="T68" fmla="*/ 393 w 2689"/>
              <a:gd name="T69" fmla="*/ 29 h 2127"/>
              <a:gd name="T70" fmla="*/ 14 w 2689"/>
              <a:gd name="T71" fmla="*/ 730 h 2127"/>
              <a:gd name="T72" fmla="*/ 22 w 2689"/>
              <a:gd name="T73" fmla="*/ 791 h 2127"/>
              <a:gd name="T74" fmla="*/ 250 w 2689"/>
              <a:gd name="T75" fmla="*/ 1020 h 2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689" h="2127">
                <a:moveTo>
                  <a:pt x="250" y="1020"/>
                </a:moveTo>
                <a:cubicBezTo>
                  <a:pt x="276" y="1047"/>
                  <a:pt x="303" y="1057"/>
                  <a:pt x="340" y="1057"/>
                </a:cubicBezTo>
                <a:cubicBezTo>
                  <a:pt x="742" y="1056"/>
                  <a:pt x="1144" y="1057"/>
                  <a:pt x="1546" y="1057"/>
                </a:cubicBezTo>
                <a:cubicBezTo>
                  <a:pt x="1677" y="1057"/>
                  <a:pt x="1808" y="1057"/>
                  <a:pt x="1939" y="1057"/>
                </a:cubicBezTo>
                <a:cubicBezTo>
                  <a:pt x="1950" y="1057"/>
                  <a:pt x="1963" y="1054"/>
                  <a:pt x="1968" y="1066"/>
                </a:cubicBezTo>
                <a:cubicBezTo>
                  <a:pt x="1974" y="1078"/>
                  <a:pt x="1961" y="1085"/>
                  <a:pt x="1954" y="1092"/>
                </a:cubicBezTo>
                <a:cubicBezTo>
                  <a:pt x="1761" y="1287"/>
                  <a:pt x="1568" y="1482"/>
                  <a:pt x="1376" y="1677"/>
                </a:cubicBezTo>
                <a:cubicBezTo>
                  <a:pt x="1355" y="1698"/>
                  <a:pt x="1343" y="1700"/>
                  <a:pt x="1321" y="1677"/>
                </a:cubicBezTo>
                <a:cubicBezTo>
                  <a:pt x="1201" y="1554"/>
                  <a:pt x="1079" y="1433"/>
                  <a:pt x="959" y="1310"/>
                </a:cubicBezTo>
                <a:cubicBezTo>
                  <a:pt x="938" y="1288"/>
                  <a:pt x="915" y="1278"/>
                  <a:pt x="883" y="1278"/>
                </a:cubicBezTo>
                <a:cubicBezTo>
                  <a:pt x="774" y="1280"/>
                  <a:pt x="665" y="1279"/>
                  <a:pt x="556" y="1279"/>
                </a:cubicBezTo>
                <a:cubicBezTo>
                  <a:pt x="545" y="1279"/>
                  <a:pt x="532" y="1274"/>
                  <a:pt x="521" y="1289"/>
                </a:cubicBezTo>
                <a:cubicBezTo>
                  <a:pt x="533" y="1303"/>
                  <a:pt x="544" y="1318"/>
                  <a:pt x="557" y="1332"/>
                </a:cubicBezTo>
                <a:cubicBezTo>
                  <a:pt x="810" y="1588"/>
                  <a:pt x="1064" y="1843"/>
                  <a:pt x="1316" y="2100"/>
                </a:cubicBezTo>
                <a:cubicBezTo>
                  <a:pt x="1342" y="2127"/>
                  <a:pt x="1357" y="2123"/>
                  <a:pt x="1381" y="2098"/>
                </a:cubicBezTo>
                <a:cubicBezTo>
                  <a:pt x="1566" y="1909"/>
                  <a:pt x="1752" y="1721"/>
                  <a:pt x="1938" y="1533"/>
                </a:cubicBezTo>
                <a:cubicBezTo>
                  <a:pt x="2180" y="1288"/>
                  <a:pt x="2423" y="1043"/>
                  <a:pt x="2665" y="798"/>
                </a:cubicBezTo>
                <a:cubicBezTo>
                  <a:pt x="2673" y="790"/>
                  <a:pt x="2680" y="782"/>
                  <a:pt x="2689" y="770"/>
                </a:cubicBezTo>
                <a:cubicBezTo>
                  <a:pt x="2636" y="764"/>
                  <a:pt x="2636" y="764"/>
                  <a:pt x="2636" y="764"/>
                </a:cubicBezTo>
                <a:cubicBezTo>
                  <a:pt x="2254" y="764"/>
                  <a:pt x="1873" y="764"/>
                  <a:pt x="1491" y="764"/>
                </a:cubicBezTo>
                <a:cubicBezTo>
                  <a:pt x="1126" y="764"/>
                  <a:pt x="760" y="764"/>
                  <a:pt x="395" y="764"/>
                </a:cubicBezTo>
                <a:cubicBezTo>
                  <a:pt x="343" y="764"/>
                  <a:pt x="341" y="761"/>
                  <a:pt x="366" y="715"/>
                </a:cubicBezTo>
                <a:cubicBezTo>
                  <a:pt x="435" y="587"/>
                  <a:pt x="506" y="459"/>
                  <a:pt x="574" y="330"/>
                </a:cubicBezTo>
                <a:cubicBezTo>
                  <a:pt x="587" y="306"/>
                  <a:pt x="603" y="294"/>
                  <a:pt x="632" y="294"/>
                </a:cubicBezTo>
                <a:cubicBezTo>
                  <a:pt x="1109" y="294"/>
                  <a:pt x="1586" y="294"/>
                  <a:pt x="2063" y="294"/>
                </a:cubicBezTo>
                <a:cubicBezTo>
                  <a:pt x="2091" y="294"/>
                  <a:pt x="2109" y="304"/>
                  <a:pt x="2122" y="329"/>
                </a:cubicBezTo>
                <a:cubicBezTo>
                  <a:pt x="2154" y="390"/>
                  <a:pt x="2189" y="451"/>
                  <a:pt x="2220" y="512"/>
                </a:cubicBezTo>
                <a:cubicBezTo>
                  <a:pt x="2233" y="537"/>
                  <a:pt x="2251" y="548"/>
                  <a:pt x="2279" y="547"/>
                </a:cubicBezTo>
                <a:cubicBezTo>
                  <a:pt x="2366" y="546"/>
                  <a:pt x="2453" y="546"/>
                  <a:pt x="2540" y="547"/>
                </a:cubicBezTo>
                <a:cubicBezTo>
                  <a:pt x="2577" y="548"/>
                  <a:pt x="2579" y="538"/>
                  <a:pt x="2562" y="508"/>
                </a:cubicBezTo>
                <a:cubicBezTo>
                  <a:pt x="2479" y="356"/>
                  <a:pt x="2396" y="204"/>
                  <a:pt x="2316" y="51"/>
                </a:cubicBezTo>
                <a:cubicBezTo>
                  <a:pt x="2296" y="13"/>
                  <a:pt x="2272" y="0"/>
                  <a:pt x="2230" y="0"/>
                </a:cubicBezTo>
                <a:cubicBezTo>
                  <a:pt x="1795" y="1"/>
                  <a:pt x="1360" y="1"/>
                  <a:pt x="925" y="1"/>
                </a:cubicBezTo>
                <a:cubicBezTo>
                  <a:pt x="767" y="1"/>
                  <a:pt x="609" y="1"/>
                  <a:pt x="451" y="1"/>
                </a:cubicBezTo>
                <a:cubicBezTo>
                  <a:pt x="426" y="1"/>
                  <a:pt x="407" y="4"/>
                  <a:pt x="393" y="29"/>
                </a:cubicBezTo>
                <a:cubicBezTo>
                  <a:pt x="267" y="263"/>
                  <a:pt x="141" y="497"/>
                  <a:pt x="14" y="730"/>
                </a:cubicBezTo>
                <a:cubicBezTo>
                  <a:pt x="0" y="755"/>
                  <a:pt x="2" y="771"/>
                  <a:pt x="22" y="791"/>
                </a:cubicBezTo>
                <a:cubicBezTo>
                  <a:pt x="99" y="866"/>
                  <a:pt x="175" y="942"/>
                  <a:pt x="250" y="1020"/>
                </a:cubicBezTo>
                <a:close/>
              </a:path>
            </a:pathLst>
          </a:custGeom>
          <a:solidFill>
            <a:schemeClr val="tx1">
              <a:alpha val="38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3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523 3.33333E-6 L -0.03451 -0.00116 " pathEditMode="relative" rAng="0" ptsTypes="AA">
                                      <p:cBhvr>
                                        <p:cTn id="33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7" y="-69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35" presetClass="path" presetSubtype="0" accel="50000" decel="50000" fill="hold" grpId="2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0.01601 3.33333E-6 L 8.33333E-7 3.33333E-6 " pathEditMode="relative" rAng="0" ptsTypes="AA">
                                      <p:cBhvr>
                                        <p:cTn id="3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3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523 3.33333E-6 L -0.03451 -0.00116 " pathEditMode="relative" rAng="0" ptsTypes="AA">
                                      <p:cBhvr>
                                        <p:cTn id="40" dur="75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7" y="-69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35" presetClass="path" presetSubtype="0" accel="50000" decel="50000" fill="hold" grpId="2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0.01601 3.33333E-6 L 8.33333E-7 3.33333E-6 " pathEditMode="relative" rAng="0" ptsTypes="AA">
                                      <p:cBhvr>
                                        <p:cTn id="4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3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523 3.33333E-6 L -0.03451 -0.00116 " pathEditMode="relative" rAng="0" ptsTypes="AA">
                                      <p:cBhvr>
                                        <p:cTn id="47" dur="7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7" y="-69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35" presetClass="path" presetSubtype="0" accel="50000" decel="50000" fill="hold" grpId="2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0.01601 3.33333E-6 L 8.33333E-7 3.33333E-6 " pathEditMode="relative" rAng="0" ptsTypes="AA">
                                      <p:cBhvr>
                                        <p:cTn id="49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3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523 3.33333E-6 L -0.03451 -0.00116 " pathEditMode="relative" rAng="0" ptsTypes="AA">
                                      <p:cBhvr>
                                        <p:cTn id="54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7" y="-69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35" presetClass="path" presetSubtype="0" accel="50000" decel="50000" fill="hold" grpId="2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0.01601 3.33333E-6 L 8.33333E-7 3.33333E-6 " pathEditMode="relative" rAng="0" ptsTypes="AA">
                                      <p:cBhvr>
                                        <p:cTn id="5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3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523 3.33333E-6 L -0.03451 -0.00116 " pathEditMode="relative" rAng="0" ptsTypes="AA">
                                      <p:cBhvr>
                                        <p:cTn id="61" dur="75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7" y="-69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35" presetClass="path" presetSubtype="0" accel="50000" decel="50000" fill="hold" grpId="2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0.01601 3.33333E-6 L 8.33333E-7 3.33333E-6 " pathEditMode="relative" rAng="0" ptsTypes="AA">
                                      <p:cBhvr>
                                        <p:cTn id="63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3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523 3.33333E-6 L -0.03451 -0.00116 " pathEditMode="relative" rAng="0" ptsTypes="AA">
                                      <p:cBhvr>
                                        <p:cTn id="68" dur="75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7" y="-69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35" presetClass="path" presetSubtype="0" accel="50000" decel="50000" fill="hold" grpId="2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0.01601 3.33333E-6 L 8.33333E-7 3.33333E-6 " pathEditMode="relative" rAng="0" ptsTypes="AA">
                                      <p:cBhvr>
                                        <p:cTn id="70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0" grpId="2"/>
      <p:bldP spid="11" grpId="0"/>
      <p:bldP spid="12" grpId="0"/>
      <p:bldP spid="12" grpId="1"/>
      <p:bldP spid="12" grpId="2"/>
      <p:bldP spid="13" grpId="0" animBg="1"/>
      <p:bldP spid="15" grpId="0"/>
      <p:bldP spid="15" grpId="1"/>
      <p:bldP spid="15" grpId="2"/>
      <p:bldP spid="16" grpId="0"/>
      <p:bldP spid="18" grpId="0"/>
      <p:bldP spid="18" grpId="1"/>
      <p:bldP spid="18" grpId="2"/>
      <p:bldP spid="21" grpId="0" animBg="1"/>
      <p:bldP spid="23" grpId="0"/>
      <p:bldP spid="23" grpId="1"/>
      <p:bldP spid="23" grpId="2"/>
      <p:bldP spid="24" grpId="0"/>
      <p:bldP spid="25" grpId="0"/>
      <p:bldP spid="25" grpId="1"/>
      <p:bldP spid="25" grpId="2"/>
      <p:bldP spid="26" grpId="0" animBg="1"/>
      <p:bldP spid="3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" t="4259" r="2000" b="4259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矩形 3"/>
          <p:cNvSpPr/>
          <p:nvPr/>
        </p:nvSpPr>
        <p:spPr>
          <a:xfrm>
            <a:off x="237864" y="1234312"/>
            <a:ext cx="11716271" cy="4389379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3">
                <a:alpha val="28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055515" y="4056047"/>
            <a:ext cx="1108045" cy="554023"/>
          </a:xfrm>
          <a:prstGeom prst="line">
            <a:avLst/>
          </a:prstGeom>
          <a:ln w="50800" cap="rnd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 descr="e7d195523061f1c0d3ba7f298e59d031c9c3f97027ed136f882110EF8F17BAD1F2C348D17C7856EF46CB4678CC9E44EE1ABA681E3133328A7B4D22AAF822B2429426B2355AA8CC4431B8568D2CF3B73ADF5964BB9916C1AAFCE9EA833C7DDC8425D8BA88DB0599F6A00A20541FA24F913707B9AB8618371F45B8F4E26F5A89A2851711534E8E3A97"/>
          <p:cNvSpPr txBox="1"/>
          <p:nvPr/>
        </p:nvSpPr>
        <p:spPr>
          <a:xfrm>
            <a:off x="4768853" y="2768714"/>
            <a:ext cx="4810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pc="150" dirty="0" smtClean="0">
                <a:latin typeface="+mn-ea"/>
              </a:rPr>
              <a:t>Bending Operation</a:t>
            </a:r>
            <a:endParaRPr lang="zh-CN" altLang="en-US" sz="3200" spc="150" dirty="0">
              <a:latin typeface="+mn-ea"/>
            </a:endParaRPr>
          </a:p>
        </p:txBody>
      </p:sp>
      <p:sp>
        <p:nvSpPr>
          <p:cNvPr id="7" name="矩形 6" descr="e7d195523061f1c0d3ba7f298e59d031c9c3f97027ed136f882110EF8F17BAD1F2C348D17C7856EF46CB4678CC9E44EE1ABA681E3133328A7B4D22AAF822B2429426B2355AA8CC4431B8568D2CF3B73ADF5964BB9916C1AAFCE9EA833C7DDC8425D8BA88DB0599F6A00A20541FA24F913707B9AB8618371F45B8F4E26F5A89A2851711534E8E3A97"/>
          <p:cNvSpPr/>
          <p:nvPr/>
        </p:nvSpPr>
        <p:spPr>
          <a:xfrm>
            <a:off x="4768854" y="3312258"/>
            <a:ext cx="6226626" cy="678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600" dirty="0" smtClean="0">
                <a:latin typeface="+mn-ea"/>
              </a:rPr>
              <a:t>think </a:t>
            </a:r>
            <a:r>
              <a:rPr lang="en-US" altLang="zh-CN" sz="1600" dirty="0">
                <a:latin typeface="+mn-ea"/>
              </a:rPr>
              <a:t>don't want to give vent to out your inner voice can be in the high school children of the feelings in a period</a:t>
            </a:r>
            <a:endParaRPr lang="en-US" altLang="zh-CN" sz="1600" dirty="0">
              <a:latin typeface="+mn-ea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1454150" y="3353489"/>
            <a:ext cx="0" cy="600607"/>
          </a:xfrm>
          <a:prstGeom prst="line">
            <a:avLst/>
          </a:prstGeom>
          <a:ln w="50800" cap="rnd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3461326" y="2239831"/>
            <a:ext cx="295216" cy="147608"/>
          </a:xfrm>
          <a:prstGeom prst="line">
            <a:avLst/>
          </a:prstGeom>
          <a:ln w="50800" cap="rnd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六边形 10"/>
          <p:cNvSpPr/>
          <p:nvPr/>
        </p:nvSpPr>
        <p:spPr>
          <a:xfrm rot="5400000">
            <a:off x="1538103" y="2328783"/>
            <a:ext cx="2552515" cy="2200444"/>
          </a:xfrm>
          <a:prstGeom prst="hexagon">
            <a:avLst/>
          </a:prstGeom>
          <a:solidFill>
            <a:schemeClr val="tx1"/>
          </a:solidFill>
          <a:ln>
            <a:noFill/>
          </a:ln>
          <a:effectLst>
            <a:outerShdw blurRad="508000" dist="419100" dir="2700000" sx="95000" sy="95000" algn="tl" rotWithShape="0">
              <a:schemeClr val="tx1">
                <a:lumMod val="85000"/>
                <a:lumOff val="15000"/>
                <a:alpha val="3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文本框 11" descr="e7d195523061f1c0d3ba7f298e59d031c9c3f97027ed136f882110EF8F17BAD1F2C348D17C7856EF46CB4678CC9E44EE1ABA681E3133328A7B4D22AAF822B2429426B2355AA8CC4431B8568D2CF3B73ADF5964BB9916C1AAFCE9EA833C7DDC8425D8BA88DB0599F6A00A20541FA24F913707B9AB8618371F45B8F4E26F5A89A2851711534E8E3A97"/>
          <p:cNvSpPr txBox="1"/>
          <p:nvPr/>
        </p:nvSpPr>
        <p:spPr>
          <a:xfrm>
            <a:off x="2182699" y="2887707"/>
            <a:ext cx="1263323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zh-CN"/>
            </a:defPPr>
            <a:lvl1pPr algn="dist">
              <a:defRPr sz="6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altLang="zh-CN" dirty="0" smtClean="0">
                <a:solidFill>
                  <a:prstClr val="white"/>
                </a:solidFill>
              </a:rPr>
              <a:t>04</a:t>
            </a:r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5" name="[动画大师]_Oval 7"/>
          <p:cNvSpPr/>
          <p:nvPr/>
        </p:nvSpPr>
        <p:spPr>
          <a:xfrm>
            <a:off x="10833432" y="1535604"/>
            <a:ext cx="114300" cy="1143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11138232" y="1535604"/>
            <a:ext cx="114300" cy="1143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11443032" y="1535604"/>
            <a:ext cx="114300" cy="1143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424 0 L 0 0 E" pathEditMode="relative" ptsTypes="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  <p:from x="75825" y="138916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5" presetClass="path" presetSubtype="0" decel="333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08333E-6 0 L -0.07317 0 " pathEditMode="relative" rAng="0" ptsTypes="AA">
                                      <p:cBhvr>
                                        <p:cTn id="31" dur="75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9" y="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Motion origin="layout" path="M 0 7.40741E-7 L 0 -0.03079 " pathEditMode="relative">
                                      <p:cBhvr additive="base">
                                        <p:cTn id="42" dur="7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set>
                                      <p:cBhvr additive="base">
                                        <p:cTn id="43" dur="75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ntr" presetSubtype="0" repeatCount="indefinite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Motion origin="layout" path="M 0 7.40741E-7 L 0 -0.03079 " pathEditMode="relative">
                                      <p:cBhvr additive="base">
                                        <p:cTn id="46" dur="7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set>
                                      <p:cBhvr additive="base">
                                        <p:cTn id="47" dur="75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repeatCount="indefinite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Motion origin="layout" path="M 0 7.40741E-7 L 0 -0.03079 " pathEditMode="relative">
                                      <p:cBhvr additive="base">
                                        <p:cTn id="50" dur="7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set>
                                      <p:cBhvr additive="base">
                                        <p:cTn id="51" dur="75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  <p:bldP spid="6" grpId="0"/>
      <p:bldP spid="7" grpId="0"/>
      <p:bldP spid="11" grpId="0" animBg="1"/>
      <p:bldP spid="11" grpId="1" animBg="1"/>
      <p:bldP spid="12" grpId="0"/>
      <p:bldP spid="15" grpId="0" animBg="1"/>
      <p:bldP spid="16" grpId="0" animBg="1"/>
      <p:bldP spid="1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60" r="15760"/>
          <a:stretch>
            <a:fillRect/>
          </a:stretch>
        </p:blipFill>
        <p:spPr>
          <a:xfrm>
            <a:off x="664878" y="571962"/>
            <a:ext cx="6028245" cy="5683913"/>
          </a:xfrm>
        </p:spPr>
      </p:pic>
      <p:sp>
        <p:nvSpPr>
          <p:cNvPr id="15" name="矩形 14"/>
          <p:cNvSpPr/>
          <p:nvPr/>
        </p:nvSpPr>
        <p:spPr>
          <a:xfrm>
            <a:off x="7176416" y="3176444"/>
            <a:ext cx="4078572" cy="118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Those who adhere to the principles of wisdom, have right attitudes, and true to their words and discharge their duties with responsibility are loved by people.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176414" y="2688184"/>
            <a:ext cx="30139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 smtClean="0">
                <a:latin typeface="+mj-ea"/>
                <a:ea typeface="+mj-ea"/>
              </a:rPr>
              <a:t>Material Removal Rate</a:t>
            </a:r>
            <a:endParaRPr lang="zh-CN" altLang="en-US" sz="2000" dirty="0">
              <a:latin typeface="+mj-ea"/>
              <a:ea typeface="+mj-ea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7265700" y="3130725"/>
            <a:ext cx="749588" cy="45719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2" name="直接连接符 21"/>
          <p:cNvCxnSpPr/>
          <p:nvPr/>
        </p:nvCxnSpPr>
        <p:spPr>
          <a:xfrm rot="1109235" flipH="1">
            <a:off x="6867647" y="1505309"/>
            <a:ext cx="976648" cy="889287"/>
          </a:xfrm>
          <a:prstGeom prst="line">
            <a:avLst/>
          </a:prstGeom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rot="1109235" flipH="1">
            <a:off x="9990102" y="4964630"/>
            <a:ext cx="224216" cy="204161"/>
          </a:xfrm>
          <a:prstGeom prst="line">
            <a:avLst/>
          </a:prstGeom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rot="1109235" flipH="1">
            <a:off x="10257380" y="4444534"/>
            <a:ext cx="964038" cy="877807"/>
          </a:xfrm>
          <a:prstGeom prst="line">
            <a:avLst/>
          </a:prstGeom>
          <a:ln w="41275"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rot="1109235" flipH="1">
            <a:off x="7856311" y="1615324"/>
            <a:ext cx="341108" cy="310596"/>
          </a:xfrm>
          <a:prstGeom prst="line">
            <a:avLst/>
          </a:prstGeom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Freeform 5"/>
          <p:cNvSpPr/>
          <p:nvPr/>
        </p:nvSpPr>
        <p:spPr bwMode="auto">
          <a:xfrm>
            <a:off x="11152047" y="412699"/>
            <a:ext cx="569923" cy="450901"/>
          </a:xfrm>
          <a:custGeom>
            <a:avLst/>
            <a:gdLst>
              <a:gd name="T0" fmla="*/ 250 w 2689"/>
              <a:gd name="T1" fmla="*/ 1020 h 2127"/>
              <a:gd name="T2" fmla="*/ 340 w 2689"/>
              <a:gd name="T3" fmla="*/ 1057 h 2127"/>
              <a:gd name="T4" fmla="*/ 1546 w 2689"/>
              <a:gd name="T5" fmla="*/ 1057 h 2127"/>
              <a:gd name="T6" fmla="*/ 1939 w 2689"/>
              <a:gd name="T7" fmla="*/ 1057 h 2127"/>
              <a:gd name="T8" fmla="*/ 1968 w 2689"/>
              <a:gd name="T9" fmla="*/ 1066 h 2127"/>
              <a:gd name="T10" fmla="*/ 1954 w 2689"/>
              <a:gd name="T11" fmla="*/ 1092 h 2127"/>
              <a:gd name="T12" fmla="*/ 1376 w 2689"/>
              <a:gd name="T13" fmla="*/ 1677 h 2127"/>
              <a:gd name="T14" fmla="*/ 1321 w 2689"/>
              <a:gd name="T15" fmla="*/ 1677 h 2127"/>
              <a:gd name="T16" fmla="*/ 959 w 2689"/>
              <a:gd name="T17" fmla="*/ 1310 h 2127"/>
              <a:gd name="T18" fmla="*/ 883 w 2689"/>
              <a:gd name="T19" fmla="*/ 1278 h 2127"/>
              <a:gd name="T20" fmla="*/ 556 w 2689"/>
              <a:gd name="T21" fmla="*/ 1279 h 2127"/>
              <a:gd name="T22" fmla="*/ 521 w 2689"/>
              <a:gd name="T23" fmla="*/ 1289 h 2127"/>
              <a:gd name="T24" fmla="*/ 557 w 2689"/>
              <a:gd name="T25" fmla="*/ 1332 h 2127"/>
              <a:gd name="T26" fmla="*/ 1316 w 2689"/>
              <a:gd name="T27" fmla="*/ 2100 h 2127"/>
              <a:gd name="T28" fmla="*/ 1381 w 2689"/>
              <a:gd name="T29" fmla="*/ 2098 h 2127"/>
              <a:gd name="T30" fmla="*/ 1938 w 2689"/>
              <a:gd name="T31" fmla="*/ 1533 h 2127"/>
              <a:gd name="T32" fmla="*/ 2665 w 2689"/>
              <a:gd name="T33" fmla="*/ 798 h 2127"/>
              <a:gd name="T34" fmla="*/ 2689 w 2689"/>
              <a:gd name="T35" fmla="*/ 770 h 2127"/>
              <a:gd name="T36" fmla="*/ 2636 w 2689"/>
              <a:gd name="T37" fmla="*/ 764 h 2127"/>
              <a:gd name="T38" fmla="*/ 1491 w 2689"/>
              <a:gd name="T39" fmla="*/ 764 h 2127"/>
              <a:gd name="T40" fmla="*/ 395 w 2689"/>
              <a:gd name="T41" fmla="*/ 764 h 2127"/>
              <a:gd name="T42" fmla="*/ 366 w 2689"/>
              <a:gd name="T43" fmla="*/ 715 h 2127"/>
              <a:gd name="T44" fmla="*/ 574 w 2689"/>
              <a:gd name="T45" fmla="*/ 330 h 2127"/>
              <a:gd name="T46" fmla="*/ 632 w 2689"/>
              <a:gd name="T47" fmla="*/ 294 h 2127"/>
              <a:gd name="T48" fmla="*/ 2063 w 2689"/>
              <a:gd name="T49" fmla="*/ 294 h 2127"/>
              <a:gd name="T50" fmla="*/ 2122 w 2689"/>
              <a:gd name="T51" fmla="*/ 329 h 2127"/>
              <a:gd name="T52" fmla="*/ 2220 w 2689"/>
              <a:gd name="T53" fmla="*/ 512 h 2127"/>
              <a:gd name="T54" fmla="*/ 2279 w 2689"/>
              <a:gd name="T55" fmla="*/ 547 h 2127"/>
              <a:gd name="T56" fmla="*/ 2540 w 2689"/>
              <a:gd name="T57" fmla="*/ 547 h 2127"/>
              <a:gd name="T58" fmla="*/ 2562 w 2689"/>
              <a:gd name="T59" fmla="*/ 508 h 2127"/>
              <a:gd name="T60" fmla="*/ 2316 w 2689"/>
              <a:gd name="T61" fmla="*/ 51 h 2127"/>
              <a:gd name="T62" fmla="*/ 2230 w 2689"/>
              <a:gd name="T63" fmla="*/ 0 h 2127"/>
              <a:gd name="T64" fmla="*/ 925 w 2689"/>
              <a:gd name="T65" fmla="*/ 1 h 2127"/>
              <a:gd name="T66" fmla="*/ 451 w 2689"/>
              <a:gd name="T67" fmla="*/ 1 h 2127"/>
              <a:gd name="T68" fmla="*/ 393 w 2689"/>
              <a:gd name="T69" fmla="*/ 29 h 2127"/>
              <a:gd name="T70" fmla="*/ 14 w 2689"/>
              <a:gd name="T71" fmla="*/ 730 h 2127"/>
              <a:gd name="T72" fmla="*/ 22 w 2689"/>
              <a:gd name="T73" fmla="*/ 791 h 2127"/>
              <a:gd name="T74" fmla="*/ 250 w 2689"/>
              <a:gd name="T75" fmla="*/ 1020 h 2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689" h="2127">
                <a:moveTo>
                  <a:pt x="250" y="1020"/>
                </a:moveTo>
                <a:cubicBezTo>
                  <a:pt x="276" y="1047"/>
                  <a:pt x="303" y="1057"/>
                  <a:pt x="340" y="1057"/>
                </a:cubicBezTo>
                <a:cubicBezTo>
                  <a:pt x="742" y="1056"/>
                  <a:pt x="1144" y="1057"/>
                  <a:pt x="1546" y="1057"/>
                </a:cubicBezTo>
                <a:cubicBezTo>
                  <a:pt x="1677" y="1057"/>
                  <a:pt x="1808" y="1057"/>
                  <a:pt x="1939" y="1057"/>
                </a:cubicBezTo>
                <a:cubicBezTo>
                  <a:pt x="1950" y="1057"/>
                  <a:pt x="1963" y="1054"/>
                  <a:pt x="1968" y="1066"/>
                </a:cubicBezTo>
                <a:cubicBezTo>
                  <a:pt x="1974" y="1078"/>
                  <a:pt x="1961" y="1085"/>
                  <a:pt x="1954" y="1092"/>
                </a:cubicBezTo>
                <a:cubicBezTo>
                  <a:pt x="1761" y="1287"/>
                  <a:pt x="1568" y="1482"/>
                  <a:pt x="1376" y="1677"/>
                </a:cubicBezTo>
                <a:cubicBezTo>
                  <a:pt x="1355" y="1698"/>
                  <a:pt x="1343" y="1700"/>
                  <a:pt x="1321" y="1677"/>
                </a:cubicBezTo>
                <a:cubicBezTo>
                  <a:pt x="1201" y="1554"/>
                  <a:pt x="1079" y="1433"/>
                  <a:pt x="959" y="1310"/>
                </a:cubicBezTo>
                <a:cubicBezTo>
                  <a:pt x="938" y="1288"/>
                  <a:pt x="915" y="1278"/>
                  <a:pt x="883" y="1278"/>
                </a:cubicBezTo>
                <a:cubicBezTo>
                  <a:pt x="774" y="1280"/>
                  <a:pt x="665" y="1279"/>
                  <a:pt x="556" y="1279"/>
                </a:cubicBezTo>
                <a:cubicBezTo>
                  <a:pt x="545" y="1279"/>
                  <a:pt x="532" y="1274"/>
                  <a:pt x="521" y="1289"/>
                </a:cubicBezTo>
                <a:cubicBezTo>
                  <a:pt x="533" y="1303"/>
                  <a:pt x="544" y="1318"/>
                  <a:pt x="557" y="1332"/>
                </a:cubicBezTo>
                <a:cubicBezTo>
                  <a:pt x="810" y="1588"/>
                  <a:pt x="1064" y="1843"/>
                  <a:pt x="1316" y="2100"/>
                </a:cubicBezTo>
                <a:cubicBezTo>
                  <a:pt x="1342" y="2127"/>
                  <a:pt x="1357" y="2123"/>
                  <a:pt x="1381" y="2098"/>
                </a:cubicBezTo>
                <a:cubicBezTo>
                  <a:pt x="1566" y="1909"/>
                  <a:pt x="1752" y="1721"/>
                  <a:pt x="1938" y="1533"/>
                </a:cubicBezTo>
                <a:cubicBezTo>
                  <a:pt x="2180" y="1288"/>
                  <a:pt x="2423" y="1043"/>
                  <a:pt x="2665" y="798"/>
                </a:cubicBezTo>
                <a:cubicBezTo>
                  <a:pt x="2673" y="790"/>
                  <a:pt x="2680" y="782"/>
                  <a:pt x="2689" y="770"/>
                </a:cubicBezTo>
                <a:cubicBezTo>
                  <a:pt x="2636" y="764"/>
                  <a:pt x="2636" y="764"/>
                  <a:pt x="2636" y="764"/>
                </a:cubicBezTo>
                <a:cubicBezTo>
                  <a:pt x="2254" y="764"/>
                  <a:pt x="1873" y="764"/>
                  <a:pt x="1491" y="764"/>
                </a:cubicBezTo>
                <a:cubicBezTo>
                  <a:pt x="1126" y="764"/>
                  <a:pt x="760" y="764"/>
                  <a:pt x="395" y="764"/>
                </a:cubicBezTo>
                <a:cubicBezTo>
                  <a:pt x="343" y="764"/>
                  <a:pt x="341" y="761"/>
                  <a:pt x="366" y="715"/>
                </a:cubicBezTo>
                <a:cubicBezTo>
                  <a:pt x="435" y="587"/>
                  <a:pt x="506" y="459"/>
                  <a:pt x="574" y="330"/>
                </a:cubicBezTo>
                <a:cubicBezTo>
                  <a:pt x="587" y="306"/>
                  <a:pt x="603" y="294"/>
                  <a:pt x="632" y="294"/>
                </a:cubicBezTo>
                <a:cubicBezTo>
                  <a:pt x="1109" y="294"/>
                  <a:pt x="1586" y="294"/>
                  <a:pt x="2063" y="294"/>
                </a:cubicBezTo>
                <a:cubicBezTo>
                  <a:pt x="2091" y="294"/>
                  <a:pt x="2109" y="304"/>
                  <a:pt x="2122" y="329"/>
                </a:cubicBezTo>
                <a:cubicBezTo>
                  <a:pt x="2154" y="390"/>
                  <a:pt x="2189" y="451"/>
                  <a:pt x="2220" y="512"/>
                </a:cubicBezTo>
                <a:cubicBezTo>
                  <a:pt x="2233" y="537"/>
                  <a:pt x="2251" y="548"/>
                  <a:pt x="2279" y="547"/>
                </a:cubicBezTo>
                <a:cubicBezTo>
                  <a:pt x="2366" y="546"/>
                  <a:pt x="2453" y="546"/>
                  <a:pt x="2540" y="547"/>
                </a:cubicBezTo>
                <a:cubicBezTo>
                  <a:pt x="2577" y="548"/>
                  <a:pt x="2579" y="538"/>
                  <a:pt x="2562" y="508"/>
                </a:cubicBezTo>
                <a:cubicBezTo>
                  <a:pt x="2479" y="356"/>
                  <a:pt x="2396" y="204"/>
                  <a:pt x="2316" y="51"/>
                </a:cubicBezTo>
                <a:cubicBezTo>
                  <a:pt x="2296" y="13"/>
                  <a:pt x="2272" y="0"/>
                  <a:pt x="2230" y="0"/>
                </a:cubicBezTo>
                <a:cubicBezTo>
                  <a:pt x="1795" y="1"/>
                  <a:pt x="1360" y="1"/>
                  <a:pt x="925" y="1"/>
                </a:cubicBezTo>
                <a:cubicBezTo>
                  <a:pt x="767" y="1"/>
                  <a:pt x="609" y="1"/>
                  <a:pt x="451" y="1"/>
                </a:cubicBezTo>
                <a:cubicBezTo>
                  <a:pt x="426" y="1"/>
                  <a:pt x="407" y="4"/>
                  <a:pt x="393" y="29"/>
                </a:cubicBezTo>
                <a:cubicBezTo>
                  <a:pt x="267" y="263"/>
                  <a:pt x="141" y="497"/>
                  <a:pt x="14" y="730"/>
                </a:cubicBezTo>
                <a:cubicBezTo>
                  <a:pt x="0" y="755"/>
                  <a:pt x="2" y="771"/>
                  <a:pt x="22" y="791"/>
                </a:cubicBezTo>
                <a:cubicBezTo>
                  <a:pt x="99" y="866"/>
                  <a:pt x="175" y="942"/>
                  <a:pt x="250" y="1020"/>
                </a:cubicBezTo>
                <a:close/>
              </a:path>
            </a:pathLst>
          </a:custGeom>
          <a:solidFill>
            <a:schemeClr val="tx1">
              <a:alpha val="38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854 0.04421 L -2.70833E-6 4.81481E-6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27" y="-222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  <p:from x="75825" y="138916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3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2657 0.02129 L 0.06067 -0.05 " pathEditMode="relative" rAng="0" ptsTypes="AA">
                                      <p:cBhvr>
                                        <p:cTn id="16" dur="75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62" y="-356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2735 0.0206 L 4.375E-6 2.59259E-6 " pathEditMode="relative" rAng="0" ptsTypes="AA">
                                      <p:cBhvr>
                                        <p:cTn id="1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7" y="-1042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3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2421 -0.01736 L -0.06277 0.04954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49" y="3333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35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0.02421 -0.01875 L 4.79167E-6 7.40741E-7 " pathEditMode="relative" rAng="0" ptsTypes="AA">
                                      <p:cBhvr>
                                        <p:cTn id="2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1" y="926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3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2343 0.0206 L 0.04818 -0.03819 " pathEditMode="relative" rAng="0" ptsTypes="AA">
                                      <p:cBhvr>
                                        <p:cTn id="30" dur="75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81" y="-294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5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2422 0.0206 L -3.33333E-6 -1.85185E-6 " pathEditMode="relative" rAng="0" ptsTypes="AA">
                                      <p:cBhvr>
                                        <p:cTn id="3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1" y="-1042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3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2422 -0.01736 L -0.06276 0.04953 " pathEditMode="relative" rAng="0" ptsTypes="AA">
                                      <p:cBhvr>
                                        <p:cTn id="37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49" y="3333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35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0.02422 -0.01875 L 6.25E-7 2.96296E-6 " pathEditMode="relative" rAng="0" ptsTypes="AA">
                                      <p:cBhvr>
                                        <p:cTn id="3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1" y="926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3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1563 -4.07407E-6 L 0.1108 -4.07407E-6 " pathEditMode="relative" rAng="0" ptsTypes="AA">
                                      <p:cBhvr>
                                        <p:cTn id="44" dur="75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15" y="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35" presetClass="path" presetSubtype="0" accel="50000" decel="50000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1563 -4.07407E-6 L 3.95833E-6 -4.07407E-6 " pathEditMode="relative" rAng="0" ptsTypes="AA">
                                      <p:cBhvr>
                                        <p:cTn id="4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6" grpId="1"/>
      <p:bldP spid="16" grpId="2"/>
      <p:bldP spid="5" grpId="0" animBg="1"/>
      <p:bldP spid="2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/>
          <p:cNvPicPr>
            <a:picLocks noGrp="1" noChangeAspect="1"/>
          </p:cNvPicPr>
          <p:nvPr>
            <p:ph type="pic" sz="quarter" idx="10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59" b="27459"/>
          <a:stretch>
            <a:fillRect/>
          </a:stretch>
        </p:blipFill>
        <p:spPr>
          <a:xfrm>
            <a:off x="106607" y="876953"/>
            <a:ext cx="7533887" cy="5095046"/>
          </a:xfrm>
        </p:spPr>
      </p:pic>
      <p:sp>
        <p:nvSpPr>
          <p:cNvPr id="18" name="矩形 17"/>
          <p:cNvSpPr/>
          <p:nvPr/>
        </p:nvSpPr>
        <p:spPr>
          <a:xfrm>
            <a:off x="7176416" y="3176444"/>
            <a:ext cx="4078572" cy="118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Those who adhere to the principles of wisdom, have right attitudes, and true to their words and discharge their duties with responsibility are loved by people.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176414" y="2688184"/>
            <a:ext cx="30139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 smtClean="0">
                <a:latin typeface="+mj-ea"/>
                <a:ea typeface="+mj-ea"/>
              </a:rPr>
              <a:t>Material Removal Rate</a:t>
            </a:r>
            <a:endParaRPr lang="zh-CN" altLang="en-US" sz="2000" dirty="0">
              <a:latin typeface="+mj-ea"/>
              <a:ea typeface="+mj-ea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7265700" y="3130725"/>
            <a:ext cx="749588" cy="45719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1" name="直接连接符 20"/>
          <p:cNvCxnSpPr/>
          <p:nvPr/>
        </p:nvCxnSpPr>
        <p:spPr>
          <a:xfrm rot="1109235" flipH="1">
            <a:off x="7201281" y="1505309"/>
            <a:ext cx="976648" cy="889287"/>
          </a:xfrm>
          <a:prstGeom prst="line">
            <a:avLst/>
          </a:prstGeom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rot="1109235" flipH="1">
            <a:off x="9990102" y="4964630"/>
            <a:ext cx="224216" cy="204161"/>
          </a:xfrm>
          <a:prstGeom prst="line">
            <a:avLst/>
          </a:prstGeom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rot="1109235" flipH="1">
            <a:off x="10257380" y="4444534"/>
            <a:ext cx="964038" cy="877807"/>
          </a:xfrm>
          <a:prstGeom prst="line">
            <a:avLst/>
          </a:prstGeom>
          <a:ln w="41275"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rot="1109235" flipH="1">
            <a:off x="8189945" y="1615324"/>
            <a:ext cx="341108" cy="310596"/>
          </a:xfrm>
          <a:prstGeom prst="line">
            <a:avLst/>
          </a:prstGeom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Freeform 5"/>
          <p:cNvSpPr/>
          <p:nvPr/>
        </p:nvSpPr>
        <p:spPr bwMode="auto">
          <a:xfrm>
            <a:off x="11152047" y="412699"/>
            <a:ext cx="569923" cy="450901"/>
          </a:xfrm>
          <a:custGeom>
            <a:avLst/>
            <a:gdLst>
              <a:gd name="T0" fmla="*/ 250 w 2689"/>
              <a:gd name="T1" fmla="*/ 1020 h 2127"/>
              <a:gd name="T2" fmla="*/ 340 w 2689"/>
              <a:gd name="T3" fmla="*/ 1057 h 2127"/>
              <a:gd name="T4" fmla="*/ 1546 w 2689"/>
              <a:gd name="T5" fmla="*/ 1057 h 2127"/>
              <a:gd name="T6" fmla="*/ 1939 w 2689"/>
              <a:gd name="T7" fmla="*/ 1057 h 2127"/>
              <a:gd name="T8" fmla="*/ 1968 w 2689"/>
              <a:gd name="T9" fmla="*/ 1066 h 2127"/>
              <a:gd name="T10" fmla="*/ 1954 w 2689"/>
              <a:gd name="T11" fmla="*/ 1092 h 2127"/>
              <a:gd name="T12" fmla="*/ 1376 w 2689"/>
              <a:gd name="T13" fmla="*/ 1677 h 2127"/>
              <a:gd name="T14" fmla="*/ 1321 w 2689"/>
              <a:gd name="T15" fmla="*/ 1677 h 2127"/>
              <a:gd name="T16" fmla="*/ 959 w 2689"/>
              <a:gd name="T17" fmla="*/ 1310 h 2127"/>
              <a:gd name="T18" fmla="*/ 883 w 2689"/>
              <a:gd name="T19" fmla="*/ 1278 h 2127"/>
              <a:gd name="T20" fmla="*/ 556 w 2689"/>
              <a:gd name="T21" fmla="*/ 1279 h 2127"/>
              <a:gd name="T22" fmla="*/ 521 w 2689"/>
              <a:gd name="T23" fmla="*/ 1289 h 2127"/>
              <a:gd name="T24" fmla="*/ 557 w 2689"/>
              <a:gd name="T25" fmla="*/ 1332 h 2127"/>
              <a:gd name="T26" fmla="*/ 1316 w 2689"/>
              <a:gd name="T27" fmla="*/ 2100 h 2127"/>
              <a:gd name="T28" fmla="*/ 1381 w 2689"/>
              <a:gd name="T29" fmla="*/ 2098 h 2127"/>
              <a:gd name="T30" fmla="*/ 1938 w 2689"/>
              <a:gd name="T31" fmla="*/ 1533 h 2127"/>
              <a:gd name="T32" fmla="*/ 2665 w 2689"/>
              <a:gd name="T33" fmla="*/ 798 h 2127"/>
              <a:gd name="T34" fmla="*/ 2689 w 2689"/>
              <a:gd name="T35" fmla="*/ 770 h 2127"/>
              <a:gd name="T36" fmla="*/ 2636 w 2689"/>
              <a:gd name="T37" fmla="*/ 764 h 2127"/>
              <a:gd name="T38" fmla="*/ 1491 w 2689"/>
              <a:gd name="T39" fmla="*/ 764 h 2127"/>
              <a:gd name="T40" fmla="*/ 395 w 2689"/>
              <a:gd name="T41" fmla="*/ 764 h 2127"/>
              <a:gd name="T42" fmla="*/ 366 w 2689"/>
              <a:gd name="T43" fmla="*/ 715 h 2127"/>
              <a:gd name="T44" fmla="*/ 574 w 2689"/>
              <a:gd name="T45" fmla="*/ 330 h 2127"/>
              <a:gd name="T46" fmla="*/ 632 w 2689"/>
              <a:gd name="T47" fmla="*/ 294 h 2127"/>
              <a:gd name="T48" fmla="*/ 2063 w 2689"/>
              <a:gd name="T49" fmla="*/ 294 h 2127"/>
              <a:gd name="T50" fmla="*/ 2122 w 2689"/>
              <a:gd name="T51" fmla="*/ 329 h 2127"/>
              <a:gd name="T52" fmla="*/ 2220 w 2689"/>
              <a:gd name="T53" fmla="*/ 512 h 2127"/>
              <a:gd name="T54" fmla="*/ 2279 w 2689"/>
              <a:gd name="T55" fmla="*/ 547 h 2127"/>
              <a:gd name="T56" fmla="*/ 2540 w 2689"/>
              <a:gd name="T57" fmla="*/ 547 h 2127"/>
              <a:gd name="T58" fmla="*/ 2562 w 2689"/>
              <a:gd name="T59" fmla="*/ 508 h 2127"/>
              <a:gd name="T60" fmla="*/ 2316 w 2689"/>
              <a:gd name="T61" fmla="*/ 51 h 2127"/>
              <a:gd name="T62" fmla="*/ 2230 w 2689"/>
              <a:gd name="T63" fmla="*/ 0 h 2127"/>
              <a:gd name="T64" fmla="*/ 925 w 2689"/>
              <a:gd name="T65" fmla="*/ 1 h 2127"/>
              <a:gd name="T66" fmla="*/ 451 w 2689"/>
              <a:gd name="T67" fmla="*/ 1 h 2127"/>
              <a:gd name="T68" fmla="*/ 393 w 2689"/>
              <a:gd name="T69" fmla="*/ 29 h 2127"/>
              <a:gd name="T70" fmla="*/ 14 w 2689"/>
              <a:gd name="T71" fmla="*/ 730 h 2127"/>
              <a:gd name="T72" fmla="*/ 22 w 2689"/>
              <a:gd name="T73" fmla="*/ 791 h 2127"/>
              <a:gd name="T74" fmla="*/ 250 w 2689"/>
              <a:gd name="T75" fmla="*/ 1020 h 2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689" h="2127">
                <a:moveTo>
                  <a:pt x="250" y="1020"/>
                </a:moveTo>
                <a:cubicBezTo>
                  <a:pt x="276" y="1047"/>
                  <a:pt x="303" y="1057"/>
                  <a:pt x="340" y="1057"/>
                </a:cubicBezTo>
                <a:cubicBezTo>
                  <a:pt x="742" y="1056"/>
                  <a:pt x="1144" y="1057"/>
                  <a:pt x="1546" y="1057"/>
                </a:cubicBezTo>
                <a:cubicBezTo>
                  <a:pt x="1677" y="1057"/>
                  <a:pt x="1808" y="1057"/>
                  <a:pt x="1939" y="1057"/>
                </a:cubicBezTo>
                <a:cubicBezTo>
                  <a:pt x="1950" y="1057"/>
                  <a:pt x="1963" y="1054"/>
                  <a:pt x="1968" y="1066"/>
                </a:cubicBezTo>
                <a:cubicBezTo>
                  <a:pt x="1974" y="1078"/>
                  <a:pt x="1961" y="1085"/>
                  <a:pt x="1954" y="1092"/>
                </a:cubicBezTo>
                <a:cubicBezTo>
                  <a:pt x="1761" y="1287"/>
                  <a:pt x="1568" y="1482"/>
                  <a:pt x="1376" y="1677"/>
                </a:cubicBezTo>
                <a:cubicBezTo>
                  <a:pt x="1355" y="1698"/>
                  <a:pt x="1343" y="1700"/>
                  <a:pt x="1321" y="1677"/>
                </a:cubicBezTo>
                <a:cubicBezTo>
                  <a:pt x="1201" y="1554"/>
                  <a:pt x="1079" y="1433"/>
                  <a:pt x="959" y="1310"/>
                </a:cubicBezTo>
                <a:cubicBezTo>
                  <a:pt x="938" y="1288"/>
                  <a:pt x="915" y="1278"/>
                  <a:pt x="883" y="1278"/>
                </a:cubicBezTo>
                <a:cubicBezTo>
                  <a:pt x="774" y="1280"/>
                  <a:pt x="665" y="1279"/>
                  <a:pt x="556" y="1279"/>
                </a:cubicBezTo>
                <a:cubicBezTo>
                  <a:pt x="545" y="1279"/>
                  <a:pt x="532" y="1274"/>
                  <a:pt x="521" y="1289"/>
                </a:cubicBezTo>
                <a:cubicBezTo>
                  <a:pt x="533" y="1303"/>
                  <a:pt x="544" y="1318"/>
                  <a:pt x="557" y="1332"/>
                </a:cubicBezTo>
                <a:cubicBezTo>
                  <a:pt x="810" y="1588"/>
                  <a:pt x="1064" y="1843"/>
                  <a:pt x="1316" y="2100"/>
                </a:cubicBezTo>
                <a:cubicBezTo>
                  <a:pt x="1342" y="2127"/>
                  <a:pt x="1357" y="2123"/>
                  <a:pt x="1381" y="2098"/>
                </a:cubicBezTo>
                <a:cubicBezTo>
                  <a:pt x="1566" y="1909"/>
                  <a:pt x="1752" y="1721"/>
                  <a:pt x="1938" y="1533"/>
                </a:cubicBezTo>
                <a:cubicBezTo>
                  <a:pt x="2180" y="1288"/>
                  <a:pt x="2423" y="1043"/>
                  <a:pt x="2665" y="798"/>
                </a:cubicBezTo>
                <a:cubicBezTo>
                  <a:pt x="2673" y="790"/>
                  <a:pt x="2680" y="782"/>
                  <a:pt x="2689" y="770"/>
                </a:cubicBezTo>
                <a:cubicBezTo>
                  <a:pt x="2636" y="764"/>
                  <a:pt x="2636" y="764"/>
                  <a:pt x="2636" y="764"/>
                </a:cubicBezTo>
                <a:cubicBezTo>
                  <a:pt x="2254" y="764"/>
                  <a:pt x="1873" y="764"/>
                  <a:pt x="1491" y="764"/>
                </a:cubicBezTo>
                <a:cubicBezTo>
                  <a:pt x="1126" y="764"/>
                  <a:pt x="760" y="764"/>
                  <a:pt x="395" y="764"/>
                </a:cubicBezTo>
                <a:cubicBezTo>
                  <a:pt x="343" y="764"/>
                  <a:pt x="341" y="761"/>
                  <a:pt x="366" y="715"/>
                </a:cubicBezTo>
                <a:cubicBezTo>
                  <a:pt x="435" y="587"/>
                  <a:pt x="506" y="459"/>
                  <a:pt x="574" y="330"/>
                </a:cubicBezTo>
                <a:cubicBezTo>
                  <a:pt x="587" y="306"/>
                  <a:pt x="603" y="294"/>
                  <a:pt x="632" y="294"/>
                </a:cubicBezTo>
                <a:cubicBezTo>
                  <a:pt x="1109" y="294"/>
                  <a:pt x="1586" y="294"/>
                  <a:pt x="2063" y="294"/>
                </a:cubicBezTo>
                <a:cubicBezTo>
                  <a:pt x="2091" y="294"/>
                  <a:pt x="2109" y="304"/>
                  <a:pt x="2122" y="329"/>
                </a:cubicBezTo>
                <a:cubicBezTo>
                  <a:pt x="2154" y="390"/>
                  <a:pt x="2189" y="451"/>
                  <a:pt x="2220" y="512"/>
                </a:cubicBezTo>
                <a:cubicBezTo>
                  <a:pt x="2233" y="537"/>
                  <a:pt x="2251" y="548"/>
                  <a:pt x="2279" y="547"/>
                </a:cubicBezTo>
                <a:cubicBezTo>
                  <a:pt x="2366" y="546"/>
                  <a:pt x="2453" y="546"/>
                  <a:pt x="2540" y="547"/>
                </a:cubicBezTo>
                <a:cubicBezTo>
                  <a:pt x="2577" y="548"/>
                  <a:pt x="2579" y="538"/>
                  <a:pt x="2562" y="508"/>
                </a:cubicBezTo>
                <a:cubicBezTo>
                  <a:pt x="2479" y="356"/>
                  <a:pt x="2396" y="204"/>
                  <a:pt x="2316" y="51"/>
                </a:cubicBezTo>
                <a:cubicBezTo>
                  <a:pt x="2296" y="13"/>
                  <a:pt x="2272" y="0"/>
                  <a:pt x="2230" y="0"/>
                </a:cubicBezTo>
                <a:cubicBezTo>
                  <a:pt x="1795" y="1"/>
                  <a:pt x="1360" y="1"/>
                  <a:pt x="925" y="1"/>
                </a:cubicBezTo>
                <a:cubicBezTo>
                  <a:pt x="767" y="1"/>
                  <a:pt x="609" y="1"/>
                  <a:pt x="451" y="1"/>
                </a:cubicBezTo>
                <a:cubicBezTo>
                  <a:pt x="426" y="1"/>
                  <a:pt x="407" y="4"/>
                  <a:pt x="393" y="29"/>
                </a:cubicBezTo>
                <a:cubicBezTo>
                  <a:pt x="267" y="263"/>
                  <a:pt x="141" y="497"/>
                  <a:pt x="14" y="730"/>
                </a:cubicBezTo>
                <a:cubicBezTo>
                  <a:pt x="0" y="755"/>
                  <a:pt x="2" y="771"/>
                  <a:pt x="22" y="791"/>
                </a:cubicBezTo>
                <a:cubicBezTo>
                  <a:pt x="99" y="866"/>
                  <a:pt x="175" y="942"/>
                  <a:pt x="250" y="1020"/>
                </a:cubicBezTo>
                <a:close/>
              </a:path>
            </a:pathLst>
          </a:custGeom>
          <a:solidFill>
            <a:schemeClr val="tx1">
              <a:alpha val="38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487 0.09166 L 1.66667E-6 4.44444E-6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" y="-4583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  <p:from x="75825" y="138916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3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2657 0.02129 L 0.06067 -0.05 " pathEditMode="relative" rAng="0" ptsTypes="AA">
                                      <p:cBhvr>
                                        <p:cTn id="16" dur="75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62" y="-356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2735 0.0206 L 4.375E-6 2.59259E-6 " pathEditMode="relative" rAng="0" ptsTypes="AA">
                                      <p:cBhvr>
                                        <p:cTn id="18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7" y="-1042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3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2422 -0.01736 L -0.06276 0.04954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49" y="3333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35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0.02422 -0.01875 L 1.04167E-6 7.40741E-7 " pathEditMode="relative" rAng="0" ptsTypes="AA">
                                      <p:cBhvr>
                                        <p:cTn id="25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1" y="926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3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2344 0.0206 L 0.04817 -0.03819 " pathEditMode="relative" rAng="0" ptsTypes="AA">
                                      <p:cBhvr>
                                        <p:cTn id="30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81" y="-294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5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2422 0.0206 L 2.91667E-6 -1.85185E-6 " pathEditMode="relative" rAng="0" ptsTypes="AA">
                                      <p:cBhvr>
                                        <p:cTn id="3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1" y="-1042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3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2422 -0.01736 L -0.06276 0.04953 " pathEditMode="relative" rAng="0" ptsTypes="AA">
                                      <p:cBhvr>
                                        <p:cTn id="37" dur="75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49" y="3333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35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0.02422 -0.01875 L 6.25E-7 2.96296E-6 " pathEditMode="relative" rAng="0" ptsTypes="AA">
                                      <p:cBhvr>
                                        <p:cTn id="3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1" y="926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3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1563 -4.07407E-6 L 0.1108 -4.07407E-6 " pathEditMode="relative" rAng="0" ptsTypes="AA">
                                      <p:cBhvr>
                                        <p:cTn id="44" dur="75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15" y="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35" presetClass="path" presetSubtype="0" accel="50000" decel="50000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1563 -4.07407E-6 L 3.95833E-6 -4.07407E-6 " pathEditMode="relative" rAng="0" ptsTypes="AA">
                                      <p:cBhvr>
                                        <p:cTn id="4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19" grpId="1"/>
      <p:bldP spid="19" grpId="2"/>
      <p:bldP spid="20" grpId="0" animBg="1"/>
      <p:bldP spid="2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/>
          <p:cNvPicPr>
            <a:picLocks noGrp="1" noChangeAspect="1"/>
          </p:cNvPicPr>
          <p:nvPr>
            <p:ph type="pic" sz="quarter" idx="10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32" r="14432"/>
          <a:stretch>
            <a:fillRect/>
          </a:stretch>
        </p:blipFill>
        <p:spPr>
          <a:xfrm>
            <a:off x="470685" y="530976"/>
            <a:ext cx="6151924" cy="5768224"/>
          </a:xfrm>
        </p:spPr>
      </p:pic>
      <p:sp>
        <p:nvSpPr>
          <p:cNvPr id="10" name="矩形 9"/>
          <p:cNvSpPr/>
          <p:nvPr/>
        </p:nvSpPr>
        <p:spPr>
          <a:xfrm>
            <a:off x="7176416" y="3176444"/>
            <a:ext cx="4078572" cy="118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Those who adhere to the principles of wisdom, have right attitudes, and true to their words and discharge their duties with responsibility are loved by people.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176414" y="2688184"/>
            <a:ext cx="30139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 smtClean="0">
                <a:latin typeface="+mj-ea"/>
                <a:ea typeface="+mj-ea"/>
              </a:rPr>
              <a:t>Material Removal Rate</a:t>
            </a:r>
            <a:endParaRPr lang="zh-CN" altLang="en-US" sz="2000" dirty="0">
              <a:latin typeface="+mj-ea"/>
              <a:ea typeface="+mj-ea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7265700" y="3130725"/>
            <a:ext cx="749588" cy="45719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" name="直接连接符 19"/>
          <p:cNvCxnSpPr/>
          <p:nvPr/>
        </p:nvCxnSpPr>
        <p:spPr>
          <a:xfrm rot="1109235" flipH="1">
            <a:off x="6867647" y="1505309"/>
            <a:ext cx="976648" cy="889287"/>
          </a:xfrm>
          <a:prstGeom prst="line">
            <a:avLst/>
          </a:prstGeom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rot="1109235" flipH="1">
            <a:off x="9990102" y="4964630"/>
            <a:ext cx="224216" cy="204161"/>
          </a:xfrm>
          <a:prstGeom prst="line">
            <a:avLst/>
          </a:prstGeom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rot="1109235" flipH="1">
            <a:off x="10257380" y="4444534"/>
            <a:ext cx="964038" cy="877807"/>
          </a:xfrm>
          <a:prstGeom prst="line">
            <a:avLst/>
          </a:prstGeom>
          <a:ln w="41275"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rot="1109235" flipH="1">
            <a:off x="7856311" y="1615324"/>
            <a:ext cx="341108" cy="310596"/>
          </a:xfrm>
          <a:prstGeom prst="line">
            <a:avLst/>
          </a:prstGeom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reeform 5"/>
          <p:cNvSpPr/>
          <p:nvPr/>
        </p:nvSpPr>
        <p:spPr bwMode="auto">
          <a:xfrm>
            <a:off x="11152047" y="412699"/>
            <a:ext cx="569923" cy="450901"/>
          </a:xfrm>
          <a:custGeom>
            <a:avLst/>
            <a:gdLst>
              <a:gd name="T0" fmla="*/ 250 w 2689"/>
              <a:gd name="T1" fmla="*/ 1020 h 2127"/>
              <a:gd name="T2" fmla="*/ 340 w 2689"/>
              <a:gd name="T3" fmla="*/ 1057 h 2127"/>
              <a:gd name="T4" fmla="*/ 1546 w 2689"/>
              <a:gd name="T5" fmla="*/ 1057 h 2127"/>
              <a:gd name="T6" fmla="*/ 1939 w 2689"/>
              <a:gd name="T7" fmla="*/ 1057 h 2127"/>
              <a:gd name="T8" fmla="*/ 1968 w 2689"/>
              <a:gd name="T9" fmla="*/ 1066 h 2127"/>
              <a:gd name="T10" fmla="*/ 1954 w 2689"/>
              <a:gd name="T11" fmla="*/ 1092 h 2127"/>
              <a:gd name="T12" fmla="*/ 1376 w 2689"/>
              <a:gd name="T13" fmla="*/ 1677 h 2127"/>
              <a:gd name="T14" fmla="*/ 1321 w 2689"/>
              <a:gd name="T15" fmla="*/ 1677 h 2127"/>
              <a:gd name="T16" fmla="*/ 959 w 2689"/>
              <a:gd name="T17" fmla="*/ 1310 h 2127"/>
              <a:gd name="T18" fmla="*/ 883 w 2689"/>
              <a:gd name="T19" fmla="*/ 1278 h 2127"/>
              <a:gd name="T20" fmla="*/ 556 w 2689"/>
              <a:gd name="T21" fmla="*/ 1279 h 2127"/>
              <a:gd name="T22" fmla="*/ 521 w 2689"/>
              <a:gd name="T23" fmla="*/ 1289 h 2127"/>
              <a:gd name="T24" fmla="*/ 557 w 2689"/>
              <a:gd name="T25" fmla="*/ 1332 h 2127"/>
              <a:gd name="T26" fmla="*/ 1316 w 2689"/>
              <a:gd name="T27" fmla="*/ 2100 h 2127"/>
              <a:gd name="T28" fmla="*/ 1381 w 2689"/>
              <a:gd name="T29" fmla="*/ 2098 h 2127"/>
              <a:gd name="T30" fmla="*/ 1938 w 2689"/>
              <a:gd name="T31" fmla="*/ 1533 h 2127"/>
              <a:gd name="T32" fmla="*/ 2665 w 2689"/>
              <a:gd name="T33" fmla="*/ 798 h 2127"/>
              <a:gd name="T34" fmla="*/ 2689 w 2689"/>
              <a:gd name="T35" fmla="*/ 770 h 2127"/>
              <a:gd name="T36" fmla="*/ 2636 w 2689"/>
              <a:gd name="T37" fmla="*/ 764 h 2127"/>
              <a:gd name="T38" fmla="*/ 1491 w 2689"/>
              <a:gd name="T39" fmla="*/ 764 h 2127"/>
              <a:gd name="T40" fmla="*/ 395 w 2689"/>
              <a:gd name="T41" fmla="*/ 764 h 2127"/>
              <a:gd name="T42" fmla="*/ 366 w 2689"/>
              <a:gd name="T43" fmla="*/ 715 h 2127"/>
              <a:gd name="T44" fmla="*/ 574 w 2689"/>
              <a:gd name="T45" fmla="*/ 330 h 2127"/>
              <a:gd name="T46" fmla="*/ 632 w 2689"/>
              <a:gd name="T47" fmla="*/ 294 h 2127"/>
              <a:gd name="T48" fmla="*/ 2063 w 2689"/>
              <a:gd name="T49" fmla="*/ 294 h 2127"/>
              <a:gd name="T50" fmla="*/ 2122 w 2689"/>
              <a:gd name="T51" fmla="*/ 329 h 2127"/>
              <a:gd name="T52" fmla="*/ 2220 w 2689"/>
              <a:gd name="T53" fmla="*/ 512 h 2127"/>
              <a:gd name="T54" fmla="*/ 2279 w 2689"/>
              <a:gd name="T55" fmla="*/ 547 h 2127"/>
              <a:gd name="T56" fmla="*/ 2540 w 2689"/>
              <a:gd name="T57" fmla="*/ 547 h 2127"/>
              <a:gd name="T58" fmla="*/ 2562 w 2689"/>
              <a:gd name="T59" fmla="*/ 508 h 2127"/>
              <a:gd name="T60" fmla="*/ 2316 w 2689"/>
              <a:gd name="T61" fmla="*/ 51 h 2127"/>
              <a:gd name="T62" fmla="*/ 2230 w 2689"/>
              <a:gd name="T63" fmla="*/ 0 h 2127"/>
              <a:gd name="T64" fmla="*/ 925 w 2689"/>
              <a:gd name="T65" fmla="*/ 1 h 2127"/>
              <a:gd name="T66" fmla="*/ 451 w 2689"/>
              <a:gd name="T67" fmla="*/ 1 h 2127"/>
              <a:gd name="T68" fmla="*/ 393 w 2689"/>
              <a:gd name="T69" fmla="*/ 29 h 2127"/>
              <a:gd name="T70" fmla="*/ 14 w 2689"/>
              <a:gd name="T71" fmla="*/ 730 h 2127"/>
              <a:gd name="T72" fmla="*/ 22 w 2689"/>
              <a:gd name="T73" fmla="*/ 791 h 2127"/>
              <a:gd name="T74" fmla="*/ 250 w 2689"/>
              <a:gd name="T75" fmla="*/ 1020 h 2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689" h="2127">
                <a:moveTo>
                  <a:pt x="250" y="1020"/>
                </a:moveTo>
                <a:cubicBezTo>
                  <a:pt x="276" y="1047"/>
                  <a:pt x="303" y="1057"/>
                  <a:pt x="340" y="1057"/>
                </a:cubicBezTo>
                <a:cubicBezTo>
                  <a:pt x="742" y="1056"/>
                  <a:pt x="1144" y="1057"/>
                  <a:pt x="1546" y="1057"/>
                </a:cubicBezTo>
                <a:cubicBezTo>
                  <a:pt x="1677" y="1057"/>
                  <a:pt x="1808" y="1057"/>
                  <a:pt x="1939" y="1057"/>
                </a:cubicBezTo>
                <a:cubicBezTo>
                  <a:pt x="1950" y="1057"/>
                  <a:pt x="1963" y="1054"/>
                  <a:pt x="1968" y="1066"/>
                </a:cubicBezTo>
                <a:cubicBezTo>
                  <a:pt x="1974" y="1078"/>
                  <a:pt x="1961" y="1085"/>
                  <a:pt x="1954" y="1092"/>
                </a:cubicBezTo>
                <a:cubicBezTo>
                  <a:pt x="1761" y="1287"/>
                  <a:pt x="1568" y="1482"/>
                  <a:pt x="1376" y="1677"/>
                </a:cubicBezTo>
                <a:cubicBezTo>
                  <a:pt x="1355" y="1698"/>
                  <a:pt x="1343" y="1700"/>
                  <a:pt x="1321" y="1677"/>
                </a:cubicBezTo>
                <a:cubicBezTo>
                  <a:pt x="1201" y="1554"/>
                  <a:pt x="1079" y="1433"/>
                  <a:pt x="959" y="1310"/>
                </a:cubicBezTo>
                <a:cubicBezTo>
                  <a:pt x="938" y="1288"/>
                  <a:pt x="915" y="1278"/>
                  <a:pt x="883" y="1278"/>
                </a:cubicBezTo>
                <a:cubicBezTo>
                  <a:pt x="774" y="1280"/>
                  <a:pt x="665" y="1279"/>
                  <a:pt x="556" y="1279"/>
                </a:cubicBezTo>
                <a:cubicBezTo>
                  <a:pt x="545" y="1279"/>
                  <a:pt x="532" y="1274"/>
                  <a:pt x="521" y="1289"/>
                </a:cubicBezTo>
                <a:cubicBezTo>
                  <a:pt x="533" y="1303"/>
                  <a:pt x="544" y="1318"/>
                  <a:pt x="557" y="1332"/>
                </a:cubicBezTo>
                <a:cubicBezTo>
                  <a:pt x="810" y="1588"/>
                  <a:pt x="1064" y="1843"/>
                  <a:pt x="1316" y="2100"/>
                </a:cubicBezTo>
                <a:cubicBezTo>
                  <a:pt x="1342" y="2127"/>
                  <a:pt x="1357" y="2123"/>
                  <a:pt x="1381" y="2098"/>
                </a:cubicBezTo>
                <a:cubicBezTo>
                  <a:pt x="1566" y="1909"/>
                  <a:pt x="1752" y="1721"/>
                  <a:pt x="1938" y="1533"/>
                </a:cubicBezTo>
                <a:cubicBezTo>
                  <a:pt x="2180" y="1288"/>
                  <a:pt x="2423" y="1043"/>
                  <a:pt x="2665" y="798"/>
                </a:cubicBezTo>
                <a:cubicBezTo>
                  <a:pt x="2673" y="790"/>
                  <a:pt x="2680" y="782"/>
                  <a:pt x="2689" y="770"/>
                </a:cubicBezTo>
                <a:cubicBezTo>
                  <a:pt x="2636" y="764"/>
                  <a:pt x="2636" y="764"/>
                  <a:pt x="2636" y="764"/>
                </a:cubicBezTo>
                <a:cubicBezTo>
                  <a:pt x="2254" y="764"/>
                  <a:pt x="1873" y="764"/>
                  <a:pt x="1491" y="764"/>
                </a:cubicBezTo>
                <a:cubicBezTo>
                  <a:pt x="1126" y="764"/>
                  <a:pt x="760" y="764"/>
                  <a:pt x="395" y="764"/>
                </a:cubicBezTo>
                <a:cubicBezTo>
                  <a:pt x="343" y="764"/>
                  <a:pt x="341" y="761"/>
                  <a:pt x="366" y="715"/>
                </a:cubicBezTo>
                <a:cubicBezTo>
                  <a:pt x="435" y="587"/>
                  <a:pt x="506" y="459"/>
                  <a:pt x="574" y="330"/>
                </a:cubicBezTo>
                <a:cubicBezTo>
                  <a:pt x="587" y="306"/>
                  <a:pt x="603" y="294"/>
                  <a:pt x="632" y="294"/>
                </a:cubicBezTo>
                <a:cubicBezTo>
                  <a:pt x="1109" y="294"/>
                  <a:pt x="1586" y="294"/>
                  <a:pt x="2063" y="294"/>
                </a:cubicBezTo>
                <a:cubicBezTo>
                  <a:pt x="2091" y="294"/>
                  <a:pt x="2109" y="304"/>
                  <a:pt x="2122" y="329"/>
                </a:cubicBezTo>
                <a:cubicBezTo>
                  <a:pt x="2154" y="390"/>
                  <a:pt x="2189" y="451"/>
                  <a:pt x="2220" y="512"/>
                </a:cubicBezTo>
                <a:cubicBezTo>
                  <a:pt x="2233" y="537"/>
                  <a:pt x="2251" y="548"/>
                  <a:pt x="2279" y="547"/>
                </a:cubicBezTo>
                <a:cubicBezTo>
                  <a:pt x="2366" y="546"/>
                  <a:pt x="2453" y="546"/>
                  <a:pt x="2540" y="547"/>
                </a:cubicBezTo>
                <a:cubicBezTo>
                  <a:pt x="2577" y="548"/>
                  <a:pt x="2579" y="538"/>
                  <a:pt x="2562" y="508"/>
                </a:cubicBezTo>
                <a:cubicBezTo>
                  <a:pt x="2479" y="356"/>
                  <a:pt x="2396" y="204"/>
                  <a:pt x="2316" y="51"/>
                </a:cubicBezTo>
                <a:cubicBezTo>
                  <a:pt x="2296" y="13"/>
                  <a:pt x="2272" y="0"/>
                  <a:pt x="2230" y="0"/>
                </a:cubicBezTo>
                <a:cubicBezTo>
                  <a:pt x="1795" y="1"/>
                  <a:pt x="1360" y="1"/>
                  <a:pt x="925" y="1"/>
                </a:cubicBezTo>
                <a:cubicBezTo>
                  <a:pt x="767" y="1"/>
                  <a:pt x="609" y="1"/>
                  <a:pt x="451" y="1"/>
                </a:cubicBezTo>
                <a:cubicBezTo>
                  <a:pt x="426" y="1"/>
                  <a:pt x="407" y="4"/>
                  <a:pt x="393" y="29"/>
                </a:cubicBezTo>
                <a:cubicBezTo>
                  <a:pt x="267" y="263"/>
                  <a:pt x="141" y="497"/>
                  <a:pt x="14" y="730"/>
                </a:cubicBezTo>
                <a:cubicBezTo>
                  <a:pt x="0" y="755"/>
                  <a:pt x="2" y="771"/>
                  <a:pt x="22" y="791"/>
                </a:cubicBezTo>
                <a:cubicBezTo>
                  <a:pt x="99" y="866"/>
                  <a:pt x="175" y="942"/>
                  <a:pt x="250" y="1020"/>
                </a:cubicBezTo>
                <a:close/>
              </a:path>
            </a:pathLst>
          </a:custGeom>
          <a:solidFill>
            <a:schemeClr val="tx1">
              <a:alpha val="38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542 0.08958 L 4.58333E-6 3.33333E-6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1" y="-4491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  <p:from x="75825" y="138916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3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2657 0.02129 L 0.06067 -0.05 " pathEditMode="relative" rAng="0" ptsTypes="AA">
                                      <p:cBhvr>
                                        <p:cTn id="16" dur="75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62" y="-356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2735 0.0206 L 4.375E-6 2.59259E-6 " pathEditMode="relative" rAng="0" ptsTypes="AA">
                                      <p:cBhvr>
                                        <p:cTn id="1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7" y="-1042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3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2421 -0.01736 L -0.06277 0.04954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49" y="3333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35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0.02421 -0.01875 L 4.79167E-6 7.40741E-7 " pathEditMode="relative" rAng="0" ptsTypes="AA">
                                      <p:cBhvr>
                                        <p:cTn id="2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1" y="926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3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2343 0.0206 L 0.04818 -0.03819 " pathEditMode="relative" rAng="0" ptsTypes="AA">
                                      <p:cBhvr>
                                        <p:cTn id="30" dur="75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81" y="-294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5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2422 0.0206 L -3.33333E-6 -1.85185E-6 " pathEditMode="relative" rAng="0" ptsTypes="AA">
                                      <p:cBhvr>
                                        <p:cTn id="3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1" y="-1042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3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2422 -0.01736 L -0.06276 0.04953 " pathEditMode="relative" rAng="0" ptsTypes="AA">
                                      <p:cBhvr>
                                        <p:cTn id="37" dur="75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49" y="3333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35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0.02422 -0.01875 L 6.25E-7 2.96296E-6 " pathEditMode="relative" rAng="0" ptsTypes="AA">
                                      <p:cBhvr>
                                        <p:cTn id="39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1" y="926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3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1563 -4.07407E-6 L 0.1108 -4.07407E-6 " pathEditMode="relative" rAng="0" ptsTypes="AA">
                                      <p:cBhvr>
                                        <p:cTn id="44" dur="75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15" y="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35" presetClass="path" presetSubtype="0" accel="50000" decel="50000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1563 -4.07407E-6 L 3.95833E-6 -4.07407E-6 " pathEditMode="relative" rAng="0" ptsTypes="AA">
                                      <p:cBhvr>
                                        <p:cTn id="4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1" grpId="1"/>
      <p:bldP spid="11" grpId="2"/>
      <p:bldP spid="19" grpId="0" animBg="1"/>
      <p:bldP spid="2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0" r="6290"/>
          <a:stretch>
            <a:fillRect/>
          </a:stretch>
        </p:blipFill>
        <p:spPr>
          <a:xfrm>
            <a:off x="745358" y="517339"/>
            <a:ext cx="6989870" cy="5995860"/>
          </a:xfrm>
        </p:spPr>
      </p:pic>
      <p:sp>
        <p:nvSpPr>
          <p:cNvPr id="16" name="矩形 15"/>
          <p:cNvSpPr/>
          <p:nvPr/>
        </p:nvSpPr>
        <p:spPr>
          <a:xfrm>
            <a:off x="7176416" y="3176444"/>
            <a:ext cx="4078572" cy="118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Those who adhere to the principles of wisdom, have right attitudes, and true to their words and discharge their duties with responsibility are loved by people.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176414" y="2688184"/>
            <a:ext cx="30139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 smtClean="0">
                <a:latin typeface="+mj-ea"/>
                <a:ea typeface="+mj-ea"/>
              </a:rPr>
              <a:t>Material Removal Rate</a:t>
            </a:r>
            <a:endParaRPr lang="zh-CN" altLang="en-US" sz="2000" dirty="0">
              <a:latin typeface="+mj-ea"/>
              <a:ea typeface="+mj-ea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7265700" y="3130725"/>
            <a:ext cx="749588" cy="45719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直接连接符 18"/>
          <p:cNvCxnSpPr/>
          <p:nvPr/>
        </p:nvCxnSpPr>
        <p:spPr>
          <a:xfrm rot="1109235" flipH="1">
            <a:off x="6867647" y="1505309"/>
            <a:ext cx="976648" cy="889287"/>
          </a:xfrm>
          <a:prstGeom prst="line">
            <a:avLst/>
          </a:prstGeom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rot="1109235" flipH="1">
            <a:off x="9990102" y="4964630"/>
            <a:ext cx="224216" cy="204161"/>
          </a:xfrm>
          <a:prstGeom prst="line">
            <a:avLst/>
          </a:prstGeom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rot="1109235" flipH="1">
            <a:off x="10257380" y="4444534"/>
            <a:ext cx="964038" cy="877807"/>
          </a:xfrm>
          <a:prstGeom prst="line">
            <a:avLst/>
          </a:prstGeom>
          <a:ln w="41275"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rot="1109235" flipH="1">
            <a:off x="7856311" y="1615324"/>
            <a:ext cx="341108" cy="310596"/>
          </a:xfrm>
          <a:prstGeom prst="line">
            <a:avLst/>
          </a:prstGeom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Freeform 5"/>
          <p:cNvSpPr/>
          <p:nvPr/>
        </p:nvSpPr>
        <p:spPr bwMode="auto">
          <a:xfrm>
            <a:off x="11152047" y="412699"/>
            <a:ext cx="569923" cy="450901"/>
          </a:xfrm>
          <a:custGeom>
            <a:avLst/>
            <a:gdLst>
              <a:gd name="T0" fmla="*/ 250 w 2689"/>
              <a:gd name="T1" fmla="*/ 1020 h 2127"/>
              <a:gd name="T2" fmla="*/ 340 w 2689"/>
              <a:gd name="T3" fmla="*/ 1057 h 2127"/>
              <a:gd name="T4" fmla="*/ 1546 w 2689"/>
              <a:gd name="T5" fmla="*/ 1057 h 2127"/>
              <a:gd name="T6" fmla="*/ 1939 w 2689"/>
              <a:gd name="T7" fmla="*/ 1057 h 2127"/>
              <a:gd name="T8" fmla="*/ 1968 w 2689"/>
              <a:gd name="T9" fmla="*/ 1066 h 2127"/>
              <a:gd name="T10" fmla="*/ 1954 w 2689"/>
              <a:gd name="T11" fmla="*/ 1092 h 2127"/>
              <a:gd name="T12" fmla="*/ 1376 w 2689"/>
              <a:gd name="T13" fmla="*/ 1677 h 2127"/>
              <a:gd name="T14" fmla="*/ 1321 w 2689"/>
              <a:gd name="T15" fmla="*/ 1677 h 2127"/>
              <a:gd name="T16" fmla="*/ 959 w 2689"/>
              <a:gd name="T17" fmla="*/ 1310 h 2127"/>
              <a:gd name="T18" fmla="*/ 883 w 2689"/>
              <a:gd name="T19" fmla="*/ 1278 h 2127"/>
              <a:gd name="T20" fmla="*/ 556 w 2689"/>
              <a:gd name="T21" fmla="*/ 1279 h 2127"/>
              <a:gd name="T22" fmla="*/ 521 w 2689"/>
              <a:gd name="T23" fmla="*/ 1289 h 2127"/>
              <a:gd name="T24" fmla="*/ 557 w 2689"/>
              <a:gd name="T25" fmla="*/ 1332 h 2127"/>
              <a:gd name="T26" fmla="*/ 1316 w 2689"/>
              <a:gd name="T27" fmla="*/ 2100 h 2127"/>
              <a:gd name="T28" fmla="*/ 1381 w 2689"/>
              <a:gd name="T29" fmla="*/ 2098 h 2127"/>
              <a:gd name="T30" fmla="*/ 1938 w 2689"/>
              <a:gd name="T31" fmla="*/ 1533 h 2127"/>
              <a:gd name="T32" fmla="*/ 2665 w 2689"/>
              <a:gd name="T33" fmla="*/ 798 h 2127"/>
              <a:gd name="T34" fmla="*/ 2689 w 2689"/>
              <a:gd name="T35" fmla="*/ 770 h 2127"/>
              <a:gd name="T36" fmla="*/ 2636 w 2689"/>
              <a:gd name="T37" fmla="*/ 764 h 2127"/>
              <a:gd name="T38" fmla="*/ 1491 w 2689"/>
              <a:gd name="T39" fmla="*/ 764 h 2127"/>
              <a:gd name="T40" fmla="*/ 395 w 2689"/>
              <a:gd name="T41" fmla="*/ 764 h 2127"/>
              <a:gd name="T42" fmla="*/ 366 w 2689"/>
              <a:gd name="T43" fmla="*/ 715 h 2127"/>
              <a:gd name="T44" fmla="*/ 574 w 2689"/>
              <a:gd name="T45" fmla="*/ 330 h 2127"/>
              <a:gd name="T46" fmla="*/ 632 w 2689"/>
              <a:gd name="T47" fmla="*/ 294 h 2127"/>
              <a:gd name="T48" fmla="*/ 2063 w 2689"/>
              <a:gd name="T49" fmla="*/ 294 h 2127"/>
              <a:gd name="T50" fmla="*/ 2122 w 2689"/>
              <a:gd name="T51" fmla="*/ 329 h 2127"/>
              <a:gd name="T52" fmla="*/ 2220 w 2689"/>
              <a:gd name="T53" fmla="*/ 512 h 2127"/>
              <a:gd name="T54" fmla="*/ 2279 w 2689"/>
              <a:gd name="T55" fmla="*/ 547 h 2127"/>
              <a:gd name="T56" fmla="*/ 2540 w 2689"/>
              <a:gd name="T57" fmla="*/ 547 h 2127"/>
              <a:gd name="T58" fmla="*/ 2562 w 2689"/>
              <a:gd name="T59" fmla="*/ 508 h 2127"/>
              <a:gd name="T60" fmla="*/ 2316 w 2689"/>
              <a:gd name="T61" fmla="*/ 51 h 2127"/>
              <a:gd name="T62" fmla="*/ 2230 w 2689"/>
              <a:gd name="T63" fmla="*/ 0 h 2127"/>
              <a:gd name="T64" fmla="*/ 925 w 2689"/>
              <a:gd name="T65" fmla="*/ 1 h 2127"/>
              <a:gd name="T66" fmla="*/ 451 w 2689"/>
              <a:gd name="T67" fmla="*/ 1 h 2127"/>
              <a:gd name="T68" fmla="*/ 393 w 2689"/>
              <a:gd name="T69" fmla="*/ 29 h 2127"/>
              <a:gd name="T70" fmla="*/ 14 w 2689"/>
              <a:gd name="T71" fmla="*/ 730 h 2127"/>
              <a:gd name="T72" fmla="*/ 22 w 2689"/>
              <a:gd name="T73" fmla="*/ 791 h 2127"/>
              <a:gd name="T74" fmla="*/ 250 w 2689"/>
              <a:gd name="T75" fmla="*/ 1020 h 2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689" h="2127">
                <a:moveTo>
                  <a:pt x="250" y="1020"/>
                </a:moveTo>
                <a:cubicBezTo>
                  <a:pt x="276" y="1047"/>
                  <a:pt x="303" y="1057"/>
                  <a:pt x="340" y="1057"/>
                </a:cubicBezTo>
                <a:cubicBezTo>
                  <a:pt x="742" y="1056"/>
                  <a:pt x="1144" y="1057"/>
                  <a:pt x="1546" y="1057"/>
                </a:cubicBezTo>
                <a:cubicBezTo>
                  <a:pt x="1677" y="1057"/>
                  <a:pt x="1808" y="1057"/>
                  <a:pt x="1939" y="1057"/>
                </a:cubicBezTo>
                <a:cubicBezTo>
                  <a:pt x="1950" y="1057"/>
                  <a:pt x="1963" y="1054"/>
                  <a:pt x="1968" y="1066"/>
                </a:cubicBezTo>
                <a:cubicBezTo>
                  <a:pt x="1974" y="1078"/>
                  <a:pt x="1961" y="1085"/>
                  <a:pt x="1954" y="1092"/>
                </a:cubicBezTo>
                <a:cubicBezTo>
                  <a:pt x="1761" y="1287"/>
                  <a:pt x="1568" y="1482"/>
                  <a:pt x="1376" y="1677"/>
                </a:cubicBezTo>
                <a:cubicBezTo>
                  <a:pt x="1355" y="1698"/>
                  <a:pt x="1343" y="1700"/>
                  <a:pt x="1321" y="1677"/>
                </a:cubicBezTo>
                <a:cubicBezTo>
                  <a:pt x="1201" y="1554"/>
                  <a:pt x="1079" y="1433"/>
                  <a:pt x="959" y="1310"/>
                </a:cubicBezTo>
                <a:cubicBezTo>
                  <a:pt x="938" y="1288"/>
                  <a:pt x="915" y="1278"/>
                  <a:pt x="883" y="1278"/>
                </a:cubicBezTo>
                <a:cubicBezTo>
                  <a:pt x="774" y="1280"/>
                  <a:pt x="665" y="1279"/>
                  <a:pt x="556" y="1279"/>
                </a:cubicBezTo>
                <a:cubicBezTo>
                  <a:pt x="545" y="1279"/>
                  <a:pt x="532" y="1274"/>
                  <a:pt x="521" y="1289"/>
                </a:cubicBezTo>
                <a:cubicBezTo>
                  <a:pt x="533" y="1303"/>
                  <a:pt x="544" y="1318"/>
                  <a:pt x="557" y="1332"/>
                </a:cubicBezTo>
                <a:cubicBezTo>
                  <a:pt x="810" y="1588"/>
                  <a:pt x="1064" y="1843"/>
                  <a:pt x="1316" y="2100"/>
                </a:cubicBezTo>
                <a:cubicBezTo>
                  <a:pt x="1342" y="2127"/>
                  <a:pt x="1357" y="2123"/>
                  <a:pt x="1381" y="2098"/>
                </a:cubicBezTo>
                <a:cubicBezTo>
                  <a:pt x="1566" y="1909"/>
                  <a:pt x="1752" y="1721"/>
                  <a:pt x="1938" y="1533"/>
                </a:cubicBezTo>
                <a:cubicBezTo>
                  <a:pt x="2180" y="1288"/>
                  <a:pt x="2423" y="1043"/>
                  <a:pt x="2665" y="798"/>
                </a:cubicBezTo>
                <a:cubicBezTo>
                  <a:pt x="2673" y="790"/>
                  <a:pt x="2680" y="782"/>
                  <a:pt x="2689" y="770"/>
                </a:cubicBezTo>
                <a:cubicBezTo>
                  <a:pt x="2636" y="764"/>
                  <a:pt x="2636" y="764"/>
                  <a:pt x="2636" y="764"/>
                </a:cubicBezTo>
                <a:cubicBezTo>
                  <a:pt x="2254" y="764"/>
                  <a:pt x="1873" y="764"/>
                  <a:pt x="1491" y="764"/>
                </a:cubicBezTo>
                <a:cubicBezTo>
                  <a:pt x="1126" y="764"/>
                  <a:pt x="760" y="764"/>
                  <a:pt x="395" y="764"/>
                </a:cubicBezTo>
                <a:cubicBezTo>
                  <a:pt x="343" y="764"/>
                  <a:pt x="341" y="761"/>
                  <a:pt x="366" y="715"/>
                </a:cubicBezTo>
                <a:cubicBezTo>
                  <a:pt x="435" y="587"/>
                  <a:pt x="506" y="459"/>
                  <a:pt x="574" y="330"/>
                </a:cubicBezTo>
                <a:cubicBezTo>
                  <a:pt x="587" y="306"/>
                  <a:pt x="603" y="294"/>
                  <a:pt x="632" y="294"/>
                </a:cubicBezTo>
                <a:cubicBezTo>
                  <a:pt x="1109" y="294"/>
                  <a:pt x="1586" y="294"/>
                  <a:pt x="2063" y="294"/>
                </a:cubicBezTo>
                <a:cubicBezTo>
                  <a:pt x="2091" y="294"/>
                  <a:pt x="2109" y="304"/>
                  <a:pt x="2122" y="329"/>
                </a:cubicBezTo>
                <a:cubicBezTo>
                  <a:pt x="2154" y="390"/>
                  <a:pt x="2189" y="451"/>
                  <a:pt x="2220" y="512"/>
                </a:cubicBezTo>
                <a:cubicBezTo>
                  <a:pt x="2233" y="537"/>
                  <a:pt x="2251" y="548"/>
                  <a:pt x="2279" y="547"/>
                </a:cubicBezTo>
                <a:cubicBezTo>
                  <a:pt x="2366" y="546"/>
                  <a:pt x="2453" y="546"/>
                  <a:pt x="2540" y="547"/>
                </a:cubicBezTo>
                <a:cubicBezTo>
                  <a:pt x="2577" y="548"/>
                  <a:pt x="2579" y="538"/>
                  <a:pt x="2562" y="508"/>
                </a:cubicBezTo>
                <a:cubicBezTo>
                  <a:pt x="2479" y="356"/>
                  <a:pt x="2396" y="204"/>
                  <a:pt x="2316" y="51"/>
                </a:cubicBezTo>
                <a:cubicBezTo>
                  <a:pt x="2296" y="13"/>
                  <a:pt x="2272" y="0"/>
                  <a:pt x="2230" y="0"/>
                </a:cubicBezTo>
                <a:cubicBezTo>
                  <a:pt x="1795" y="1"/>
                  <a:pt x="1360" y="1"/>
                  <a:pt x="925" y="1"/>
                </a:cubicBezTo>
                <a:cubicBezTo>
                  <a:pt x="767" y="1"/>
                  <a:pt x="609" y="1"/>
                  <a:pt x="451" y="1"/>
                </a:cubicBezTo>
                <a:cubicBezTo>
                  <a:pt x="426" y="1"/>
                  <a:pt x="407" y="4"/>
                  <a:pt x="393" y="29"/>
                </a:cubicBezTo>
                <a:cubicBezTo>
                  <a:pt x="267" y="263"/>
                  <a:pt x="141" y="497"/>
                  <a:pt x="14" y="730"/>
                </a:cubicBezTo>
                <a:cubicBezTo>
                  <a:pt x="0" y="755"/>
                  <a:pt x="2" y="771"/>
                  <a:pt x="22" y="791"/>
                </a:cubicBezTo>
                <a:cubicBezTo>
                  <a:pt x="99" y="866"/>
                  <a:pt x="175" y="942"/>
                  <a:pt x="250" y="1020"/>
                </a:cubicBezTo>
                <a:close/>
              </a:path>
            </a:pathLst>
          </a:custGeom>
          <a:solidFill>
            <a:schemeClr val="tx1">
              <a:alpha val="38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807 0.1 L 3.54167E-6 -1.11022E-16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04" y="-500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  <p:from x="75825" y="138916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3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2657 0.02129 L 0.06067 -0.05 " pathEditMode="relative" rAng="0" ptsTypes="AA">
                                      <p:cBhvr>
                                        <p:cTn id="16" dur="75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62" y="-356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2735 0.0206 L 4.375E-6 2.59259E-6 " pathEditMode="relative" rAng="0" ptsTypes="AA">
                                      <p:cBhvr>
                                        <p:cTn id="1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7" y="-1042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3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2421 -0.01736 L -0.06277 0.04954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49" y="3333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35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0.02421 -0.01875 L 4.79167E-6 7.40741E-7 " pathEditMode="relative" rAng="0" ptsTypes="AA">
                                      <p:cBhvr>
                                        <p:cTn id="2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1" y="926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3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2343 0.0206 L 0.04818 -0.03819 " pathEditMode="relative" rAng="0" ptsTypes="AA">
                                      <p:cBhvr>
                                        <p:cTn id="30" dur="75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81" y="-294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5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2422 0.0206 L -3.33333E-6 -1.85185E-6 " pathEditMode="relative" rAng="0" ptsTypes="AA">
                                      <p:cBhvr>
                                        <p:cTn id="3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1" y="-1042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3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2422 -0.01736 L -0.06276 0.04953 " pathEditMode="relative" rAng="0" ptsTypes="AA">
                                      <p:cBhvr>
                                        <p:cTn id="37" dur="75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49" y="3333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35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0.02422 -0.01875 L 6.25E-7 2.96296E-6 " pathEditMode="relative" rAng="0" ptsTypes="AA">
                                      <p:cBhvr>
                                        <p:cTn id="3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1" y="926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3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1563 -4.07407E-6 L 0.1108 -4.07407E-6 " pathEditMode="relative" rAng="0" ptsTypes="AA">
                                      <p:cBhvr>
                                        <p:cTn id="44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15" y="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35" presetClass="path" presetSubtype="0" accel="50000" decel="50000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1563 -4.07407E-6 L 3.95833E-6 -4.07407E-6 " pathEditMode="relative" rAng="0" ptsTypes="AA">
                                      <p:cBhvr>
                                        <p:cTn id="4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7" grpId="1"/>
      <p:bldP spid="17" grpId="2"/>
      <p:bldP spid="18" grpId="0" animBg="1"/>
      <p:bldP spid="2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7"/>
          <p:cNvGrpSpPr/>
          <p:nvPr/>
        </p:nvGrpSpPr>
        <p:grpSpPr bwMode="auto">
          <a:xfrm>
            <a:off x="1138731" y="1121834"/>
            <a:ext cx="3831512" cy="1747285"/>
            <a:chOff x="2989865" y="364103"/>
            <a:chExt cx="2873042" cy="1310651"/>
          </a:xfrm>
        </p:grpSpPr>
        <p:sp>
          <p:nvSpPr>
            <p:cNvPr id="30741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300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ts val="1200"/>
                </a:lnSpc>
              </a:pPr>
              <a:r>
                <a:rPr lang="en-US" altLang="zh-CN" sz="800">
                  <a:solidFill>
                    <a:srgbClr val="A6A6A6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Arial" panose="020B0604020202020204" pitchFamily="34" charset="0"/>
                  <a:sym typeface="华文细黑" panose="02010600040101010101" pitchFamily="2" charset="-122"/>
                </a:rPr>
                <a:t>this is a sample text. insert your desired text here. Again. this is a dummy text. enter your own text here. this is a sample text. </a:t>
              </a:r>
              <a:endParaRPr lang="zh-CN" altLang="en-US" sz="800">
                <a:solidFill>
                  <a:srgbClr val="A6A6A6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  <a:sym typeface="华文细黑" panose="02010600040101010101" pitchFamily="2" charset="-122"/>
              </a:endParaRPr>
            </a:p>
          </p:txBody>
        </p:sp>
        <p:sp>
          <p:nvSpPr>
            <p:cNvPr id="30742" name="文本框 13"/>
            <p:cNvSpPr txBox="1">
              <a:spLocks noChangeArrowheads="1"/>
            </p:cNvSpPr>
            <p:nvPr/>
          </p:nvSpPr>
          <p:spPr bwMode="auto">
            <a:xfrm>
              <a:off x="4300060" y="364103"/>
              <a:ext cx="1562847" cy="5618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265" dirty="0">
                  <a:latin typeface="华文细黑" panose="02010600040101010101" pitchFamily="2" charset="-122"/>
                  <a:ea typeface="华文细黑" panose="02010600040101010101" pitchFamily="2" charset="-122"/>
                  <a:cs typeface="Arial" panose="020B0604020202020204" pitchFamily="34" charset="0"/>
                  <a:sym typeface="华文细黑" panose="02010600040101010101" pitchFamily="2" charset="-122"/>
                </a:rPr>
                <a:t>PART01</a:t>
              </a:r>
              <a:endParaRPr lang="zh-CN" altLang="en-US" sz="4265" dirty="0"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  <a:sym typeface="华文细黑" panose="02010600040101010101" pitchFamily="2" charset="-122"/>
              </a:endParaRPr>
            </a:p>
          </p:txBody>
        </p:sp>
        <p:sp>
          <p:nvSpPr>
            <p:cNvPr id="23" name="文本框 66"/>
            <p:cNvSpPr txBox="1">
              <a:spLocks noChangeArrowheads="1"/>
            </p:cNvSpPr>
            <p:nvPr/>
          </p:nvSpPr>
          <p:spPr bwMode="auto">
            <a:xfrm>
              <a:off x="3187270" y="880115"/>
              <a:ext cx="2607389" cy="284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86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PLEASE ADD YOUR TITLE HERE</a:t>
              </a:r>
              <a:endParaRPr lang="zh-CN" altLang="en-US" sz="1865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5356368" y="1286573"/>
              <a:ext cx="287278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cxnSp>
        <p:nvCxnSpPr>
          <p:cNvPr id="5" name="直接连接符 4"/>
          <p:cNvCxnSpPr/>
          <p:nvPr/>
        </p:nvCxnSpPr>
        <p:spPr>
          <a:xfrm>
            <a:off x="5374217" y="0"/>
            <a:ext cx="0" cy="6858000"/>
          </a:xfrm>
          <a:prstGeom prst="line">
            <a:avLst/>
          </a:prstGeom>
          <a:noFill/>
          <a:ln>
            <a:solidFill>
              <a:srgbClr val="D5D5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30" name="组合 29"/>
          <p:cNvGrpSpPr/>
          <p:nvPr/>
        </p:nvGrpSpPr>
        <p:grpSpPr bwMode="auto">
          <a:xfrm>
            <a:off x="5020734" y="1553633"/>
            <a:ext cx="734484" cy="736600"/>
            <a:chOff x="2307521" y="2283162"/>
            <a:chExt cx="551398" cy="551398"/>
          </a:xfrm>
        </p:grpSpPr>
        <p:sp>
          <p:nvSpPr>
            <p:cNvPr id="31" name="矩形 30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>
              <a:outerShdw blurRad="508000" dist="419100" dir="2700000" sx="95000" sy="95000" algn="tl" rotWithShape="0">
                <a:schemeClr val="tx1">
                  <a:lumMod val="85000"/>
                  <a:lumOff val="15000"/>
                  <a:alpha val="36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sym typeface="华文细黑" panose="02010600040101010101" pitchFamily="2" charset="-122"/>
              </a:endParaRPr>
            </a:p>
          </p:txBody>
        </p:sp>
        <p:sp>
          <p:nvSpPr>
            <p:cNvPr id="41" name="五角星 40"/>
            <p:cNvSpPr/>
            <p:nvPr/>
          </p:nvSpPr>
          <p:spPr>
            <a:xfrm>
              <a:off x="2456891" y="2427350"/>
              <a:ext cx="252658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42" name="组合 7"/>
          <p:cNvGrpSpPr/>
          <p:nvPr/>
        </p:nvGrpSpPr>
        <p:grpSpPr bwMode="auto">
          <a:xfrm>
            <a:off x="1138730" y="3983567"/>
            <a:ext cx="3753930" cy="1747285"/>
            <a:chOff x="2989865" y="364103"/>
            <a:chExt cx="2814868" cy="1310651"/>
          </a:xfrm>
        </p:grpSpPr>
        <p:sp>
          <p:nvSpPr>
            <p:cNvPr id="30731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300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ts val="1200"/>
                </a:lnSpc>
              </a:pPr>
              <a:r>
                <a:rPr lang="en-US" altLang="zh-CN" sz="800">
                  <a:solidFill>
                    <a:srgbClr val="A6A6A6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Arial" panose="020B0604020202020204" pitchFamily="34" charset="0"/>
                  <a:sym typeface="华文细黑" panose="02010600040101010101" pitchFamily="2" charset="-122"/>
                </a:rPr>
                <a:t>this is a sample text. insert your desired text here. Again. this is a dummy text. enter your own text here. this is a sample text. </a:t>
              </a:r>
              <a:endParaRPr lang="zh-CN" altLang="en-US" sz="800">
                <a:solidFill>
                  <a:srgbClr val="A6A6A6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  <a:sym typeface="华文细黑" panose="02010600040101010101" pitchFamily="2" charset="-122"/>
              </a:endParaRPr>
            </a:p>
          </p:txBody>
        </p:sp>
        <p:sp>
          <p:nvSpPr>
            <p:cNvPr id="30732" name="文本框 13"/>
            <p:cNvSpPr txBox="1">
              <a:spLocks noChangeArrowheads="1"/>
            </p:cNvSpPr>
            <p:nvPr/>
          </p:nvSpPr>
          <p:spPr bwMode="auto">
            <a:xfrm>
              <a:off x="4211657" y="364103"/>
              <a:ext cx="1562847" cy="5618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265" dirty="0">
                  <a:latin typeface="华文细黑" panose="02010600040101010101" pitchFamily="2" charset="-122"/>
                  <a:ea typeface="华文细黑" panose="02010600040101010101" pitchFamily="2" charset="-122"/>
                  <a:cs typeface="Arial" panose="020B0604020202020204" pitchFamily="34" charset="0"/>
                  <a:sym typeface="华文细黑" panose="02010600040101010101" pitchFamily="2" charset="-122"/>
                </a:rPr>
                <a:t>PART02</a:t>
              </a:r>
              <a:endParaRPr lang="zh-CN" altLang="en-US" sz="4265" dirty="0"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  <a:sym typeface="华文细黑" panose="02010600040101010101" pitchFamily="2" charset="-122"/>
              </a:endParaRPr>
            </a:p>
          </p:txBody>
        </p:sp>
        <p:sp>
          <p:nvSpPr>
            <p:cNvPr id="45" name="文本框 66"/>
            <p:cNvSpPr txBox="1">
              <a:spLocks noChangeArrowheads="1"/>
            </p:cNvSpPr>
            <p:nvPr/>
          </p:nvSpPr>
          <p:spPr bwMode="auto">
            <a:xfrm>
              <a:off x="3183862" y="880115"/>
              <a:ext cx="2607389" cy="284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86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PLEASE ADD YOUR TITLE HERE</a:t>
              </a:r>
              <a:endParaRPr lang="zh-CN" altLang="en-US" sz="1865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46" name="任意多边形 45"/>
            <p:cNvSpPr/>
            <p:nvPr/>
          </p:nvSpPr>
          <p:spPr>
            <a:xfrm>
              <a:off x="5356368" y="1286573"/>
              <a:ext cx="287278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 bwMode="auto">
          <a:xfrm>
            <a:off x="5020734" y="4415367"/>
            <a:ext cx="734484" cy="736600"/>
            <a:chOff x="2307521" y="2283162"/>
            <a:chExt cx="551398" cy="551398"/>
          </a:xfrm>
        </p:grpSpPr>
        <p:sp>
          <p:nvSpPr>
            <p:cNvPr id="48" name="矩形 47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>
              <a:outerShdw blurRad="508000" dist="419100" dir="2700000" sx="95000" sy="95000" algn="tl" rotWithShape="0">
                <a:schemeClr val="tx1">
                  <a:lumMod val="85000"/>
                  <a:lumOff val="15000"/>
                  <a:alpha val="36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sym typeface="华文细黑" panose="02010600040101010101" pitchFamily="2" charset="-122"/>
              </a:endParaRPr>
            </a:p>
          </p:txBody>
        </p:sp>
        <p:sp>
          <p:nvSpPr>
            <p:cNvPr id="49" name="五角星 48"/>
            <p:cNvSpPr/>
            <p:nvPr/>
          </p:nvSpPr>
          <p:spPr>
            <a:xfrm>
              <a:off x="2456891" y="2427350"/>
              <a:ext cx="252658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353364" y="969149"/>
            <a:ext cx="7457440" cy="4276372"/>
            <a:chOff x="7073339" y="1626003"/>
            <a:chExt cx="6779491" cy="3887611"/>
          </a:xfrm>
          <a:effectLst>
            <a:reflection blurRad="6350" stA="52000" endA="300" endPos="35000" dir="5400000" sy="-100000" algn="bl" rotWithShape="0"/>
          </a:effectLst>
        </p:grpSpPr>
        <p:pic>
          <p:nvPicPr>
            <p:cNvPr id="28" name="图片 27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165"/>
            <a:stretch>
              <a:fillRect/>
            </a:stretch>
          </p:blipFill>
          <p:spPr>
            <a:xfrm>
              <a:off x="7073339" y="1626003"/>
              <a:ext cx="6779491" cy="3887611"/>
            </a:xfrm>
            <a:prstGeom prst="rect">
              <a:avLst/>
            </a:prstGeom>
          </p:spPr>
        </p:pic>
        <p:pic>
          <p:nvPicPr>
            <p:cNvPr id="52" name="图片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7" t="9964" r="4432" b="14425"/>
            <a:stretch>
              <a:fillRect/>
            </a:stretch>
          </p:blipFill>
          <p:spPr>
            <a:xfrm>
              <a:off x="8147539" y="2086025"/>
              <a:ext cx="4775201" cy="2971800"/>
            </a:xfrm>
            <a:prstGeom prst="rect">
              <a:avLst/>
            </a:prstGeom>
            <a:effectLst>
              <a:innerShdw blurRad="165100">
                <a:prstClr val="black"/>
              </a:innerShdw>
            </a:effectLst>
          </p:spPr>
        </p:pic>
        <p:sp>
          <p:nvSpPr>
            <p:cNvPr id="32" name="等腰三角形 71"/>
            <p:cNvSpPr/>
            <p:nvPr/>
          </p:nvSpPr>
          <p:spPr>
            <a:xfrm rot="10800000">
              <a:off x="10984940" y="2086025"/>
              <a:ext cx="1930400" cy="3075362"/>
            </a:xfrm>
            <a:custGeom>
              <a:avLst/>
              <a:gdLst>
                <a:gd name="connsiteX0" fmla="*/ 0 w 1955800"/>
                <a:gd name="connsiteY0" fmla="*/ 2837078 h 2837078"/>
                <a:gd name="connsiteX1" fmla="*/ 0 w 1955800"/>
                <a:gd name="connsiteY1" fmla="*/ 0 h 2837078"/>
                <a:gd name="connsiteX2" fmla="*/ 1955800 w 1955800"/>
                <a:gd name="connsiteY2" fmla="*/ 2837078 h 2837078"/>
                <a:gd name="connsiteX3" fmla="*/ 0 w 1955800"/>
                <a:gd name="connsiteY3" fmla="*/ 2837078 h 2837078"/>
                <a:gd name="connsiteX0-1" fmla="*/ 0 w 1892300"/>
                <a:gd name="connsiteY0-2" fmla="*/ 2837078 h 2849778"/>
                <a:gd name="connsiteX1-3" fmla="*/ 0 w 1892300"/>
                <a:gd name="connsiteY1-4" fmla="*/ 0 h 2849778"/>
                <a:gd name="connsiteX2-5" fmla="*/ 1892300 w 1892300"/>
                <a:gd name="connsiteY2-6" fmla="*/ 2849778 h 2849778"/>
                <a:gd name="connsiteX3-7" fmla="*/ 0 w 1892300"/>
                <a:gd name="connsiteY3-8" fmla="*/ 2837078 h 284977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892300" h="2849778">
                  <a:moveTo>
                    <a:pt x="0" y="2837078"/>
                  </a:moveTo>
                  <a:lnTo>
                    <a:pt x="0" y="0"/>
                  </a:lnTo>
                  <a:lnTo>
                    <a:pt x="1892300" y="2849778"/>
                  </a:lnTo>
                  <a:lnTo>
                    <a:pt x="0" y="2837078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alpha val="16000"/>
                  </a:schemeClr>
                </a:gs>
                <a:gs pos="65000">
                  <a:schemeClr val="bg1">
                    <a:alpha val="3000"/>
                  </a:schemeClr>
                </a:gs>
              </a:gsLst>
              <a:lin ang="14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53" name="直接连接符 52"/>
          <p:cNvCxnSpPr/>
          <p:nvPr/>
        </p:nvCxnSpPr>
        <p:spPr>
          <a:xfrm rot="1109235" flipH="1">
            <a:off x="6867647" y="38459"/>
            <a:ext cx="976648" cy="889287"/>
          </a:xfrm>
          <a:prstGeom prst="line">
            <a:avLst/>
          </a:prstGeom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 rot="1109235" flipH="1">
            <a:off x="7856311" y="148474"/>
            <a:ext cx="341108" cy="310596"/>
          </a:xfrm>
          <a:prstGeom prst="line">
            <a:avLst/>
          </a:prstGeom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 rot="1109235" flipH="1">
            <a:off x="331752" y="6450530"/>
            <a:ext cx="224216" cy="204161"/>
          </a:xfrm>
          <a:prstGeom prst="line">
            <a:avLst/>
          </a:prstGeom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/>
          <p:nvPr/>
        </p:nvCxnSpPr>
        <p:spPr>
          <a:xfrm rot="1109235" flipH="1">
            <a:off x="599030" y="5930434"/>
            <a:ext cx="964038" cy="877807"/>
          </a:xfrm>
          <a:prstGeom prst="line">
            <a:avLst/>
          </a:prstGeom>
          <a:ln w="41275"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Freeform 5"/>
          <p:cNvSpPr/>
          <p:nvPr/>
        </p:nvSpPr>
        <p:spPr bwMode="auto">
          <a:xfrm>
            <a:off x="11152047" y="412699"/>
            <a:ext cx="569923" cy="450901"/>
          </a:xfrm>
          <a:custGeom>
            <a:avLst/>
            <a:gdLst>
              <a:gd name="T0" fmla="*/ 250 w 2689"/>
              <a:gd name="T1" fmla="*/ 1020 h 2127"/>
              <a:gd name="T2" fmla="*/ 340 w 2689"/>
              <a:gd name="T3" fmla="*/ 1057 h 2127"/>
              <a:gd name="T4" fmla="*/ 1546 w 2689"/>
              <a:gd name="T5" fmla="*/ 1057 h 2127"/>
              <a:gd name="T6" fmla="*/ 1939 w 2689"/>
              <a:gd name="T7" fmla="*/ 1057 h 2127"/>
              <a:gd name="T8" fmla="*/ 1968 w 2689"/>
              <a:gd name="T9" fmla="*/ 1066 h 2127"/>
              <a:gd name="T10" fmla="*/ 1954 w 2689"/>
              <a:gd name="T11" fmla="*/ 1092 h 2127"/>
              <a:gd name="T12" fmla="*/ 1376 w 2689"/>
              <a:gd name="T13" fmla="*/ 1677 h 2127"/>
              <a:gd name="T14" fmla="*/ 1321 w 2689"/>
              <a:gd name="T15" fmla="*/ 1677 h 2127"/>
              <a:gd name="T16" fmla="*/ 959 w 2689"/>
              <a:gd name="T17" fmla="*/ 1310 h 2127"/>
              <a:gd name="T18" fmla="*/ 883 w 2689"/>
              <a:gd name="T19" fmla="*/ 1278 h 2127"/>
              <a:gd name="T20" fmla="*/ 556 w 2689"/>
              <a:gd name="T21" fmla="*/ 1279 h 2127"/>
              <a:gd name="T22" fmla="*/ 521 w 2689"/>
              <a:gd name="T23" fmla="*/ 1289 h 2127"/>
              <a:gd name="T24" fmla="*/ 557 w 2689"/>
              <a:gd name="T25" fmla="*/ 1332 h 2127"/>
              <a:gd name="T26" fmla="*/ 1316 w 2689"/>
              <a:gd name="T27" fmla="*/ 2100 h 2127"/>
              <a:gd name="T28" fmla="*/ 1381 w 2689"/>
              <a:gd name="T29" fmla="*/ 2098 h 2127"/>
              <a:gd name="T30" fmla="*/ 1938 w 2689"/>
              <a:gd name="T31" fmla="*/ 1533 h 2127"/>
              <a:gd name="T32" fmla="*/ 2665 w 2689"/>
              <a:gd name="T33" fmla="*/ 798 h 2127"/>
              <a:gd name="T34" fmla="*/ 2689 w 2689"/>
              <a:gd name="T35" fmla="*/ 770 h 2127"/>
              <a:gd name="T36" fmla="*/ 2636 w 2689"/>
              <a:gd name="T37" fmla="*/ 764 h 2127"/>
              <a:gd name="T38" fmla="*/ 1491 w 2689"/>
              <a:gd name="T39" fmla="*/ 764 h 2127"/>
              <a:gd name="T40" fmla="*/ 395 w 2689"/>
              <a:gd name="T41" fmla="*/ 764 h 2127"/>
              <a:gd name="T42" fmla="*/ 366 w 2689"/>
              <a:gd name="T43" fmla="*/ 715 h 2127"/>
              <a:gd name="T44" fmla="*/ 574 w 2689"/>
              <a:gd name="T45" fmla="*/ 330 h 2127"/>
              <a:gd name="T46" fmla="*/ 632 w 2689"/>
              <a:gd name="T47" fmla="*/ 294 h 2127"/>
              <a:gd name="T48" fmla="*/ 2063 w 2689"/>
              <a:gd name="T49" fmla="*/ 294 h 2127"/>
              <a:gd name="T50" fmla="*/ 2122 w 2689"/>
              <a:gd name="T51" fmla="*/ 329 h 2127"/>
              <a:gd name="T52" fmla="*/ 2220 w 2689"/>
              <a:gd name="T53" fmla="*/ 512 h 2127"/>
              <a:gd name="T54" fmla="*/ 2279 w 2689"/>
              <a:gd name="T55" fmla="*/ 547 h 2127"/>
              <a:gd name="T56" fmla="*/ 2540 w 2689"/>
              <a:gd name="T57" fmla="*/ 547 h 2127"/>
              <a:gd name="T58" fmla="*/ 2562 w 2689"/>
              <a:gd name="T59" fmla="*/ 508 h 2127"/>
              <a:gd name="T60" fmla="*/ 2316 w 2689"/>
              <a:gd name="T61" fmla="*/ 51 h 2127"/>
              <a:gd name="T62" fmla="*/ 2230 w 2689"/>
              <a:gd name="T63" fmla="*/ 0 h 2127"/>
              <a:gd name="T64" fmla="*/ 925 w 2689"/>
              <a:gd name="T65" fmla="*/ 1 h 2127"/>
              <a:gd name="T66" fmla="*/ 451 w 2689"/>
              <a:gd name="T67" fmla="*/ 1 h 2127"/>
              <a:gd name="T68" fmla="*/ 393 w 2689"/>
              <a:gd name="T69" fmla="*/ 29 h 2127"/>
              <a:gd name="T70" fmla="*/ 14 w 2689"/>
              <a:gd name="T71" fmla="*/ 730 h 2127"/>
              <a:gd name="T72" fmla="*/ 22 w 2689"/>
              <a:gd name="T73" fmla="*/ 791 h 2127"/>
              <a:gd name="T74" fmla="*/ 250 w 2689"/>
              <a:gd name="T75" fmla="*/ 1020 h 2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689" h="2127">
                <a:moveTo>
                  <a:pt x="250" y="1020"/>
                </a:moveTo>
                <a:cubicBezTo>
                  <a:pt x="276" y="1047"/>
                  <a:pt x="303" y="1057"/>
                  <a:pt x="340" y="1057"/>
                </a:cubicBezTo>
                <a:cubicBezTo>
                  <a:pt x="742" y="1056"/>
                  <a:pt x="1144" y="1057"/>
                  <a:pt x="1546" y="1057"/>
                </a:cubicBezTo>
                <a:cubicBezTo>
                  <a:pt x="1677" y="1057"/>
                  <a:pt x="1808" y="1057"/>
                  <a:pt x="1939" y="1057"/>
                </a:cubicBezTo>
                <a:cubicBezTo>
                  <a:pt x="1950" y="1057"/>
                  <a:pt x="1963" y="1054"/>
                  <a:pt x="1968" y="1066"/>
                </a:cubicBezTo>
                <a:cubicBezTo>
                  <a:pt x="1974" y="1078"/>
                  <a:pt x="1961" y="1085"/>
                  <a:pt x="1954" y="1092"/>
                </a:cubicBezTo>
                <a:cubicBezTo>
                  <a:pt x="1761" y="1287"/>
                  <a:pt x="1568" y="1482"/>
                  <a:pt x="1376" y="1677"/>
                </a:cubicBezTo>
                <a:cubicBezTo>
                  <a:pt x="1355" y="1698"/>
                  <a:pt x="1343" y="1700"/>
                  <a:pt x="1321" y="1677"/>
                </a:cubicBezTo>
                <a:cubicBezTo>
                  <a:pt x="1201" y="1554"/>
                  <a:pt x="1079" y="1433"/>
                  <a:pt x="959" y="1310"/>
                </a:cubicBezTo>
                <a:cubicBezTo>
                  <a:pt x="938" y="1288"/>
                  <a:pt x="915" y="1278"/>
                  <a:pt x="883" y="1278"/>
                </a:cubicBezTo>
                <a:cubicBezTo>
                  <a:pt x="774" y="1280"/>
                  <a:pt x="665" y="1279"/>
                  <a:pt x="556" y="1279"/>
                </a:cubicBezTo>
                <a:cubicBezTo>
                  <a:pt x="545" y="1279"/>
                  <a:pt x="532" y="1274"/>
                  <a:pt x="521" y="1289"/>
                </a:cubicBezTo>
                <a:cubicBezTo>
                  <a:pt x="533" y="1303"/>
                  <a:pt x="544" y="1318"/>
                  <a:pt x="557" y="1332"/>
                </a:cubicBezTo>
                <a:cubicBezTo>
                  <a:pt x="810" y="1588"/>
                  <a:pt x="1064" y="1843"/>
                  <a:pt x="1316" y="2100"/>
                </a:cubicBezTo>
                <a:cubicBezTo>
                  <a:pt x="1342" y="2127"/>
                  <a:pt x="1357" y="2123"/>
                  <a:pt x="1381" y="2098"/>
                </a:cubicBezTo>
                <a:cubicBezTo>
                  <a:pt x="1566" y="1909"/>
                  <a:pt x="1752" y="1721"/>
                  <a:pt x="1938" y="1533"/>
                </a:cubicBezTo>
                <a:cubicBezTo>
                  <a:pt x="2180" y="1288"/>
                  <a:pt x="2423" y="1043"/>
                  <a:pt x="2665" y="798"/>
                </a:cubicBezTo>
                <a:cubicBezTo>
                  <a:pt x="2673" y="790"/>
                  <a:pt x="2680" y="782"/>
                  <a:pt x="2689" y="770"/>
                </a:cubicBezTo>
                <a:cubicBezTo>
                  <a:pt x="2636" y="764"/>
                  <a:pt x="2636" y="764"/>
                  <a:pt x="2636" y="764"/>
                </a:cubicBezTo>
                <a:cubicBezTo>
                  <a:pt x="2254" y="764"/>
                  <a:pt x="1873" y="764"/>
                  <a:pt x="1491" y="764"/>
                </a:cubicBezTo>
                <a:cubicBezTo>
                  <a:pt x="1126" y="764"/>
                  <a:pt x="760" y="764"/>
                  <a:pt x="395" y="764"/>
                </a:cubicBezTo>
                <a:cubicBezTo>
                  <a:pt x="343" y="764"/>
                  <a:pt x="341" y="761"/>
                  <a:pt x="366" y="715"/>
                </a:cubicBezTo>
                <a:cubicBezTo>
                  <a:pt x="435" y="587"/>
                  <a:pt x="506" y="459"/>
                  <a:pt x="574" y="330"/>
                </a:cubicBezTo>
                <a:cubicBezTo>
                  <a:pt x="587" y="306"/>
                  <a:pt x="603" y="294"/>
                  <a:pt x="632" y="294"/>
                </a:cubicBezTo>
                <a:cubicBezTo>
                  <a:pt x="1109" y="294"/>
                  <a:pt x="1586" y="294"/>
                  <a:pt x="2063" y="294"/>
                </a:cubicBezTo>
                <a:cubicBezTo>
                  <a:pt x="2091" y="294"/>
                  <a:pt x="2109" y="304"/>
                  <a:pt x="2122" y="329"/>
                </a:cubicBezTo>
                <a:cubicBezTo>
                  <a:pt x="2154" y="390"/>
                  <a:pt x="2189" y="451"/>
                  <a:pt x="2220" y="512"/>
                </a:cubicBezTo>
                <a:cubicBezTo>
                  <a:pt x="2233" y="537"/>
                  <a:pt x="2251" y="548"/>
                  <a:pt x="2279" y="547"/>
                </a:cubicBezTo>
                <a:cubicBezTo>
                  <a:pt x="2366" y="546"/>
                  <a:pt x="2453" y="546"/>
                  <a:pt x="2540" y="547"/>
                </a:cubicBezTo>
                <a:cubicBezTo>
                  <a:pt x="2577" y="548"/>
                  <a:pt x="2579" y="538"/>
                  <a:pt x="2562" y="508"/>
                </a:cubicBezTo>
                <a:cubicBezTo>
                  <a:pt x="2479" y="356"/>
                  <a:pt x="2396" y="204"/>
                  <a:pt x="2316" y="51"/>
                </a:cubicBezTo>
                <a:cubicBezTo>
                  <a:pt x="2296" y="13"/>
                  <a:pt x="2272" y="0"/>
                  <a:pt x="2230" y="0"/>
                </a:cubicBezTo>
                <a:cubicBezTo>
                  <a:pt x="1795" y="1"/>
                  <a:pt x="1360" y="1"/>
                  <a:pt x="925" y="1"/>
                </a:cubicBezTo>
                <a:cubicBezTo>
                  <a:pt x="767" y="1"/>
                  <a:pt x="609" y="1"/>
                  <a:pt x="451" y="1"/>
                </a:cubicBezTo>
                <a:cubicBezTo>
                  <a:pt x="426" y="1"/>
                  <a:pt x="407" y="4"/>
                  <a:pt x="393" y="29"/>
                </a:cubicBezTo>
                <a:cubicBezTo>
                  <a:pt x="267" y="263"/>
                  <a:pt x="141" y="497"/>
                  <a:pt x="14" y="730"/>
                </a:cubicBezTo>
                <a:cubicBezTo>
                  <a:pt x="0" y="755"/>
                  <a:pt x="2" y="771"/>
                  <a:pt x="22" y="791"/>
                </a:cubicBezTo>
                <a:cubicBezTo>
                  <a:pt x="99" y="866"/>
                  <a:pt x="175" y="942"/>
                  <a:pt x="250" y="1020"/>
                </a:cubicBezTo>
                <a:close/>
              </a:path>
            </a:pathLst>
          </a:custGeom>
          <a:solidFill>
            <a:schemeClr val="tx1">
              <a:alpha val="38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ransition spd="med" advClick="0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3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2421 -0.01736 L -0.06277 0.04954 " pathEditMode="relative" rAng="0" ptsTypes="AA">
                                      <p:cBhvr>
                                        <p:cTn id="34" dur="750" spd="-100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49" y="3333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35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0.02421 -0.01875 L 4.79167E-6 -3.7037E-7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1" y="926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3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2343 0.0206 L 0.04818 -0.03819 " pathEditMode="relative" rAng="0" ptsTypes="AA">
                                      <p:cBhvr>
                                        <p:cTn id="41" dur="750" spd="-10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81" y="-294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35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2422 0.0206 L -3.33333E-6 -2.96296E-6 " pathEditMode="relative" rAng="0" ptsTypes="AA">
                                      <p:cBhvr>
                                        <p:cTn id="43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1" y="-1042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3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2656 0.0213 L 0.06068 -0.05 " pathEditMode="relative" rAng="0" ptsTypes="AA">
                                      <p:cBhvr>
                                        <p:cTn id="48" dur="750" spd="-100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62" y="-3565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35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2735 0.02061 L 1.875E-6 -4.07407E-6 " pathEditMode="relative" rAng="0" ptsTypes="AA">
                                      <p:cBhvr>
                                        <p:cTn id="50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7" y="-1042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63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2422 -0.01736 L -0.06276 0.04954 " pathEditMode="relative" rAng="0" ptsTypes="AA">
                                      <p:cBhvr>
                                        <p:cTn id="55" dur="750" spd="-100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49" y="3333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35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0.02422 -0.01875 L -1.875E-6 -3.7037E-6 " pathEditMode="relative" rAng="0" ptsTypes="AA">
                                      <p:cBhvr>
                                        <p:cTn id="57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1" y="926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7"/>
          <p:cNvGrpSpPr/>
          <p:nvPr/>
        </p:nvGrpSpPr>
        <p:grpSpPr bwMode="auto">
          <a:xfrm>
            <a:off x="7715251" y="1397001"/>
            <a:ext cx="3826933" cy="1848885"/>
            <a:chOff x="2935911" y="287892"/>
            <a:chExt cx="2868822" cy="1386862"/>
          </a:xfrm>
        </p:grpSpPr>
        <p:sp>
          <p:nvSpPr>
            <p:cNvPr id="31761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300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ts val="1200"/>
                </a:lnSpc>
              </a:pPr>
              <a:r>
                <a:rPr lang="en-US" altLang="zh-CN" sz="800">
                  <a:solidFill>
                    <a:srgbClr val="A6A6A6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Arial" panose="020B0604020202020204" pitchFamily="34" charset="0"/>
                  <a:sym typeface="华文细黑" panose="02010600040101010101" pitchFamily="2" charset="-122"/>
                </a:rPr>
                <a:t>this is a sample text. insert your desired text here. Again. this is a dummy text. enter your own text here. this is a sample text. </a:t>
              </a:r>
              <a:endParaRPr lang="zh-CN" altLang="en-US" sz="800">
                <a:solidFill>
                  <a:srgbClr val="A6A6A6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  <a:sym typeface="华文细黑" panose="02010600040101010101" pitchFamily="2" charset="-122"/>
              </a:endParaRPr>
            </a:p>
          </p:txBody>
        </p:sp>
        <p:sp>
          <p:nvSpPr>
            <p:cNvPr id="31762" name="文本框 13"/>
            <p:cNvSpPr txBox="1">
              <a:spLocks noChangeArrowheads="1"/>
            </p:cNvSpPr>
            <p:nvPr/>
          </p:nvSpPr>
          <p:spPr bwMode="auto">
            <a:xfrm>
              <a:off x="2935911" y="287892"/>
              <a:ext cx="1033682" cy="6848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5335" dirty="0">
                  <a:latin typeface="华文细黑" panose="02010600040101010101" pitchFamily="2" charset="-122"/>
                  <a:ea typeface="华文细黑" panose="02010600040101010101" pitchFamily="2" charset="-122"/>
                  <a:cs typeface="Arial" panose="020B0604020202020204" pitchFamily="34" charset="0"/>
                  <a:sym typeface="华文细黑" panose="02010600040101010101" pitchFamily="2" charset="-122"/>
                </a:rPr>
                <a:t>89</a:t>
              </a:r>
              <a:r>
                <a:rPr lang="en-US" altLang="zh-CN" sz="4400" dirty="0">
                  <a:latin typeface="华文细黑" panose="02010600040101010101" pitchFamily="2" charset="-122"/>
                  <a:ea typeface="华文细黑" panose="02010600040101010101" pitchFamily="2" charset="-122"/>
                  <a:cs typeface="Arial" panose="020B0604020202020204" pitchFamily="34" charset="0"/>
                  <a:sym typeface="华文细黑" panose="02010600040101010101" pitchFamily="2" charset="-122"/>
                </a:rPr>
                <a:t>%</a:t>
              </a:r>
              <a:endParaRPr lang="zh-CN" altLang="en-US" sz="5335" dirty="0"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  <a:sym typeface="华文细黑" panose="02010600040101010101" pitchFamily="2" charset="-122"/>
              </a:endParaRPr>
            </a:p>
          </p:txBody>
        </p:sp>
        <p:sp>
          <p:nvSpPr>
            <p:cNvPr id="41" name="文本框 66"/>
            <p:cNvSpPr txBox="1">
              <a:spLocks noChangeArrowheads="1"/>
            </p:cNvSpPr>
            <p:nvPr/>
          </p:nvSpPr>
          <p:spPr bwMode="auto">
            <a:xfrm>
              <a:off x="3011338" y="880115"/>
              <a:ext cx="2074332" cy="2386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46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PLEASE ADD YOUR TITLE HERE</a:t>
              </a:r>
              <a:endParaRPr lang="zh-CN" altLang="en-US" sz="1465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42" name="任意多边形 41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43" name="组合 7"/>
          <p:cNvGrpSpPr/>
          <p:nvPr/>
        </p:nvGrpSpPr>
        <p:grpSpPr bwMode="auto">
          <a:xfrm>
            <a:off x="7715251" y="3757085"/>
            <a:ext cx="3826933" cy="1848885"/>
            <a:chOff x="2935911" y="287892"/>
            <a:chExt cx="2868822" cy="1386862"/>
          </a:xfrm>
        </p:grpSpPr>
        <p:sp>
          <p:nvSpPr>
            <p:cNvPr id="31757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300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ts val="1200"/>
                </a:lnSpc>
              </a:pPr>
              <a:r>
                <a:rPr lang="en-US" altLang="zh-CN" sz="800">
                  <a:solidFill>
                    <a:srgbClr val="A6A6A6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Arial" panose="020B0604020202020204" pitchFamily="34" charset="0"/>
                  <a:sym typeface="华文细黑" panose="02010600040101010101" pitchFamily="2" charset="-122"/>
                </a:rPr>
                <a:t>this is a sample text. insert your desired text here. Again. this is a dummy text. enter your own text here. this is a sample text. </a:t>
              </a:r>
              <a:endParaRPr lang="zh-CN" altLang="en-US" sz="800">
                <a:solidFill>
                  <a:srgbClr val="A6A6A6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  <a:sym typeface="华文细黑" panose="02010600040101010101" pitchFamily="2" charset="-122"/>
              </a:endParaRPr>
            </a:p>
          </p:txBody>
        </p:sp>
        <p:sp>
          <p:nvSpPr>
            <p:cNvPr id="31758" name="文本框 13"/>
            <p:cNvSpPr txBox="1">
              <a:spLocks noChangeArrowheads="1"/>
            </p:cNvSpPr>
            <p:nvPr/>
          </p:nvSpPr>
          <p:spPr bwMode="auto">
            <a:xfrm>
              <a:off x="2935911" y="287892"/>
              <a:ext cx="1033682" cy="6848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5335" dirty="0">
                  <a:latin typeface="华文细黑" panose="02010600040101010101" pitchFamily="2" charset="-122"/>
                  <a:ea typeface="华文细黑" panose="02010600040101010101" pitchFamily="2" charset="-122"/>
                  <a:cs typeface="Arial" panose="020B0604020202020204" pitchFamily="34" charset="0"/>
                  <a:sym typeface="华文细黑" panose="02010600040101010101" pitchFamily="2" charset="-122"/>
                </a:rPr>
                <a:t>32</a:t>
              </a:r>
              <a:r>
                <a:rPr lang="en-US" altLang="zh-CN" sz="4400" dirty="0">
                  <a:latin typeface="华文细黑" panose="02010600040101010101" pitchFamily="2" charset="-122"/>
                  <a:ea typeface="华文细黑" panose="02010600040101010101" pitchFamily="2" charset="-122"/>
                  <a:cs typeface="Arial" panose="020B0604020202020204" pitchFamily="34" charset="0"/>
                  <a:sym typeface="华文细黑" panose="02010600040101010101" pitchFamily="2" charset="-122"/>
                </a:rPr>
                <a:t>%</a:t>
              </a:r>
              <a:endParaRPr lang="zh-CN" altLang="en-US" sz="4400" dirty="0"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  <a:sym typeface="华文细黑" panose="02010600040101010101" pitchFamily="2" charset="-122"/>
              </a:endParaRPr>
            </a:p>
          </p:txBody>
        </p:sp>
        <p:sp>
          <p:nvSpPr>
            <p:cNvPr id="46" name="文本框 66"/>
            <p:cNvSpPr txBox="1">
              <a:spLocks noChangeArrowheads="1"/>
            </p:cNvSpPr>
            <p:nvPr/>
          </p:nvSpPr>
          <p:spPr bwMode="auto">
            <a:xfrm>
              <a:off x="3011338" y="880114"/>
              <a:ext cx="2074332" cy="2386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46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华文细黑" panose="02010600040101010101" pitchFamily="2" charset="-122"/>
                </a:rPr>
                <a:t>PLEASE ADD YOUR TITLE HERE</a:t>
              </a:r>
              <a:endParaRPr lang="zh-CN" altLang="en-US" sz="1465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3078717" y="1286572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sp>
        <p:nvSpPr>
          <p:cNvPr id="48" name="十字形 47"/>
          <p:cNvSpPr/>
          <p:nvPr/>
        </p:nvSpPr>
        <p:spPr>
          <a:xfrm>
            <a:off x="9215967" y="1327151"/>
            <a:ext cx="368300" cy="368300"/>
          </a:xfrm>
          <a:prstGeom prst="plus">
            <a:avLst>
              <a:gd name="adj" fmla="val 4138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sp>
        <p:nvSpPr>
          <p:cNvPr id="49" name="十字形 48"/>
          <p:cNvSpPr/>
          <p:nvPr/>
        </p:nvSpPr>
        <p:spPr>
          <a:xfrm>
            <a:off x="9215967" y="3799418"/>
            <a:ext cx="368300" cy="368300"/>
          </a:xfrm>
          <a:prstGeom prst="plus">
            <a:avLst>
              <a:gd name="adj" fmla="val 4138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latin typeface="华文细黑" panose="02010600040101010101" pitchFamily="2" charset="-122"/>
              <a:ea typeface="华文细黑" panose="02010600040101010101" pitchFamily="2" charset="-122"/>
              <a:sym typeface="华文细黑" panose="02010600040101010101" pitchFamily="2" charset="-122"/>
            </a:endParaRPr>
          </a:p>
        </p:txBody>
      </p:sp>
      <p:grpSp>
        <p:nvGrpSpPr>
          <p:cNvPr id="7" name="组合 6"/>
          <p:cNvGrpSpPr/>
          <p:nvPr/>
        </p:nvGrpSpPr>
        <p:grpSpPr bwMode="auto">
          <a:xfrm>
            <a:off x="1636184" y="-16933"/>
            <a:ext cx="5247216" cy="6874933"/>
            <a:chOff x="694895" y="-12700"/>
            <a:chExt cx="4833397" cy="5156200"/>
          </a:xfrm>
        </p:grpSpPr>
        <p:sp>
          <p:nvSpPr>
            <p:cNvPr id="50" name="任意多边形 49"/>
            <p:cNvSpPr/>
            <p:nvPr/>
          </p:nvSpPr>
          <p:spPr>
            <a:xfrm>
              <a:off x="1049747" y="-12700"/>
              <a:ext cx="4478545" cy="5156200"/>
            </a:xfrm>
            <a:custGeom>
              <a:avLst/>
              <a:gdLst>
                <a:gd name="connsiteX0" fmla="*/ 0 w 3810000"/>
                <a:gd name="connsiteY0" fmla="*/ 0 h 5181600"/>
                <a:gd name="connsiteX1" fmla="*/ 1079500 w 3810000"/>
                <a:gd name="connsiteY1" fmla="*/ 5181600 h 5181600"/>
                <a:gd name="connsiteX2" fmla="*/ 3810000 w 3810000"/>
                <a:gd name="connsiteY2" fmla="*/ 5181600 h 5181600"/>
                <a:gd name="connsiteX3" fmla="*/ 2514600 w 3810000"/>
                <a:gd name="connsiteY3" fmla="*/ 12700 h 5181600"/>
                <a:gd name="connsiteX4" fmla="*/ 0 w 3810000"/>
                <a:gd name="connsiteY4" fmla="*/ 0 h 518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00" h="5181600">
                  <a:moveTo>
                    <a:pt x="0" y="0"/>
                  </a:moveTo>
                  <a:lnTo>
                    <a:pt x="1079500" y="5181600"/>
                  </a:lnTo>
                  <a:lnTo>
                    <a:pt x="3810000" y="5181600"/>
                  </a:lnTo>
                  <a:lnTo>
                    <a:pt x="2514600" y="127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blurRad="508000" dist="419100" dir="2700000" sx="95000" sy="95000" algn="tl" rotWithShape="0">
                <a:schemeClr val="tx1">
                  <a:lumMod val="85000"/>
                  <a:lumOff val="15000"/>
                  <a:alpha val="36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sym typeface="华文细黑" panose="02010600040101010101" pitchFamily="2" charset="-122"/>
              </a:endParaRPr>
            </a:p>
          </p:txBody>
        </p:sp>
        <p:sp>
          <p:nvSpPr>
            <p:cNvPr id="4" name="任意多边形 3"/>
            <p:cNvSpPr/>
            <p:nvPr/>
          </p:nvSpPr>
          <p:spPr>
            <a:xfrm>
              <a:off x="694895" y="-12700"/>
              <a:ext cx="4478545" cy="5156200"/>
            </a:xfrm>
            <a:custGeom>
              <a:avLst/>
              <a:gdLst>
                <a:gd name="connsiteX0" fmla="*/ 0 w 3810000"/>
                <a:gd name="connsiteY0" fmla="*/ 0 h 5181600"/>
                <a:gd name="connsiteX1" fmla="*/ 1079500 w 3810000"/>
                <a:gd name="connsiteY1" fmla="*/ 5181600 h 5181600"/>
                <a:gd name="connsiteX2" fmla="*/ 3810000 w 3810000"/>
                <a:gd name="connsiteY2" fmla="*/ 5181600 h 5181600"/>
                <a:gd name="connsiteX3" fmla="*/ 2514600 w 3810000"/>
                <a:gd name="connsiteY3" fmla="*/ 12700 h 5181600"/>
                <a:gd name="connsiteX4" fmla="*/ 0 w 3810000"/>
                <a:gd name="connsiteY4" fmla="*/ 0 h 518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00" h="5181600">
                  <a:moveTo>
                    <a:pt x="0" y="0"/>
                  </a:moveTo>
                  <a:lnTo>
                    <a:pt x="1079500" y="5181600"/>
                  </a:lnTo>
                  <a:lnTo>
                    <a:pt x="3810000" y="5181600"/>
                  </a:lnTo>
                  <a:lnTo>
                    <a:pt x="2514600" y="127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 bwMode="auto">
          <a:xfrm>
            <a:off x="1485900" y="1344085"/>
            <a:ext cx="6011333" cy="4955116"/>
            <a:chOff x="5019675" y="1520189"/>
            <a:chExt cx="3567114" cy="2941321"/>
          </a:xfrm>
        </p:grpSpPr>
        <p:pic>
          <p:nvPicPr>
            <p:cNvPr id="31753" name="图片 2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5019675" y="1520189"/>
              <a:ext cx="3567114" cy="29413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任意多边形 24"/>
            <p:cNvSpPr/>
            <p:nvPr/>
          </p:nvSpPr>
          <p:spPr>
            <a:xfrm>
              <a:off x="5206823" y="1701116"/>
              <a:ext cx="3175234" cy="1791681"/>
            </a:xfrm>
            <a:custGeom>
              <a:avLst/>
              <a:gdLst>
                <a:gd name="connsiteX0" fmla="*/ 0 w 3175000"/>
                <a:gd name="connsiteY0" fmla="*/ 0 h 1790700"/>
                <a:gd name="connsiteX1" fmla="*/ 3175000 w 3175000"/>
                <a:gd name="connsiteY1" fmla="*/ 0 h 1790700"/>
                <a:gd name="connsiteX2" fmla="*/ 3175000 w 3175000"/>
                <a:gd name="connsiteY2" fmla="*/ 1790700 h 1790700"/>
                <a:gd name="connsiteX3" fmla="*/ 12700 w 3175000"/>
                <a:gd name="connsiteY3" fmla="*/ 1790700 h 1790700"/>
                <a:gd name="connsiteX4" fmla="*/ 0 w 3175000"/>
                <a:gd name="connsiteY4" fmla="*/ 0 h 179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00" h="1790700">
                  <a:moveTo>
                    <a:pt x="0" y="0"/>
                  </a:moveTo>
                  <a:lnTo>
                    <a:pt x="3175000" y="0"/>
                  </a:lnTo>
                  <a:lnTo>
                    <a:pt x="3175000" y="1790700"/>
                  </a:lnTo>
                  <a:lnTo>
                    <a:pt x="12700" y="1790700"/>
                  </a:lnTo>
                  <a:cubicBezTo>
                    <a:pt x="8467" y="1193800"/>
                    <a:pt x="4233" y="596900"/>
                    <a:pt x="0" y="0"/>
                  </a:cubicBezTo>
                  <a:close/>
                </a:path>
              </a:pathLst>
            </a:custGeom>
            <a:blipFill dpi="0" rotWithShape="1">
              <a:blip r:embed="rId2" cstate="email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  <a:sym typeface="华文细黑" panose="02010600040101010101" pitchFamily="2" charset="-122"/>
              </a:endParaRPr>
            </a:p>
          </p:txBody>
        </p:sp>
      </p:grpSp>
      <p:cxnSp>
        <p:nvCxnSpPr>
          <p:cNvPr id="24" name="直接连接符 23"/>
          <p:cNvCxnSpPr/>
          <p:nvPr/>
        </p:nvCxnSpPr>
        <p:spPr>
          <a:xfrm rot="1109235" flipH="1">
            <a:off x="7856311" y="148474"/>
            <a:ext cx="341108" cy="310596"/>
          </a:xfrm>
          <a:prstGeom prst="line">
            <a:avLst/>
          </a:prstGeom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rot="1109235" flipH="1">
            <a:off x="331752" y="6450530"/>
            <a:ext cx="224216" cy="204161"/>
          </a:xfrm>
          <a:prstGeom prst="line">
            <a:avLst/>
          </a:prstGeom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rot="1109235" flipH="1">
            <a:off x="599030" y="5930434"/>
            <a:ext cx="964038" cy="877807"/>
          </a:xfrm>
          <a:prstGeom prst="line">
            <a:avLst/>
          </a:prstGeom>
          <a:ln w="41275"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Freeform 5"/>
          <p:cNvSpPr/>
          <p:nvPr/>
        </p:nvSpPr>
        <p:spPr bwMode="auto">
          <a:xfrm>
            <a:off x="11152047" y="412699"/>
            <a:ext cx="569923" cy="450901"/>
          </a:xfrm>
          <a:custGeom>
            <a:avLst/>
            <a:gdLst>
              <a:gd name="T0" fmla="*/ 250 w 2689"/>
              <a:gd name="T1" fmla="*/ 1020 h 2127"/>
              <a:gd name="T2" fmla="*/ 340 w 2689"/>
              <a:gd name="T3" fmla="*/ 1057 h 2127"/>
              <a:gd name="T4" fmla="*/ 1546 w 2689"/>
              <a:gd name="T5" fmla="*/ 1057 h 2127"/>
              <a:gd name="T6" fmla="*/ 1939 w 2689"/>
              <a:gd name="T7" fmla="*/ 1057 h 2127"/>
              <a:gd name="T8" fmla="*/ 1968 w 2689"/>
              <a:gd name="T9" fmla="*/ 1066 h 2127"/>
              <a:gd name="T10" fmla="*/ 1954 w 2689"/>
              <a:gd name="T11" fmla="*/ 1092 h 2127"/>
              <a:gd name="T12" fmla="*/ 1376 w 2689"/>
              <a:gd name="T13" fmla="*/ 1677 h 2127"/>
              <a:gd name="T14" fmla="*/ 1321 w 2689"/>
              <a:gd name="T15" fmla="*/ 1677 h 2127"/>
              <a:gd name="T16" fmla="*/ 959 w 2689"/>
              <a:gd name="T17" fmla="*/ 1310 h 2127"/>
              <a:gd name="T18" fmla="*/ 883 w 2689"/>
              <a:gd name="T19" fmla="*/ 1278 h 2127"/>
              <a:gd name="T20" fmla="*/ 556 w 2689"/>
              <a:gd name="T21" fmla="*/ 1279 h 2127"/>
              <a:gd name="T22" fmla="*/ 521 w 2689"/>
              <a:gd name="T23" fmla="*/ 1289 h 2127"/>
              <a:gd name="T24" fmla="*/ 557 w 2689"/>
              <a:gd name="T25" fmla="*/ 1332 h 2127"/>
              <a:gd name="T26" fmla="*/ 1316 w 2689"/>
              <a:gd name="T27" fmla="*/ 2100 h 2127"/>
              <a:gd name="T28" fmla="*/ 1381 w 2689"/>
              <a:gd name="T29" fmla="*/ 2098 h 2127"/>
              <a:gd name="T30" fmla="*/ 1938 w 2689"/>
              <a:gd name="T31" fmla="*/ 1533 h 2127"/>
              <a:gd name="T32" fmla="*/ 2665 w 2689"/>
              <a:gd name="T33" fmla="*/ 798 h 2127"/>
              <a:gd name="T34" fmla="*/ 2689 w 2689"/>
              <a:gd name="T35" fmla="*/ 770 h 2127"/>
              <a:gd name="T36" fmla="*/ 2636 w 2689"/>
              <a:gd name="T37" fmla="*/ 764 h 2127"/>
              <a:gd name="T38" fmla="*/ 1491 w 2689"/>
              <a:gd name="T39" fmla="*/ 764 h 2127"/>
              <a:gd name="T40" fmla="*/ 395 w 2689"/>
              <a:gd name="T41" fmla="*/ 764 h 2127"/>
              <a:gd name="T42" fmla="*/ 366 w 2689"/>
              <a:gd name="T43" fmla="*/ 715 h 2127"/>
              <a:gd name="T44" fmla="*/ 574 w 2689"/>
              <a:gd name="T45" fmla="*/ 330 h 2127"/>
              <a:gd name="T46" fmla="*/ 632 w 2689"/>
              <a:gd name="T47" fmla="*/ 294 h 2127"/>
              <a:gd name="T48" fmla="*/ 2063 w 2689"/>
              <a:gd name="T49" fmla="*/ 294 h 2127"/>
              <a:gd name="T50" fmla="*/ 2122 w 2689"/>
              <a:gd name="T51" fmla="*/ 329 h 2127"/>
              <a:gd name="T52" fmla="*/ 2220 w 2689"/>
              <a:gd name="T53" fmla="*/ 512 h 2127"/>
              <a:gd name="T54" fmla="*/ 2279 w 2689"/>
              <a:gd name="T55" fmla="*/ 547 h 2127"/>
              <a:gd name="T56" fmla="*/ 2540 w 2689"/>
              <a:gd name="T57" fmla="*/ 547 h 2127"/>
              <a:gd name="T58" fmla="*/ 2562 w 2689"/>
              <a:gd name="T59" fmla="*/ 508 h 2127"/>
              <a:gd name="T60" fmla="*/ 2316 w 2689"/>
              <a:gd name="T61" fmla="*/ 51 h 2127"/>
              <a:gd name="T62" fmla="*/ 2230 w 2689"/>
              <a:gd name="T63" fmla="*/ 0 h 2127"/>
              <a:gd name="T64" fmla="*/ 925 w 2689"/>
              <a:gd name="T65" fmla="*/ 1 h 2127"/>
              <a:gd name="T66" fmla="*/ 451 w 2689"/>
              <a:gd name="T67" fmla="*/ 1 h 2127"/>
              <a:gd name="T68" fmla="*/ 393 w 2689"/>
              <a:gd name="T69" fmla="*/ 29 h 2127"/>
              <a:gd name="T70" fmla="*/ 14 w 2689"/>
              <a:gd name="T71" fmla="*/ 730 h 2127"/>
              <a:gd name="T72" fmla="*/ 22 w 2689"/>
              <a:gd name="T73" fmla="*/ 791 h 2127"/>
              <a:gd name="T74" fmla="*/ 250 w 2689"/>
              <a:gd name="T75" fmla="*/ 1020 h 2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689" h="2127">
                <a:moveTo>
                  <a:pt x="250" y="1020"/>
                </a:moveTo>
                <a:cubicBezTo>
                  <a:pt x="276" y="1047"/>
                  <a:pt x="303" y="1057"/>
                  <a:pt x="340" y="1057"/>
                </a:cubicBezTo>
                <a:cubicBezTo>
                  <a:pt x="742" y="1056"/>
                  <a:pt x="1144" y="1057"/>
                  <a:pt x="1546" y="1057"/>
                </a:cubicBezTo>
                <a:cubicBezTo>
                  <a:pt x="1677" y="1057"/>
                  <a:pt x="1808" y="1057"/>
                  <a:pt x="1939" y="1057"/>
                </a:cubicBezTo>
                <a:cubicBezTo>
                  <a:pt x="1950" y="1057"/>
                  <a:pt x="1963" y="1054"/>
                  <a:pt x="1968" y="1066"/>
                </a:cubicBezTo>
                <a:cubicBezTo>
                  <a:pt x="1974" y="1078"/>
                  <a:pt x="1961" y="1085"/>
                  <a:pt x="1954" y="1092"/>
                </a:cubicBezTo>
                <a:cubicBezTo>
                  <a:pt x="1761" y="1287"/>
                  <a:pt x="1568" y="1482"/>
                  <a:pt x="1376" y="1677"/>
                </a:cubicBezTo>
                <a:cubicBezTo>
                  <a:pt x="1355" y="1698"/>
                  <a:pt x="1343" y="1700"/>
                  <a:pt x="1321" y="1677"/>
                </a:cubicBezTo>
                <a:cubicBezTo>
                  <a:pt x="1201" y="1554"/>
                  <a:pt x="1079" y="1433"/>
                  <a:pt x="959" y="1310"/>
                </a:cubicBezTo>
                <a:cubicBezTo>
                  <a:pt x="938" y="1288"/>
                  <a:pt x="915" y="1278"/>
                  <a:pt x="883" y="1278"/>
                </a:cubicBezTo>
                <a:cubicBezTo>
                  <a:pt x="774" y="1280"/>
                  <a:pt x="665" y="1279"/>
                  <a:pt x="556" y="1279"/>
                </a:cubicBezTo>
                <a:cubicBezTo>
                  <a:pt x="545" y="1279"/>
                  <a:pt x="532" y="1274"/>
                  <a:pt x="521" y="1289"/>
                </a:cubicBezTo>
                <a:cubicBezTo>
                  <a:pt x="533" y="1303"/>
                  <a:pt x="544" y="1318"/>
                  <a:pt x="557" y="1332"/>
                </a:cubicBezTo>
                <a:cubicBezTo>
                  <a:pt x="810" y="1588"/>
                  <a:pt x="1064" y="1843"/>
                  <a:pt x="1316" y="2100"/>
                </a:cubicBezTo>
                <a:cubicBezTo>
                  <a:pt x="1342" y="2127"/>
                  <a:pt x="1357" y="2123"/>
                  <a:pt x="1381" y="2098"/>
                </a:cubicBezTo>
                <a:cubicBezTo>
                  <a:pt x="1566" y="1909"/>
                  <a:pt x="1752" y="1721"/>
                  <a:pt x="1938" y="1533"/>
                </a:cubicBezTo>
                <a:cubicBezTo>
                  <a:pt x="2180" y="1288"/>
                  <a:pt x="2423" y="1043"/>
                  <a:pt x="2665" y="798"/>
                </a:cubicBezTo>
                <a:cubicBezTo>
                  <a:pt x="2673" y="790"/>
                  <a:pt x="2680" y="782"/>
                  <a:pt x="2689" y="770"/>
                </a:cubicBezTo>
                <a:cubicBezTo>
                  <a:pt x="2636" y="764"/>
                  <a:pt x="2636" y="764"/>
                  <a:pt x="2636" y="764"/>
                </a:cubicBezTo>
                <a:cubicBezTo>
                  <a:pt x="2254" y="764"/>
                  <a:pt x="1873" y="764"/>
                  <a:pt x="1491" y="764"/>
                </a:cubicBezTo>
                <a:cubicBezTo>
                  <a:pt x="1126" y="764"/>
                  <a:pt x="760" y="764"/>
                  <a:pt x="395" y="764"/>
                </a:cubicBezTo>
                <a:cubicBezTo>
                  <a:pt x="343" y="764"/>
                  <a:pt x="341" y="761"/>
                  <a:pt x="366" y="715"/>
                </a:cubicBezTo>
                <a:cubicBezTo>
                  <a:pt x="435" y="587"/>
                  <a:pt x="506" y="459"/>
                  <a:pt x="574" y="330"/>
                </a:cubicBezTo>
                <a:cubicBezTo>
                  <a:pt x="587" y="306"/>
                  <a:pt x="603" y="294"/>
                  <a:pt x="632" y="294"/>
                </a:cubicBezTo>
                <a:cubicBezTo>
                  <a:pt x="1109" y="294"/>
                  <a:pt x="1586" y="294"/>
                  <a:pt x="2063" y="294"/>
                </a:cubicBezTo>
                <a:cubicBezTo>
                  <a:pt x="2091" y="294"/>
                  <a:pt x="2109" y="304"/>
                  <a:pt x="2122" y="329"/>
                </a:cubicBezTo>
                <a:cubicBezTo>
                  <a:pt x="2154" y="390"/>
                  <a:pt x="2189" y="451"/>
                  <a:pt x="2220" y="512"/>
                </a:cubicBezTo>
                <a:cubicBezTo>
                  <a:pt x="2233" y="537"/>
                  <a:pt x="2251" y="548"/>
                  <a:pt x="2279" y="547"/>
                </a:cubicBezTo>
                <a:cubicBezTo>
                  <a:pt x="2366" y="546"/>
                  <a:pt x="2453" y="546"/>
                  <a:pt x="2540" y="547"/>
                </a:cubicBezTo>
                <a:cubicBezTo>
                  <a:pt x="2577" y="548"/>
                  <a:pt x="2579" y="538"/>
                  <a:pt x="2562" y="508"/>
                </a:cubicBezTo>
                <a:cubicBezTo>
                  <a:pt x="2479" y="356"/>
                  <a:pt x="2396" y="204"/>
                  <a:pt x="2316" y="51"/>
                </a:cubicBezTo>
                <a:cubicBezTo>
                  <a:pt x="2296" y="13"/>
                  <a:pt x="2272" y="0"/>
                  <a:pt x="2230" y="0"/>
                </a:cubicBezTo>
                <a:cubicBezTo>
                  <a:pt x="1795" y="1"/>
                  <a:pt x="1360" y="1"/>
                  <a:pt x="925" y="1"/>
                </a:cubicBezTo>
                <a:cubicBezTo>
                  <a:pt x="767" y="1"/>
                  <a:pt x="609" y="1"/>
                  <a:pt x="451" y="1"/>
                </a:cubicBezTo>
                <a:cubicBezTo>
                  <a:pt x="426" y="1"/>
                  <a:pt x="407" y="4"/>
                  <a:pt x="393" y="29"/>
                </a:cubicBezTo>
                <a:cubicBezTo>
                  <a:pt x="267" y="263"/>
                  <a:pt x="141" y="497"/>
                  <a:pt x="14" y="730"/>
                </a:cubicBezTo>
                <a:cubicBezTo>
                  <a:pt x="0" y="755"/>
                  <a:pt x="2" y="771"/>
                  <a:pt x="22" y="791"/>
                </a:cubicBezTo>
                <a:cubicBezTo>
                  <a:pt x="99" y="866"/>
                  <a:pt x="175" y="942"/>
                  <a:pt x="250" y="1020"/>
                </a:cubicBezTo>
                <a:close/>
              </a:path>
            </a:pathLst>
          </a:custGeom>
          <a:solidFill>
            <a:schemeClr val="tx1">
              <a:alpha val="38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ransition spd="med" advClick="0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3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2343 0.0206 L 0.04818 -0.03819 " pathEditMode="relative" rAng="0" ptsTypes="AA">
                                      <p:cBhvr>
                                        <p:cTn id="35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81" y="-294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35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2422 0.0206 L -3.33333E-6 -2.96296E-6 " pathEditMode="relative" rAng="0" ptsTypes="AA">
                                      <p:cBhvr>
                                        <p:cTn id="3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1" y="-1042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3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2656 0.0213 L 0.06068 -0.05 " pathEditMode="relative" rAng="0" ptsTypes="AA">
                                      <p:cBhvr>
                                        <p:cTn id="42" dur="75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62" y="-3565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35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2735 0.02061 L 1.875E-6 -4.07407E-6 " pathEditMode="relative" rAng="0" ptsTypes="AA">
                                      <p:cBhvr>
                                        <p:cTn id="44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7" y="-1042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3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2422 -0.01736 L -0.06276 0.04954 " pathEditMode="relative" rAng="0" ptsTypes="AA">
                                      <p:cBhvr>
                                        <p:cTn id="49" dur="750" spd="-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49" y="3333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35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0.02422 -0.01875 L -1.875E-6 -3.7037E-6 " pathEditMode="relative" rAng="0" ptsTypes="AA">
                                      <p:cBhvr>
                                        <p:cTn id="5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1" y="926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2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" t="4259" r="2000" b="4259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六边形 3"/>
          <p:cNvSpPr/>
          <p:nvPr/>
        </p:nvSpPr>
        <p:spPr>
          <a:xfrm rot="1800000">
            <a:off x="3919815" y="1552978"/>
            <a:ext cx="4352371" cy="3752045"/>
          </a:xfrm>
          <a:prstGeom prst="hexagon">
            <a:avLst>
              <a:gd name="adj" fmla="val 29464"/>
              <a:gd name="vf" fmla="val 115470"/>
            </a:avLst>
          </a:prstGeom>
          <a:solidFill>
            <a:schemeClr val="bg1"/>
          </a:solidFill>
          <a:ln>
            <a:noFill/>
          </a:ln>
          <a:effectLst>
            <a:outerShdw blurRad="508000" dist="419100" dir="2700000" sx="95000" sy="95000" algn="tl" rotWithShape="0">
              <a:schemeClr val="tx1">
                <a:lumMod val="85000"/>
                <a:lumOff val="15000"/>
                <a:alpha val="3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259632" y="2828836"/>
            <a:ext cx="36778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 smtClean="0">
                <a:solidFill>
                  <a:schemeClr val="tx1">
                    <a:alpha val="91000"/>
                  </a:schemeClr>
                </a:solidFill>
                <a:latin typeface="+mn-ea"/>
              </a:rPr>
              <a:t>THANKS</a:t>
            </a:r>
            <a:endParaRPr lang="zh-CN" altLang="en-US" sz="7200" dirty="0">
              <a:solidFill>
                <a:schemeClr val="tx1">
                  <a:alpha val="91000"/>
                </a:schemeClr>
              </a:solidFill>
              <a:latin typeface="+mn-ea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rot="840000" flipH="1">
            <a:off x="3877703" y="1199602"/>
            <a:ext cx="976648" cy="88928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rot="840000" flipH="1">
            <a:off x="4866367" y="1309617"/>
            <a:ext cx="341108" cy="310596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rot="840000" flipH="1">
            <a:off x="6950271" y="5303902"/>
            <a:ext cx="224216" cy="20416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grpId="1" nodeType="withEffect">
                                  <p:stCondLst>
                                    <p:cond delay="36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3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2422 -0.01736 L -0.06276 0.04954 " pathEditMode="relative" rAng="0" ptsTypes="AA">
                                      <p:cBhvr>
                                        <p:cTn id="24" dur="75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49" y="3333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5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0.02422 -0.01875 L -2.91667E-6 -4.81481E-6 " pathEditMode="relative" rAng="0" ptsTypes="AA">
                                      <p:cBhvr>
                                        <p:cTn id="2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1" y="92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3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2344 0.0206 L 0.04818 -0.0382 " pathEditMode="relative" rAng="0" ptsTypes="AA">
                                      <p:cBhvr>
                                        <p:cTn id="31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81" y="-294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35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2422 0.0206 L -8.33333E-7 2.59259E-6 " pathEditMode="relative" rAng="0" ptsTypes="AA">
                                      <p:cBhvr>
                                        <p:cTn id="3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1" y="-1042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3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2657 0.0213 L 0.06067 -0.05 " pathEditMode="relative" rAng="0" ptsTypes="AA">
                                      <p:cBhvr>
                                        <p:cTn id="38" dur="75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62" y="-3565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35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2735 0.02061 L 3.33333E-6 -4.44444E-6 " pathEditMode="relative" rAng="0" ptsTypes="AA">
                                      <p:cBhvr>
                                        <p:cTn id="4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7" y="-1042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6" presetClass="entr" presetSubtype="37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5" grpId="1"/>
    </p:bldLst>
  </p:timing>
</p:sld>
</file>

<file path=ppt/theme/theme1.xml><?xml version="1.0" encoding="utf-8"?>
<a:theme xmlns:a="http://schemas.openxmlformats.org/drawingml/2006/main" name="Office 主题">
  <a:themeElements>
    <a:clrScheme name="极简风">
      <a:dk1>
        <a:srgbClr val="1A1D1A"/>
      </a:dk1>
      <a:lt1>
        <a:srgbClr val="FFFFFF"/>
      </a:lt1>
      <a:dk2>
        <a:srgbClr val="545454"/>
      </a:dk2>
      <a:lt2>
        <a:srgbClr val="E7E6E6"/>
      </a:lt2>
      <a:accent1>
        <a:srgbClr val="5B9BD5"/>
      </a:accent1>
      <a:accent2>
        <a:srgbClr val="FFC00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华文细黑">
      <a:majorFont>
        <a:latin typeface="华文细黑"/>
        <a:ea typeface="华文细黑"/>
        <a:cs typeface=""/>
      </a:majorFont>
      <a:minorFont>
        <a:latin typeface="华文细黑"/>
        <a:ea typeface="华文细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>
              <a:lumMod val="75000"/>
              <a:lumOff val="25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7951</Words>
  <Application>WPS 演示</Application>
  <PresentationFormat>自定义</PresentationFormat>
  <Paragraphs>304</Paragraphs>
  <Slides>28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41" baseType="lpstr">
      <vt:lpstr>Arial</vt:lpstr>
      <vt:lpstr>宋体</vt:lpstr>
      <vt:lpstr>Wingdings</vt:lpstr>
      <vt:lpstr>微软雅黑</vt:lpstr>
      <vt:lpstr>华文细黑</vt:lpstr>
      <vt:lpstr>Arial Unicode MS</vt:lpstr>
      <vt:lpstr>Calibri</vt:lpstr>
      <vt:lpstr>Helvetica-Roman-SemiB</vt:lpstr>
      <vt:lpstr>Segoe Print</vt:lpstr>
      <vt:lpstr>SimSun-ExtB</vt:lpstr>
      <vt:lpstr>Simply City Light</vt:lpstr>
      <vt:lpstr>Kozuka Gothic Pro R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大侠素材铺</dc:title>
  <dc:creator>https://dxpu.taobao.com/</dc:creator>
  <dc:description>大侠素材铺  淘宝店：https://dxpu.taobao.com/</dc:description>
  <cp:lastModifiedBy>拉普耶鲁</cp:lastModifiedBy>
  <cp:revision>284</cp:revision>
  <dcterms:created xsi:type="dcterms:W3CDTF">2016-10-19T12:04:00Z</dcterms:created>
  <dcterms:modified xsi:type="dcterms:W3CDTF">2020-09-23T09:32:59Z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2052-11.1.0.9999</vt:lpwstr>
  </property>
</Properties>
</file>